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20"/>
  </p:notesMasterIdLst>
  <p:handoutMasterIdLst>
    <p:handoutMasterId r:id="rId21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402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9" r:id="rId17"/>
    <p:sldId id="400" r:id="rId18"/>
    <p:sldId id="4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8" d="100"/>
          <a:sy n="98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9E01-59EF-0547-83AD-48620069DCF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C693-E93B-274A-9298-538CD1DF83D5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220D-0C5A-5045-AC00-5426FD0F6985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EB24-6C97-2944-B012-E1CD8AAAD77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CA1A-E1C9-E641-A76B-4C6F8551ADF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9CA9-CABF-4247-8B81-CC46443B4F22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DD8-AE5D-5E47-A297-450199D2307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81DF95E-2EC8-5442-A535-B4CA9F5A81F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0E02-7CC0-A442-8C10-57563EA3582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22A9-6ACB-C14A-AD7C-7DCE9446224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0990-2F4C-E24F-B29F-831AB8C6FFE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EB48DEB-3EE1-B449-A55B-9544C9AF909F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008A-9B78-2C49-974D-09DDFFFC816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07A3E60-1274-3246-85A8-904558A6AD2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8C47-E6D6-964F-A985-23327135FC1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F614-C0EA-244A-9D7E-81D3F4B76517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B33DF9CE-4F73-3642-A3DA-C249FD09F95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678666"/>
            <a:ext cx="8615360" cy="518773"/>
          </a:xfrm>
        </p:spPr>
        <p:txBody>
          <a:bodyPr/>
          <a:lstStyle/>
          <a:p>
            <a:r>
              <a:rPr lang="en-US" dirty="0"/>
              <a:t>Blue Waters (JYC</a:t>
            </a:r>
            <a:r>
              <a:rPr lang="en-US" dirty="0" smtClean="0"/>
              <a:t>), </a:t>
            </a:r>
            <a:r>
              <a:rPr lang="en-US" dirty="0"/>
              <a:t>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29" r="-17329"/>
          <a:stretch/>
        </p:blipFill>
        <p:spPr>
          <a:xfrm>
            <a:off x="261865" y="1197439"/>
            <a:ext cx="8615360" cy="4462751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660191"/>
            <a:ext cx="861536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770" y="1394619"/>
            <a:ext cx="4114800" cy="639762"/>
          </a:xfrm>
        </p:spPr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25" b="-8025"/>
          <a:stretch>
            <a:fillRect/>
          </a:stretch>
        </p:blipFill>
        <p:spPr>
          <a:xfrm>
            <a:off x="261864" y="1714500"/>
            <a:ext cx="5172987" cy="46751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851" y="1714500"/>
            <a:ext cx="3442374" cy="4675188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Split </a:t>
            </a:r>
            <a:r>
              <a:rPr lang="en-US" dirty="0"/>
              <a:t>compute objects that may have too much work, using a heuristic based on number of interacting atoms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00246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92" r="-21992"/>
          <a:stretch/>
        </p:blipFill>
        <p:spPr>
          <a:xfrm>
            <a:off x="261865" y="1864376"/>
            <a:ext cx="861536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4958159"/>
            <a:ext cx="861536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</a:t>
            </a:r>
            <a:r>
              <a:rPr lang="en-US" i="1" dirty="0"/>
              <a:t>t</a:t>
            </a:r>
            <a:r>
              <a:rPr lang="en-US" dirty="0"/>
              <a:t>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>
                <a:latin typeface="+mn-lt"/>
                <a:cs typeface="Lucida Console"/>
              </a:rPr>
              <a:t>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</a:t>
            </a:r>
            <a:r>
              <a:rPr lang="en-US" i="1" dirty="0" smtClean="0"/>
              <a:t>n –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Charm++ philosophy: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the </a:t>
            </a:r>
            <a:r>
              <a:rPr lang="en-US" dirty="0" smtClean="0"/>
              <a:t>programmer </a:t>
            </a:r>
            <a:r>
              <a:rPr lang="en-US" dirty="0"/>
              <a:t>decompose their work and data into coarse-grained </a:t>
            </a:r>
            <a:r>
              <a:rPr lang="en-US" dirty="0" smtClean="0"/>
              <a:t>entities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It is important to understand what </a:t>
            </a:r>
            <a:r>
              <a:rPr lang="en-US" dirty="0" smtClean="0"/>
              <a:t>we </a:t>
            </a:r>
            <a:r>
              <a:rPr lang="en-US" dirty="0"/>
              <a:t>mean by coarse-grained entities</a:t>
            </a:r>
          </a:p>
          <a:p>
            <a:pPr lvl="1"/>
            <a:r>
              <a:rPr lang="en-US" dirty="0"/>
              <a:t>You don’t write sequential programs that some system will auto-decompose</a:t>
            </a:r>
          </a:p>
          <a:p>
            <a:pPr lvl="1"/>
            <a:r>
              <a:rPr lang="en-US" dirty="0"/>
              <a:t>You don’t write programs when there is one object for each </a:t>
            </a:r>
            <a:r>
              <a:rPr lang="en-US" i="1" dirty="0"/>
              <a:t>float</a:t>
            </a:r>
          </a:p>
          <a:p>
            <a:pPr lvl="1"/>
            <a:r>
              <a:rPr lang="en-US" dirty="0"/>
              <a:t>You consciously  choose a </a:t>
            </a:r>
            <a:r>
              <a:rPr lang="en-US" dirty="0" err="1"/>
              <a:t>grainsize</a:t>
            </a:r>
            <a:r>
              <a:rPr lang="en-US" dirty="0"/>
              <a:t>, BUT choose it independent of the number of </a:t>
            </a:r>
            <a:r>
              <a:rPr lang="en-US" dirty="0" smtClean="0"/>
              <a:t>processors,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parameterize it, so you can tune later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/>
              <a:t>T</a:t>
            </a:r>
            <a:r>
              <a:rPr lang="en-US" i="1" baseline="-25000" dirty="0"/>
              <a:t>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Example: 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Decomposition </a:t>
            </a:r>
            <a:r>
              <a:rPr lang="en-US" dirty="0"/>
              <a:t>into 16 chunks (left) and 128 chunks, 8 for each PE (right). The middle area contains cohesive elements. Both decompositions obtained using Metis. Pictures: S. </a:t>
            </a:r>
            <a:r>
              <a:rPr lang="en-US" dirty="0" err="1"/>
              <a:t>Breitenfeld</a:t>
            </a:r>
            <a:r>
              <a:rPr lang="en-US" dirty="0"/>
              <a:t>, and P. </a:t>
            </a:r>
            <a:r>
              <a:rPr lang="en-US" dirty="0" err="1"/>
              <a:t>Geubelle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3" descr="D:\presentations\16pro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34" y="1042533"/>
            <a:ext cx="3006170" cy="35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presentations\128chunk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01" y="1042533"/>
            <a:ext cx="3004249" cy="35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3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15535</TotalTime>
  <Words>1036</Words>
  <Application>Microsoft Macintosh PowerPoint</Application>
  <PresentationFormat>On-screen Show (4:3)</PresentationFormat>
  <Paragraphs>140</Paragraphs>
  <Slides>18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Quick Example: Crack Propagation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281</cp:revision>
  <dcterms:created xsi:type="dcterms:W3CDTF">2014-08-04T16:19:24Z</dcterms:created>
  <dcterms:modified xsi:type="dcterms:W3CDTF">2014-11-17T04:44:33Z</dcterms:modified>
</cp:coreProperties>
</file>