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1"/>
  </p:notesMasterIdLst>
  <p:handoutMasterIdLst>
    <p:handoutMasterId r:id="rId12"/>
  </p:handout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E9AA-233B-D242-97B8-16339A4EB3AC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B251-8395-6C4B-9D60-8C4B36DEFCD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0BD3-4250-6F41-9EAD-A2131544771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B809-8F11-3744-9260-56A0BEF3A38C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D3A-6CF8-0643-ADBD-D37B963671C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9449-54CC-8F4B-8654-A07E975050F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60BC-378E-A84C-B452-7EDB9CCD245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E4E736E-2C6E-3B44-86FD-BCD331CC453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C779-871D-E44B-9C91-90B0D25A5442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B0B-7C47-C645-8463-C75643093DE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EB55-EEA0-5349-AA10-20F4F1A62B0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30A527B-0398-CC43-81C7-C482DF8661A9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4179-0846-6348-991D-483DF810BDA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BA2A2A2-850E-A547-989F-C7B53694B3E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FA66-68DA-F54A-8DA5-3ECDEBF9DF7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5D12-019F-6346-838B-436C2C9B1538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DE5C39F-35D2-CF40-B60A-C7EB9BA257A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 and measurement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program with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>
                <a:latin typeface="Consolas"/>
                <a:cs typeface="Consolas"/>
              </a:rPr>
              <a:t> projections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summary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Trace </a:t>
            </a:r>
            <a:r>
              <a:rPr lang="en-US" dirty="0"/>
              <a:t>data is generated automatically during run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events can be easily inserted as needed</a:t>
            </a:r>
          </a:p>
          <a:p>
            <a:r>
              <a:rPr lang="en-US" dirty="0"/>
              <a:t>Projections: visualization and analysis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/>
              <a:t>tool to analyze up to 300,000 log files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rich set of tool </a:t>
            </a:r>
            <a:r>
              <a:rPr lang="en-US" dirty="0" smtClean="0"/>
              <a:t>features: </a:t>
            </a:r>
            <a:r>
              <a:rPr lang="en-US" dirty="0"/>
              <a:t>time profile, time lines, usage profile</a:t>
            </a:r>
            <a:r>
              <a:rPr lang="en-US" dirty="0" smtClean="0"/>
              <a:t>, histogram</a:t>
            </a:r>
            <a:r>
              <a:rPr lang="en-US" dirty="0"/>
              <a:t>, </a:t>
            </a:r>
            <a:r>
              <a:rPr lang="en-US" dirty="0" err="1"/>
              <a:t>extrema</a:t>
            </a:r>
            <a:r>
              <a:rPr lang="en-US" dirty="0"/>
              <a:t> tool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performance problems: load imbalance, grain size</a:t>
            </a:r>
            <a:r>
              <a:rPr lang="en-US" dirty="0" smtClean="0"/>
              <a:t>, communication </a:t>
            </a:r>
            <a:r>
              <a:rPr lang="en-US" dirty="0"/>
              <a:t>bottleneck,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ggregated </a:t>
            </a:r>
            <a:r>
              <a:rPr lang="en-US" dirty="0"/>
              <a:t>performance </a:t>
            </a:r>
            <a:r>
              <a:rPr lang="en-US" dirty="0" smtClean="0"/>
              <a:t>viewing tools</a:t>
            </a:r>
            <a:endParaRPr lang="en-US" dirty="0"/>
          </a:p>
          <a:p>
            <a:pPr lvl="1"/>
            <a:r>
              <a:rPr lang="en-US" dirty="0" smtClean="0"/>
              <a:t>Time </a:t>
            </a:r>
            <a:r>
              <a:rPr lang="en-US" dirty="0"/>
              <a:t>profile</a:t>
            </a:r>
          </a:p>
          <a:p>
            <a:pPr lvl="1"/>
            <a:r>
              <a:rPr lang="en-US" dirty="0" smtClean="0"/>
              <a:t>Histogram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over time</a:t>
            </a:r>
          </a:p>
          <a:p>
            <a:r>
              <a:rPr lang="en-US" dirty="0" smtClean="0"/>
              <a:t>Processor </a:t>
            </a:r>
            <a:r>
              <a:rPr lang="en-US" dirty="0"/>
              <a:t>level </a:t>
            </a:r>
            <a:r>
              <a:rPr lang="en-US" dirty="0" smtClean="0"/>
              <a:t>granularity tools</a:t>
            </a:r>
            <a:endParaRPr lang="en-US" dirty="0"/>
          </a:p>
          <a:p>
            <a:pPr lvl="1"/>
            <a:r>
              <a:rPr lang="en-US" dirty="0" smtClean="0"/>
              <a:t>Overview </a:t>
            </a:r>
          </a:p>
          <a:p>
            <a:pPr lvl="1"/>
            <a:r>
              <a:rPr lang="en-US" dirty="0" smtClean="0"/>
              <a:t>Timeline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erived</a:t>
            </a:r>
            <a:r>
              <a:rPr lang="en-US" dirty="0"/>
              <a:t>/processed </a:t>
            </a:r>
            <a:r>
              <a:rPr lang="en-US" dirty="0" smtClean="0"/>
              <a:t>data tools</a:t>
            </a:r>
            <a:endParaRPr lang="en-US" dirty="0"/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analysis: </a:t>
            </a:r>
            <a:r>
              <a:rPr lang="en-US" dirty="0"/>
              <a:t>identifies outliers</a:t>
            </a:r>
          </a:p>
          <a:p>
            <a:pPr lvl="1"/>
            <a:r>
              <a:rPr lang="en-US" dirty="0" smtClean="0"/>
              <a:t>Noise miner: </a:t>
            </a:r>
            <a:r>
              <a:rPr lang="en-US" dirty="0"/>
              <a:t>highlights probable interference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Load imbalance</a:t>
            </a:r>
          </a:p>
          <a:p>
            <a:pPr lvl="1"/>
            <a:r>
              <a:rPr lang="en-US" dirty="0" smtClean="0"/>
              <a:t>Time profile: </a:t>
            </a:r>
            <a:r>
              <a:rPr lang="en-US" dirty="0"/>
              <a:t>lower CPU usage </a:t>
            </a:r>
            <a:endParaRPr lang="en-US" dirty="0" smtClean="0"/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analysis tool:</a:t>
            </a:r>
          </a:p>
          <a:p>
            <a:pPr lvl="2"/>
            <a:r>
              <a:rPr lang="en-US" dirty="0" smtClean="0"/>
              <a:t>Least </a:t>
            </a:r>
            <a:r>
              <a:rPr lang="en-US" dirty="0"/>
              <a:t>idle processors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the over-loaded processors in Timeline </a:t>
            </a:r>
            <a:endParaRPr lang="en-US" dirty="0" smtClean="0"/>
          </a:p>
          <a:p>
            <a:pPr lvl="1"/>
            <a:r>
              <a:rPr lang="en-US" dirty="0" smtClean="0"/>
              <a:t>Histogram: </a:t>
            </a:r>
            <a:r>
              <a:rPr lang="en-US" dirty="0"/>
              <a:t>grain size issues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Example Demonstration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identify the next performance obstacle for NAMD </a:t>
            </a:r>
            <a:endParaRPr lang="en-US" dirty="0" smtClean="0"/>
          </a:p>
          <a:p>
            <a:pPr lvl="2"/>
            <a:r>
              <a:rPr lang="en-US" dirty="0" smtClean="0"/>
              <a:t>Running </a:t>
            </a:r>
            <a:r>
              <a:rPr lang="en-US" dirty="0"/>
              <a:t>on 8192 processors, with 1 million atom simulation</a:t>
            </a:r>
          </a:p>
          <a:p>
            <a:pPr lvl="2"/>
            <a:r>
              <a:rPr lang="en-US" dirty="0" smtClean="0"/>
              <a:t>Jaguar </a:t>
            </a:r>
            <a:r>
              <a:rPr lang="en-US" dirty="0"/>
              <a:t>Cray XK6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scenario: with PME every step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Profile</a:t>
            </a:r>
          </a:p>
        </p:txBody>
      </p:sp>
      <p:pic>
        <p:nvPicPr>
          <p:cNvPr id="7" name="Content Placeholder 6" descr="prj1M8KTime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Extrema</a:t>
            </a:r>
            <a:r>
              <a:rPr lang="en-US" dirty="0"/>
              <a:t> Tool for Least Idle Processors</a:t>
            </a:r>
          </a:p>
        </p:txBody>
      </p:sp>
      <p:pic>
        <p:nvPicPr>
          <p:cNvPr id="7" name="Content Placeholder 6" descr="prj1M8KExtr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 </a:t>
            </a:r>
            <a:r>
              <a:rPr lang="en-US" dirty="0"/>
              <a:t>with Message Back Tracing</a:t>
            </a:r>
          </a:p>
        </p:txBody>
      </p:sp>
      <p:pic>
        <p:nvPicPr>
          <p:cNvPr id="7" name="Content Placeholder 6" descr="prj1M8KTime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49" b="-29549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over Time for all Processors</a:t>
            </a:r>
          </a:p>
        </p:txBody>
      </p:sp>
      <p:pic>
        <p:nvPicPr>
          <p:cNvPr id="7" name="Content Placeholder 6" descr="prj1M8KComm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25" b="-21825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15464</TotalTime>
  <Words>340</Words>
  <Application>Microsoft Macintosh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Performance Analysis Using Projections</vt:lpstr>
      <vt:lpstr>Using Projections</vt:lpstr>
      <vt:lpstr>Problem Identification</vt:lpstr>
      <vt:lpstr>Using Projections</vt:lpstr>
      <vt:lpstr>Time Profile</vt:lpstr>
      <vt:lpstr>Extrema Tool for Least Idle Processors</vt:lpstr>
      <vt:lpstr>Timeline with Message Back Tracing</vt:lpstr>
      <vt:lpstr>Communication over Time for all Processors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276</cp:revision>
  <dcterms:created xsi:type="dcterms:W3CDTF">2014-08-04T16:19:24Z</dcterms:created>
  <dcterms:modified xsi:type="dcterms:W3CDTF">2014-11-17T04:36:54Z</dcterms:modified>
</cp:coreProperties>
</file>