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5"/>
  </p:notesMasterIdLst>
  <p:handoutMasterIdLst>
    <p:handoutMasterId r:id="rId6"/>
  </p:handoutMasterIdLst>
  <p:sldIdLst>
    <p:sldId id="293" r:id="rId2"/>
    <p:sldId id="292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DD-CB19-7B41-B3A3-96A46A86F8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4249-5D60-BD48-9430-4EF007AF400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542-A13C-E44E-916E-DF7B9A8E3F0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4089-3FA6-DA44-A92F-F4C87E6D07A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1F4-FFF7-1140-A9B0-DE312B5E031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C820-7D2F-7547-92A0-CA2F5575EC8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4298-9889-6044-AADE-5A8A0C8DAB0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592EE007-6836-D34C-883E-7D9BE6B19AD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F4D-3A8F-494F-9DA4-6D73DACAD5D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44E-F6D4-C242-9BCC-77A036DD24A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D80D-A392-4247-AFBC-7102743F1A8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D7491D7-24E7-A845-B857-101B96DD94D1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58E-1154-2B41-97B4-5D60F887F20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6932C20-E70C-D041-A342-6272B8A473D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2B7F-F398-0E49-A1CC-774D006199D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CBB2-0C37-D048-AB3B-D87682AAF7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7B06053-71B6-CF4D-A79D-408193CCDC3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tutorial-10-load_balancing.pptx" TargetMode="External"/><Relationship Id="rId12" Type="http://schemas.openxmlformats.org/officeDocument/2006/relationships/hyperlink" Target="tutorial-11-interoperability.pptx" TargetMode="External"/><Relationship Id="rId13" Type="http://schemas.openxmlformats.org/officeDocument/2006/relationships/hyperlink" Target="tutorial-12-debugging-13-optimizatio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tutorial-01-intro.pptx" TargetMode="External"/><Relationship Id="rId3" Type="http://schemas.openxmlformats.org/officeDocument/2006/relationships/hyperlink" Target="tutorial-02-hello_world.pptx" TargetMode="External"/><Relationship Id="rId4" Type="http://schemas.openxmlformats.org/officeDocument/2006/relationships/hyperlink" Target="tutorial-03-benefits.pptx" TargetMode="External"/><Relationship Id="rId5" Type="http://schemas.openxmlformats.org/officeDocument/2006/relationships/hyperlink" Target="tutorial-04-charm_basics.pptx" TargetMode="External"/><Relationship Id="rId6" Type="http://schemas.openxmlformats.org/officeDocument/2006/relationships/hyperlink" Target="tutorial-05-overdecomposition.pptx" TargetMode="External"/><Relationship Id="rId7" Type="http://schemas.openxmlformats.org/officeDocument/2006/relationships/hyperlink" Target="tutorial-06-migratability.pptx" TargetMode="External"/><Relationship Id="rId8" Type="http://schemas.openxmlformats.org/officeDocument/2006/relationships/hyperlink" Target="tutorial-07-sdag.pptx" TargetMode="External"/><Relationship Id="rId9" Type="http://schemas.openxmlformats.org/officeDocument/2006/relationships/hyperlink" Target="tutorial-08-app_design.pptx" TargetMode="External"/><Relationship Id="rId10" Type="http://schemas.openxmlformats.org/officeDocument/2006/relationships/hyperlink" Target="tutorial-09-perf_tuning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012725"/>
            <a:ext cx="8904929" cy="1419895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programming with Charm++: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7732" y="2849782"/>
            <a:ext cx="4267994" cy="15814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Laxmikant</a:t>
            </a:r>
            <a:r>
              <a:rPr lang="en-US" dirty="0" smtClean="0"/>
              <a:t> (Sanjay) </a:t>
            </a:r>
            <a:r>
              <a:rPr lang="en-US" dirty="0" err="1" smtClean="0"/>
              <a:t>Kalé</a:t>
            </a:r>
            <a:r>
              <a:rPr lang="en-US" dirty="0" smtClean="0"/>
              <a:t>,</a:t>
            </a:r>
          </a:p>
          <a:p>
            <a:r>
              <a:rPr lang="en-US" dirty="0" smtClean="0"/>
              <a:t>Nikhil </a:t>
            </a:r>
            <a:r>
              <a:rPr lang="en-US" dirty="0" smtClean="0"/>
              <a:t>Jain, </a:t>
            </a:r>
            <a:r>
              <a:rPr lang="en-US" dirty="0" smtClean="0"/>
              <a:t>and Michael Robson</a:t>
            </a:r>
          </a:p>
          <a:p>
            <a:endParaRPr lang="en-US" dirty="0" smtClean="0"/>
          </a:p>
          <a:p>
            <a:r>
              <a:rPr lang="en-US" i="1" dirty="0" smtClean="0"/>
              <a:t>Theme by: Shanna </a:t>
            </a:r>
            <a:r>
              <a:rPr lang="en-US" i="1" dirty="0" err="1" smtClean="0"/>
              <a:t>DeSouza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88881" y="4431272"/>
            <a:ext cx="4969495" cy="1030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Parallel Programming Laboratory</a:t>
            </a:r>
          </a:p>
          <a:p>
            <a:r>
              <a:rPr lang="en-US" sz="2000" dirty="0" smtClean="0"/>
              <a:t>University of Illinois at Urbana-Champaign</a:t>
            </a:r>
            <a:endParaRPr lang="en-US" sz="2000" dirty="0"/>
          </a:p>
        </p:txBody>
      </p:sp>
      <p:pic>
        <p:nvPicPr>
          <p:cNvPr id="5" name="Picture 4" descr="Charm++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" y="2484452"/>
            <a:ext cx="3151632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>
                <a:hlinkClick r:id="rId2" action="ppaction://hlinkpres?slideindex=1&amp;slidetitle="/>
              </a:rPr>
              <a:t>Introduction</a:t>
            </a:r>
            <a:endParaRPr lang="en-US" dirty="0" smtClean="0"/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3" action="ppaction://hlinkpres?slideindex=1&amp;slidetitle="/>
              </a:rPr>
              <a:t>Hello World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4" action="ppaction://hlinkpres?slideindex=1&amp;slidetitle="/>
              </a:rPr>
              <a:t>Benefits of Charm++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5" action="ppaction://hlinkpres?slideindex=1&amp;slidetitle="/>
              </a:rPr>
              <a:t>Charm++ Basics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6" action="ppaction://hlinkpres?slideindex=1&amp;slidetitle="/>
              </a:rPr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7" action="ppaction://hlinkpres?slideindex=1&amp;slidetitle="/>
              </a:rPr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8" action="ppaction://hlinkpres?slideindex=1&amp;slidetitle="/>
              </a:rPr>
              <a:t>Structured Dagger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9" action="ppaction://hlinkpres?slideindex=1&amp;slidetitle="/>
              </a:rPr>
              <a:t>Application Design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0" action="ppaction://hlinkpres?slideindex=1&amp;slidetitle="/>
              </a:rPr>
              <a:t>Performance Tuning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1" action="ppaction://hlinkpres?slideindex=1&amp;slidetitle="/>
              </a:rPr>
              <a:t>Using Dynamic Load Balancing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2" action="ppaction://hlinkpres?slideindex=1&amp;slidetitle="/>
              </a:rPr>
              <a:t>Interoperability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Debugging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Further Optimization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15974</TotalTime>
  <Words>130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charm-pptx_theme</vt:lpstr>
      <vt:lpstr>Parallel programming with Charm++:   Programming with Parallel Migratable Objects</vt:lpstr>
      <vt:lpstr>PowerPoint Presentation</vt:lpstr>
      <vt:lpstr>Outline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368</cp:revision>
  <dcterms:created xsi:type="dcterms:W3CDTF">2014-08-04T16:19:24Z</dcterms:created>
  <dcterms:modified xsi:type="dcterms:W3CDTF">2014-11-17T04:57:07Z</dcterms:modified>
</cp:coreProperties>
</file>