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02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07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FA7-76E5-5C42-96A4-1F7331433C8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C538-CB0C-6042-B4CC-A78E872CA4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4B2-2C7B-074B-B68B-552850FF2C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7B7B-D7FD-4D4E-90EF-E4394C25BA2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AE3-D499-5C4D-BB64-5FC5F114D78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3046854"/>
          </a:xfrm>
        </p:spPr>
        <p:txBody>
          <a:bodyPr/>
          <a:lstStyle/>
          <a:p>
            <a:r>
              <a:rPr lang="en-US" dirty="0"/>
              <a:t>Several objects live 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“processor”)</a:t>
            </a:r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objects on 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34" y="3892936"/>
            <a:ext cx="4766279" cy="252160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177073"/>
          </a:xfrm>
        </p:spPr>
        <p:txBody>
          <a:bodyPr/>
          <a:lstStyle/>
          <a:p>
            <a:r>
              <a:rPr lang="en-US" dirty="0"/>
              <a:t>Execution is </a:t>
            </a:r>
            <a:r>
              <a:rPr lang="en-US" dirty="0" smtClean="0"/>
              <a:t>triggered </a:t>
            </a:r>
            <a:r>
              <a:rPr lang="en-US" dirty="0"/>
              <a:t>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may generate messages for other 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RTS deposits them in the message Q on the target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8" y="3166263"/>
            <a:ext cx="5497383" cy="29084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537-EEC6-A84A-9C51-603D8E7685E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A094-9275-C84D-84D4-E4C2DFD8E1D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4983-29CA-804F-B0C2-861AD8815D4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1162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878-E4FC-4B4F-8757-96654B5071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481D-820C-BD47-8A20-F66B1E586D0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r>
              <a:rPr lang="en-US" dirty="0"/>
              <a:t>Library</a:t>
            </a:r>
          </a:p>
          <a:p>
            <a:r>
              <a:rPr lang="en-US" dirty="0"/>
              <a:t>Communication primitives</a:t>
            </a:r>
          </a:p>
          <a:p>
            <a:r>
              <a:rPr lang="en-US" dirty="0"/>
              <a:t>MPI does not directly support automated resource management (e.g. load balancing, fault tolerance,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445-942B-3D4F-9A75-1806446203C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E58-EB0D-8D49-81F3-C834FB63B2F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15507</TotalTime>
  <Words>1054</Words>
  <Application>Microsoft Macintosh PowerPoint</Application>
  <PresentationFormat>On-screen Show (4:3)</PresentationFormat>
  <Paragraphs>208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The Execution Model</vt:lpstr>
      <vt:lpstr>The Execution Model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266</cp:revision>
  <dcterms:created xsi:type="dcterms:W3CDTF">2014-08-04T16:19:24Z</dcterms:created>
  <dcterms:modified xsi:type="dcterms:W3CDTF">2014-09-10T06:01:08Z</dcterms:modified>
</cp:coreProperties>
</file>