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8"/>
  </p:notesMasterIdLst>
  <p:handoutMasterIdLst>
    <p:handoutMasterId r:id="rId9"/>
  </p:handoutMasterIdLst>
  <p:sldIdLst>
    <p:sldId id="317" r:id="rId2"/>
    <p:sldId id="308" r:id="rId3"/>
    <p:sldId id="309" r:id="rId4"/>
    <p:sldId id="310" r:id="rId5"/>
    <p:sldId id="318" r:id="rId6"/>
    <p:sldId id="31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67" autoAdjust="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</a:t>
            </a:r>
            <a:r>
              <a:rPr lang="en-US" dirty="0" smtClean="0"/>
              <a:t>Design	</a:t>
            </a:r>
            <a:endParaRPr lang="en-US" dirty="0" smtClean="0"/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511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511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3AF4-ACC5-3549-B060-3D77093E255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AE8-270A-8E4F-8CA2-BC696C306F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473946"/>
          </a:xfrm>
        </p:spPr>
        <p:txBody>
          <a:bodyPr/>
          <a:lstStyle/>
          <a:p>
            <a:r>
              <a:rPr lang="en-US" dirty="0" err="1" smtClean="0"/>
              <a:t>hello.ci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61865" y="1383924"/>
            <a:ext cx="8615359" cy="146178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92934"/>
                </a:solidFill>
                <a:latin typeface="Consolas"/>
                <a:cs typeface="Consolas"/>
              </a:rPr>
              <a:t>mainmodule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hello {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</a:t>
            </a:r>
            <a:r>
              <a:rPr lang="en-US" b="1" dirty="0" err="1" smtClean="0">
                <a:solidFill>
                  <a:srgbClr val="292934"/>
                </a:solidFill>
                <a:latin typeface="Consolas"/>
                <a:cs typeface="Consolas"/>
              </a:rPr>
              <a:t>mainchare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   </a:t>
            </a:r>
            <a:r>
              <a:rPr lang="en-US" b="1" dirty="0" smtClean="0">
                <a:solidFill>
                  <a:srgbClr val="292934"/>
                </a:solidFill>
                <a:latin typeface="Consolas"/>
                <a:cs typeface="Consolas"/>
              </a:rPr>
              <a:t>entry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Main(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CkArgMsg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∗m);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845707"/>
            <a:ext cx="8615359" cy="489584"/>
          </a:xfrm>
        </p:spPr>
        <p:txBody>
          <a:bodyPr/>
          <a:lstStyle/>
          <a:p>
            <a:r>
              <a:rPr lang="en-US" dirty="0" err="1" smtClean="0"/>
              <a:t>hello.cpp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1865" y="3335291"/>
            <a:ext cx="8615359" cy="302680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18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Hello World with </a:t>
            </a:r>
            <a:r>
              <a:rPr lang="en-US" dirty="0" err="1" smtClean="0">
                <a:latin typeface="+mn-lt"/>
              </a:rPr>
              <a:t>Chares</a:t>
            </a:r>
            <a:endParaRPr lang="en-US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5537-FD01-C04E-9FE8-74F7CCF20F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5465" y="1731816"/>
            <a:ext cx="4121210" cy="559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hello.ci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37100" y="909978"/>
            <a:ext cx="4140126" cy="5595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hello.cpp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291410"/>
            <a:ext cx="4114800" cy="285002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 err="1">
                <a:latin typeface="Consolas"/>
                <a:cs typeface="Consolas"/>
              </a:rPr>
              <a:t>mainmodule</a:t>
            </a:r>
            <a:r>
              <a:rPr lang="en-US" sz="1900" dirty="0">
                <a:latin typeface="Consolas"/>
                <a:cs typeface="Consolas"/>
              </a:rPr>
              <a:t> hello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b="1" dirty="0" err="1" smtClean="0">
                <a:latin typeface="Consolas"/>
                <a:cs typeface="Consolas"/>
              </a:rPr>
              <a:t>mainchare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Main(</a:t>
            </a:r>
            <a:r>
              <a:rPr lang="en-US" sz="1900" dirty="0" err="1">
                <a:latin typeface="Consolas"/>
                <a:cs typeface="Consolas"/>
              </a:rPr>
              <a:t>CkArgMsg</a:t>
            </a:r>
            <a:r>
              <a:rPr lang="en-US" sz="1900" dirty="0">
                <a:latin typeface="Consolas"/>
                <a:cs typeface="Consolas"/>
              </a:rPr>
              <a:t> ∗m);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}</a:t>
            </a:r>
            <a:r>
              <a:rPr lang="en-US" sz="19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b="1" dirty="0" err="1" smtClean="0">
                <a:latin typeface="Consolas"/>
                <a:cs typeface="Consolas"/>
              </a:rPr>
              <a:t>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Singleton();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};</a:t>
            </a:r>
            <a:endParaRPr lang="en-US" sz="1900" dirty="0">
              <a:latin typeface="Consolas"/>
              <a:cs typeface="Consola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37100" y="1469571"/>
            <a:ext cx="4140125" cy="4710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CProxy_Singleton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Singleton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CBase_Singleton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Singleton()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6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 Charm++ Program</a:t>
            </a:r>
          </a:p>
        </p:txBody>
      </p:sp>
      <p:pic>
        <p:nvPicPr>
          <p:cNvPr id="4" name="Content Placeholder 3" descr="charmComp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227" b="-7222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3F59-66CD-474C-80FB-0E2B578AA75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http://</a:t>
            </a:r>
            <a:r>
              <a:rPr lang="en-US" dirty="0" err="1"/>
              <a:t>charm.cs.uiuc.edu</a:t>
            </a:r>
            <a:r>
              <a:rPr lang="en-US" dirty="0"/>
              <a:t>/</a:t>
            </a:r>
            <a:r>
              <a:rPr lang="en-US" dirty="0" err="1"/>
              <a:t>gerrit</a:t>
            </a:r>
            <a:r>
              <a:rPr lang="en-US" dirty="0"/>
              <a:t>/charm</a:t>
            </a:r>
          </a:p>
          <a:p>
            <a:r>
              <a:rPr lang="en-US" dirty="0"/>
              <a:t>./build &lt;TARGET&gt; &lt;ARCH&gt; &lt;OPTS&gt;</a:t>
            </a:r>
          </a:p>
          <a:p>
            <a:r>
              <a:rPr lang="en-US" dirty="0"/>
              <a:t>TARGET = Charm++, AMPI, </a:t>
            </a:r>
            <a:r>
              <a:rPr lang="en-US" dirty="0" err="1"/>
              <a:t>bgampi</a:t>
            </a:r>
            <a:r>
              <a:rPr lang="en-US" dirty="0"/>
              <a:t>, LIBS etc.</a:t>
            </a:r>
          </a:p>
          <a:p>
            <a:r>
              <a:rPr lang="en-US" dirty="0"/>
              <a:t>ARCH = net-linux-</a:t>
            </a:r>
            <a:r>
              <a:rPr lang="en-US" dirty="0" smtClean="0"/>
              <a:t>x86_64</a:t>
            </a:r>
            <a:r>
              <a:rPr lang="en-US" dirty="0"/>
              <a:t>, multicore-darwin-</a:t>
            </a:r>
            <a:r>
              <a:rPr lang="en-US" dirty="0" smtClean="0"/>
              <a:t>x86_64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pamilrts</a:t>
            </a:r>
            <a:r>
              <a:rPr lang="en-US" dirty="0" err="1"/>
              <a:t>-bluegeneq</a:t>
            </a:r>
            <a:r>
              <a:rPr lang="en-US" dirty="0"/>
              <a:t> etc.</a:t>
            </a:r>
          </a:p>
          <a:p>
            <a:r>
              <a:rPr lang="en-US" dirty="0"/>
              <a:t>OPTS = </a:t>
            </a:r>
            <a:r>
              <a:rPr lang="en-US" dirty="0" smtClean="0"/>
              <a:t>--with</a:t>
            </a:r>
            <a:r>
              <a:rPr lang="en-US" dirty="0"/>
              <a:t>-production, </a:t>
            </a:r>
            <a:r>
              <a:rPr lang="en-US" dirty="0" smtClean="0"/>
              <a:t>--enable</a:t>
            </a:r>
            <a:r>
              <a:rPr lang="en-US" dirty="0"/>
              <a:t>-tracing, </a:t>
            </a:r>
            <a:r>
              <a:rPr lang="en-US" dirty="0" err="1"/>
              <a:t>xlc</a:t>
            </a:r>
            <a:r>
              <a:rPr lang="en-US" dirty="0"/>
              <a:t>, </a:t>
            </a:r>
            <a:r>
              <a:rPr lang="en-US" dirty="0" err="1"/>
              <a:t>smp</a:t>
            </a:r>
            <a:r>
              <a:rPr lang="en-US" dirty="0"/>
              <a:t>, -j8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charm.cs.illinois.edu</a:t>
            </a:r>
            <a:r>
              <a:rPr lang="en-US" dirty="0"/>
              <a:t>/manuals/html/charm++/</a:t>
            </a:r>
            <a:r>
              <a:rPr lang="en-US" dirty="0" err="1"/>
              <a:t>A.html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D53F-7FBE-A64C-93CF-96420A1E5265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 err="1"/>
              <a:t>hello.ci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Running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charmrun</a:t>
            </a:r>
            <a:r>
              <a:rPr lang="en-US" dirty="0"/>
              <a:t> +p7 ./hello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+p7 tells the system to use seven cores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566-044B-7448-9BD6-90F1761B0BF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15471</TotalTime>
  <Words>423</Words>
  <Application>Microsoft Macintosh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Hello World Example</vt:lpstr>
      <vt:lpstr>Hello World with Chares</vt:lpstr>
      <vt:lpstr>Compiling a Charm++ Program</vt:lpstr>
      <vt:lpstr>Building Charm++</vt:lpstr>
      <vt:lpstr>Hello World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265</cp:revision>
  <dcterms:created xsi:type="dcterms:W3CDTF">2014-08-04T16:19:24Z</dcterms:created>
  <dcterms:modified xsi:type="dcterms:W3CDTF">2014-09-11T02:11:39Z</dcterms:modified>
</cp:coreProperties>
</file>