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81" d="100"/>
          <a:sy n="81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 anchor="t" anchorCtr="0"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smtClean="0"/>
              <a:t>ckAboutToMigrate</a:t>
            </a:r>
          </a:p>
          <a:p>
            <a:pPr lvl="1"/>
            <a:r>
              <a:rPr lang="en-US" dirty="0" smtClean="0"/>
              <a:t>Sizing</a:t>
            </a:r>
            <a:endParaRPr lang="en-US" dirty="0"/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 anchor="t" anchorCtr="0"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100" b="1" dirty="0" smtClean="0">
                <a:latin typeface="Consolas"/>
                <a:cs typeface="Consolas"/>
              </a:rPr>
              <a:t>float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localArray</a:t>
            </a:r>
            <a:r>
              <a:rPr lang="en-US" sz="1700" dirty="0">
                <a:latin typeface="Consolas"/>
                <a:cs typeface="Consolas"/>
              </a:rPr>
              <a:t>[</a:t>
            </a:r>
            <a:r>
              <a:rPr lang="en-US" sz="1700" dirty="0" smtClean="0">
                <a:latin typeface="Consolas"/>
                <a:cs typeface="Consolas"/>
              </a:rPr>
              <a:t>LOCAL_SIZE</a:t>
            </a:r>
            <a:r>
              <a:rPr lang="en-US" sz="17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100" dirty="0" smtClean="0">
                <a:latin typeface="Consolas"/>
                <a:cs typeface="Consolas"/>
              </a:rPr>
              <a:t>p</a:t>
            </a:r>
            <a:r>
              <a:rPr lang="en-US" sz="2100" dirty="0">
                <a:latin typeface="Consolas"/>
                <a:cs typeface="Consolas"/>
              </a:rPr>
              <a:t>(</a:t>
            </a:r>
            <a:r>
              <a:rPr lang="en-US" sz="2100" dirty="0" err="1">
                <a:latin typeface="Consolas"/>
                <a:cs typeface="Consolas"/>
              </a:rPr>
              <a:t>localArray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smtClean="0">
                <a:latin typeface="Consolas"/>
                <a:cs typeface="Consolas"/>
              </a:rPr>
              <a:t>LOCAL_SIZE</a:t>
            </a:r>
            <a:r>
              <a:rPr lang="en-US" sz="21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[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sz="2600" b="1" dirty="0" smtClean="0">
                <a:latin typeface="Consolas"/>
                <a:cs typeface="Consolas"/>
              </a:rPr>
              <a:t>if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err="1" smtClean="0">
                <a:latin typeface="Consolas"/>
                <a:cs typeface="Consolas"/>
              </a:rPr>
              <a:t>p.isUnpacking</a:t>
            </a:r>
            <a:r>
              <a:rPr lang="en-US" sz="2600" dirty="0" smtClean="0">
                <a:latin typeface="Consolas"/>
                <a:cs typeface="Consolas"/>
              </a:rPr>
              <a:t>()) pointer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 | ∗pointer;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CkIndex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 smtClean="0">
                <a:latin typeface="Consolas"/>
                <a:cs typeface="Consolas"/>
              </a:rPr>
              <a:t>(“log”,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15483</TotalTime>
  <Words>576</Words>
  <Application>Microsoft Macintosh PowerPoint</Application>
  <PresentationFormat>On-screen Show (4:3)</PresentationFormat>
  <Paragraphs>123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278</cp:revision>
  <dcterms:created xsi:type="dcterms:W3CDTF">2014-08-04T16:19:24Z</dcterms:created>
  <dcterms:modified xsi:type="dcterms:W3CDTF">2014-09-11T02:36:29Z</dcterms:modified>
</cp:coreProperties>
</file>