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52" d="100"/>
          <a:sy n="52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353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270</cp:revision>
  <dcterms:created xsi:type="dcterms:W3CDTF">2014-08-04T16:19:24Z</dcterms:created>
  <dcterms:modified xsi:type="dcterms:W3CDTF">2014-09-11T02:43:10Z</dcterms:modified>
</cp:coreProperties>
</file>