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-4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0A5F-B858-B245-B7BF-8F2D1B2FC0A4}" type="datetimeFigureOut">
              <a:rPr lang="en-US" smtClean="0"/>
              <a:t>11/8/12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3700-0A22-9743-A9E2-1658847BA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96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0A5F-B858-B245-B7BF-8F2D1B2FC0A4}" type="datetimeFigureOut">
              <a:rPr lang="en-US" smtClean="0"/>
              <a:t>11/8/12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3700-0A22-9743-A9E2-1658847BA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11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0A5F-B858-B245-B7BF-8F2D1B2FC0A4}" type="datetimeFigureOut">
              <a:rPr lang="en-US" smtClean="0"/>
              <a:t>11/8/12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3700-0A22-9743-A9E2-1658847BA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20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0A5F-B858-B245-B7BF-8F2D1B2FC0A4}" type="datetimeFigureOut">
              <a:rPr lang="en-US" smtClean="0"/>
              <a:t>11/8/12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3700-0A22-9743-A9E2-1658847BA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42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0A5F-B858-B245-B7BF-8F2D1B2FC0A4}" type="datetimeFigureOut">
              <a:rPr lang="en-US" smtClean="0"/>
              <a:t>11/8/12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3700-0A22-9743-A9E2-1658847BA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0A5F-B858-B245-B7BF-8F2D1B2FC0A4}" type="datetimeFigureOut">
              <a:rPr lang="en-US" smtClean="0"/>
              <a:t>11/8/12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3700-0A22-9743-A9E2-1658847BA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39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0A5F-B858-B245-B7BF-8F2D1B2FC0A4}" type="datetimeFigureOut">
              <a:rPr lang="en-US" smtClean="0"/>
              <a:t>11/8/12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3700-0A22-9743-A9E2-1658847BA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9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0A5F-B858-B245-B7BF-8F2D1B2FC0A4}" type="datetimeFigureOut">
              <a:rPr lang="en-US" smtClean="0"/>
              <a:t>11/8/12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3700-0A22-9743-A9E2-1658847BA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0A5F-B858-B245-B7BF-8F2D1B2FC0A4}" type="datetimeFigureOut">
              <a:rPr lang="en-US" smtClean="0"/>
              <a:t>11/8/12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3700-0A22-9743-A9E2-1658847BA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6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0A5F-B858-B245-B7BF-8F2D1B2FC0A4}" type="datetimeFigureOut">
              <a:rPr lang="en-US" smtClean="0"/>
              <a:t>11/8/12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3700-0A22-9743-A9E2-1658847BA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25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0A5F-B858-B245-B7BF-8F2D1B2FC0A4}" type="datetimeFigureOut">
              <a:rPr lang="en-US" smtClean="0"/>
              <a:t>11/8/12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3700-0A22-9743-A9E2-1658847BA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0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85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0009" y="1240090"/>
            <a:ext cx="8356791" cy="4886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30A5F-B858-B245-B7BF-8F2D1B2FC0A4}" type="datetimeFigureOut">
              <a:rPr lang="en-US" smtClean="0"/>
              <a:t>11/8/12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D3700-0A22-9743-A9E2-1658847BA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81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example to illustrate the power of asynchrony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following problem:</a:t>
            </a:r>
          </a:p>
          <a:p>
            <a:pPr lvl="1"/>
            <a:r>
              <a:rPr lang="en-US" dirty="0" smtClean="0"/>
              <a:t>A large number of key-value pairs are distributed on several (hundreds) processors  (or chares)</a:t>
            </a:r>
          </a:p>
          <a:p>
            <a:pPr lvl="1"/>
            <a:r>
              <a:rPr lang="en-US" dirty="0" smtClean="0"/>
              <a:t>Each chare needs to get some subset of these values before they can proceed to the next phase of the computation</a:t>
            </a:r>
          </a:p>
          <a:p>
            <a:pPr lvl="1"/>
            <a:r>
              <a:rPr lang="en-US" dirty="0" smtClean="0"/>
              <a:t>The set of keys needed are not known in advance: they are determined based on the input 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760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Structured dagger version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4914" y="1011610"/>
            <a:ext cx="6861229" cy="31700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f</a:t>
            </a:r>
            <a:r>
              <a:rPr lang="en-US" sz="2000" dirty="0" smtClean="0"/>
              <a:t>or </a:t>
            </a:r>
            <a:r>
              <a:rPr lang="en-US" sz="2000" dirty="0" err="1" smtClean="0"/>
              <a:t>i</a:t>
            </a:r>
            <a:r>
              <a:rPr lang="en-US" sz="2000" dirty="0" smtClean="0"/>
              <a:t>=0,n {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 keys[</a:t>
            </a:r>
            <a:r>
              <a:rPr lang="en-US" sz="2000" dirty="0" err="1" smtClean="0"/>
              <a:t>i</a:t>
            </a:r>
            <a:r>
              <a:rPr lang="en-US" sz="2000" dirty="0" smtClean="0"/>
              <a:t>] = compute </a:t>
            </a:r>
            <a:r>
              <a:rPr lang="en-US" sz="2000" dirty="0" err="1"/>
              <a:t>i</a:t>
            </a:r>
            <a:r>
              <a:rPr lang="en-US" sz="2000" dirty="0" err="1" smtClean="0"/>
              <a:t>’th</a:t>
            </a:r>
            <a:r>
              <a:rPr lang="en-US" sz="2000" dirty="0" smtClean="0"/>
              <a:t> key;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 </a:t>
            </a:r>
            <a:r>
              <a:rPr lang="en-US" sz="2000" dirty="0" err="1" smtClean="0"/>
              <a:t>KeyValues</a:t>
            </a:r>
            <a:r>
              <a:rPr lang="en-US" sz="2000" dirty="0" smtClean="0"/>
              <a:t>[keys[</a:t>
            </a:r>
            <a:r>
              <a:rPr lang="en-US" sz="2000" dirty="0" err="1" smtClean="0"/>
              <a:t>i</a:t>
            </a:r>
            <a:r>
              <a:rPr lang="en-US" sz="2000" dirty="0" smtClean="0"/>
              <a:t>]/B].</a:t>
            </a:r>
            <a:r>
              <a:rPr lang="en-US" sz="2000" dirty="0" err="1" smtClean="0"/>
              <a:t>requestValue</a:t>
            </a:r>
            <a:r>
              <a:rPr lang="en-US" sz="2000" dirty="0" smtClean="0"/>
              <a:t>( keys[</a:t>
            </a:r>
            <a:r>
              <a:rPr lang="en-US" sz="2000" dirty="0" err="1" smtClean="0"/>
              <a:t>i</a:t>
            </a:r>
            <a:r>
              <a:rPr lang="en-US" sz="2000" dirty="0" smtClean="0"/>
              <a:t>], </a:t>
            </a:r>
            <a:r>
              <a:rPr lang="en-US" sz="2000" dirty="0" err="1" smtClean="0"/>
              <a:t>thisProxy</a:t>
            </a:r>
            <a:r>
              <a:rPr lang="en-US" sz="2000" dirty="0" smtClean="0"/>
              <a:t>, </a:t>
            </a:r>
            <a:r>
              <a:rPr lang="en-US" sz="2000" dirty="0" err="1" smtClean="0"/>
              <a:t>i</a:t>
            </a:r>
            <a:r>
              <a:rPr lang="en-US" sz="2000" dirty="0" smtClean="0"/>
              <a:t>);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}</a:t>
            </a:r>
          </a:p>
          <a:p>
            <a:endParaRPr lang="en-US" sz="2000" dirty="0" smtClean="0"/>
          </a:p>
          <a:p>
            <a:r>
              <a:rPr lang="en-US" sz="2000" dirty="0"/>
              <a:t>f</a:t>
            </a:r>
            <a:r>
              <a:rPr lang="en-US" sz="2000" dirty="0" smtClean="0"/>
              <a:t>or </a:t>
            </a:r>
            <a:r>
              <a:rPr lang="en-US" sz="2000" dirty="0" err="1" smtClean="0"/>
              <a:t>i</a:t>
            </a:r>
            <a:r>
              <a:rPr lang="en-US" sz="2000" dirty="0" smtClean="0"/>
              <a:t>= 0,n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when response(</a:t>
            </a:r>
            <a:r>
              <a:rPr lang="en-US" sz="2000" dirty="0" err="1"/>
              <a:t>i</a:t>
            </a:r>
            <a:r>
              <a:rPr lang="en-US" sz="2000" dirty="0" err="1" smtClean="0"/>
              <a:t>,value</a:t>
            </a:r>
            <a:r>
              <a:rPr lang="en-US" sz="2000" dirty="0" smtClean="0"/>
              <a:t>);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serial { values[</a:t>
            </a:r>
            <a:r>
              <a:rPr lang="en-US" sz="2000" dirty="0" err="1" smtClean="0"/>
              <a:t>i</a:t>
            </a:r>
            <a:r>
              <a:rPr lang="en-US" sz="2000" dirty="0" smtClean="0"/>
              <a:t>] = value;}</a:t>
            </a:r>
          </a:p>
          <a:p>
            <a:endParaRPr lang="en-US" sz="2000" dirty="0" smtClean="0"/>
          </a:p>
          <a:p>
            <a:r>
              <a:rPr lang="en-US" sz="2000" dirty="0" smtClean="0"/>
              <a:t>// next phase of computation that</a:t>
            </a:r>
            <a:r>
              <a:rPr lang="fr-FR" sz="2000" dirty="0" smtClean="0"/>
              <a:t>’</a:t>
            </a:r>
            <a:r>
              <a:rPr lang="en-US" sz="2000" dirty="0" smtClean="0"/>
              <a:t>s uses the keys and values.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786558" y="4661616"/>
            <a:ext cx="6715735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KeyValueClass</a:t>
            </a:r>
            <a:r>
              <a:rPr lang="en-US" sz="2000" dirty="0" smtClean="0"/>
              <a:t>::</a:t>
            </a:r>
            <a:r>
              <a:rPr lang="en-US" sz="2000" dirty="0" err="1" smtClean="0"/>
              <a:t>requestValue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 key, </a:t>
            </a:r>
            <a:r>
              <a:rPr lang="en-US" sz="2000" dirty="0" err="1" smtClean="0"/>
              <a:t>Cproxy_Client</a:t>
            </a:r>
            <a:r>
              <a:rPr lang="en-US" sz="2000" dirty="0" smtClean="0"/>
              <a:t> c, </a:t>
            </a:r>
            <a:r>
              <a:rPr lang="en-US" sz="2000" dirty="0" err="1" smtClean="0"/>
              <a:t>int</a:t>
            </a:r>
            <a:r>
              <a:rPr lang="en-US" sz="2000" dirty="0" smtClean="0"/>
              <a:t> ref 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{  </a:t>
            </a:r>
            <a:r>
              <a:rPr lang="en-US" sz="2000" dirty="0" err="1" smtClean="0"/>
              <a:t>ValueType</a:t>
            </a:r>
            <a:r>
              <a:rPr lang="en-US" sz="2000" dirty="0" smtClean="0"/>
              <a:t> v = </a:t>
            </a:r>
            <a:r>
              <a:rPr lang="en-US" sz="2000" dirty="0" err="1" smtClean="0"/>
              <a:t>localTable</a:t>
            </a:r>
            <a:r>
              <a:rPr lang="en-US" sz="2000" dirty="0" smtClean="0"/>
              <a:t>[key];</a:t>
            </a:r>
          </a:p>
          <a:p>
            <a:r>
              <a:rPr lang="en-US" sz="2000" dirty="0" smtClean="0"/>
              <a:t>      </a:t>
            </a:r>
            <a:r>
              <a:rPr lang="en-US" sz="2000" dirty="0" err="1" smtClean="0"/>
              <a:t>c.response</a:t>
            </a:r>
            <a:r>
              <a:rPr lang="en-US" sz="2000" dirty="0" smtClean="0"/>
              <a:t>(ref, v); 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12503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Threaded EP version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2628" y="1000848"/>
            <a:ext cx="7184101" cy="31700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f</a:t>
            </a:r>
            <a:r>
              <a:rPr lang="en-US" sz="2000" dirty="0" smtClean="0"/>
              <a:t>or </a:t>
            </a:r>
            <a:r>
              <a:rPr lang="en-US" sz="2000" dirty="0" err="1" smtClean="0"/>
              <a:t>i</a:t>
            </a:r>
            <a:r>
              <a:rPr lang="en-US" sz="2000" dirty="0" smtClean="0"/>
              <a:t>=0,n {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 keys[</a:t>
            </a:r>
            <a:r>
              <a:rPr lang="en-US" sz="2000" dirty="0" err="1" smtClean="0"/>
              <a:t>i</a:t>
            </a:r>
            <a:r>
              <a:rPr lang="en-US" sz="2000" dirty="0" smtClean="0"/>
              <a:t>] = compute </a:t>
            </a:r>
            <a:r>
              <a:rPr lang="en-US" sz="2000" dirty="0" err="1"/>
              <a:t>i</a:t>
            </a:r>
            <a:r>
              <a:rPr lang="en-US" sz="2000" dirty="0" err="1" smtClean="0"/>
              <a:t>’th</a:t>
            </a:r>
            <a:r>
              <a:rPr lang="en-US" sz="2000" dirty="0" smtClean="0"/>
              <a:t> key;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 futures[</a:t>
            </a:r>
            <a:r>
              <a:rPr lang="en-US" sz="2000" dirty="0" err="1" smtClean="0"/>
              <a:t>i</a:t>
            </a:r>
            <a:r>
              <a:rPr lang="en-US" sz="2000" dirty="0" smtClean="0"/>
              <a:t>] = </a:t>
            </a:r>
            <a:r>
              <a:rPr lang="en-US" sz="2000" dirty="0" err="1" smtClean="0"/>
              <a:t>CkCreateFuture</a:t>
            </a:r>
            <a:r>
              <a:rPr lang="en-US" sz="2000" dirty="0" smtClean="0"/>
              <a:t>();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 </a:t>
            </a:r>
            <a:r>
              <a:rPr lang="en-US" sz="2000" dirty="0" err="1" smtClean="0"/>
              <a:t>KeyValues</a:t>
            </a:r>
            <a:r>
              <a:rPr lang="en-US" sz="2000" dirty="0" smtClean="0"/>
              <a:t>[keys[</a:t>
            </a:r>
            <a:r>
              <a:rPr lang="en-US" sz="2000" dirty="0" err="1" smtClean="0"/>
              <a:t>i</a:t>
            </a:r>
            <a:r>
              <a:rPr lang="en-US" sz="2000" dirty="0" smtClean="0"/>
              <a:t>]/B].</a:t>
            </a:r>
            <a:r>
              <a:rPr lang="en-US" sz="2000" dirty="0" err="1" smtClean="0"/>
              <a:t>requestViaFuture</a:t>
            </a:r>
            <a:r>
              <a:rPr lang="en-US" sz="2000" dirty="0" smtClean="0"/>
              <a:t>(futures[</a:t>
            </a:r>
            <a:r>
              <a:rPr lang="en-US" sz="2000" dirty="0" err="1" smtClean="0"/>
              <a:t>i</a:t>
            </a:r>
            <a:r>
              <a:rPr lang="en-US" sz="2000" dirty="0" smtClean="0"/>
              <a:t>], keys[</a:t>
            </a:r>
            <a:r>
              <a:rPr lang="en-US" sz="2000" dirty="0" err="1" smtClean="0"/>
              <a:t>i</a:t>
            </a:r>
            <a:r>
              <a:rPr lang="en-US" sz="2000" dirty="0" smtClean="0"/>
              <a:t>]);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}</a:t>
            </a:r>
          </a:p>
          <a:p>
            <a:r>
              <a:rPr lang="en-US" sz="2000" dirty="0"/>
              <a:t>f</a:t>
            </a:r>
            <a:r>
              <a:rPr lang="en-US" sz="2000" dirty="0" smtClean="0"/>
              <a:t>or </a:t>
            </a:r>
            <a:r>
              <a:rPr lang="en-US" sz="2000" dirty="0" err="1" smtClean="0"/>
              <a:t>i</a:t>
            </a:r>
            <a:r>
              <a:rPr lang="en-US" sz="2000" dirty="0" smtClean="0"/>
              <a:t>= 0,n {</a:t>
            </a:r>
          </a:p>
          <a:p>
            <a:r>
              <a:rPr lang="en-US" sz="2000" dirty="0" smtClean="0"/>
              <a:t>           </a:t>
            </a:r>
            <a:r>
              <a:rPr lang="en-US" sz="2000" dirty="0" err="1" smtClean="0"/>
              <a:t>ValueMsg</a:t>
            </a:r>
            <a:r>
              <a:rPr lang="en-US" sz="2000" dirty="0" smtClean="0"/>
              <a:t> * m = </a:t>
            </a:r>
            <a:r>
              <a:rPr lang="en-US" sz="2000" dirty="0" err="1" smtClean="0"/>
              <a:t>CkWaitFuture</a:t>
            </a:r>
            <a:r>
              <a:rPr lang="en-US" sz="2000" dirty="0" smtClean="0"/>
              <a:t>(futures[</a:t>
            </a:r>
            <a:r>
              <a:rPr lang="en-US" sz="2000" dirty="0" err="1" smtClean="0"/>
              <a:t>i</a:t>
            </a:r>
            <a:r>
              <a:rPr lang="en-US" sz="2000" dirty="0" smtClean="0"/>
              <a:t>]);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values[</a:t>
            </a:r>
            <a:r>
              <a:rPr lang="en-US" sz="2000" dirty="0" err="1" smtClean="0"/>
              <a:t>i</a:t>
            </a:r>
            <a:r>
              <a:rPr lang="en-US" sz="2000" dirty="0" smtClean="0"/>
              <a:t>] = m-&gt;value;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}</a:t>
            </a:r>
          </a:p>
          <a:p>
            <a:r>
              <a:rPr lang="en-US" sz="2000" dirty="0" smtClean="0"/>
              <a:t>// next phase of computation that</a:t>
            </a:r>
            <a:r>
              <a:rPr lang="fr-FR" sz="2000" dirty="0" smtClean="0"/>
              <a:t>’</a:t>
            </a:r>
            <a:r>
              <a:rPr lang="en-US" sz="2000" dirty="0" smtClean="0"/>
              <a:t>s uses the keys and values.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525127" y="4661616"/>
            <a:ext cx="5977166" cy="19389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KeyValueClass</a:t>
            </a:r>
            <a:r>
              <a:rPr lang="en-US" sz="2000" dirty="0" smtClean="0"/>
              <a:t>::</a:t>
            </a:r>
            <a:r>
              <a:rPr lang="en-US" sz="2000" dirty="0" err="1" smtClean="0"/>
              <a:t>requestViaFuture</a:t>
            </a:r>
            <a:r>
              <a:rPr lang="en-US" sz="2000" dirty="0" smtClean="0"/>
              <a:t>(</a:t>
            </a:r>
            <a:r>
              <a:rPr lang="en-US" sz="2000" dirty="0" err="1" smtClean="0"/>
              <a:t>CkFuture</a:t>
            </a:r>
            <a:r>
              <a:rPr lang="en-US" sz="2000" dirty="0" smtClean="0"/>
              <a:t> f , </a:t>
            </a:r>
            <a:r>
              <a:rPr lang="en-US" sz="2000" dirty="0" err="1" smtClean="0"/>
              <a:t>int</a:t>
            </a:r>
            <a:r>
              <a:rPr lang="en-US" sz="2000" dirty="0" smtClean="0"/>
              <a:t> key)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{  </a:t>
            </a:r>
            <a:r>
              <a:rPr lang="en-US" sz="2000" dirty="0" err="1" smtClean="0"/>
              <a:t>ValueType</a:t>
            </a:r>
            <a:r>
              <a:rPr lang="en-US" sz="2000" dirty="0" smtClean="0"/>
              <a:t> v = </a:t>
            </a:r>
            <a:r>
              <a:rPr lang="en-US" sz="2000" dirty="0" err="1" smtClean="0"/>
              <a:t>localTable</a:t>
            </a:r>
            <a:r>
              <a:rPr lang="en-US" sz="2000" dirty="0" smtClean="0"/>
              <a:t>[key];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2000" dirty="0" err="1" smtClean="0"/>
              <a:t>ValueMsg</a:t>
            </a:r>
            <a:r>
              <a:rPr lang="en-US" sz="2000" dirty="0" smtClean="0"/>
              <a:t> * m = new </a:t>
            </a:r>
            <a:r>
              <a:rPr lang="en-US" sz="2000" dirty="0" err="1" smtClean="0"/>
              <a:t>ValueMsg</a:t>
            </a:r>
            <a:r>
              <a:rPr lang="en-US" sz="2000" dirty="0" smtClean="0"/>
              <a:t>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m-&gt;value = v;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</a:t>
            </a:r>
            <a:r>
              <a:rPr lang="en-US" sz="2000" dirty="0" err="1" smtClean="0"/>
              <a:t>CkSendToFuture</a:t>
            </a:r>
            <a:r>
              <a:rPr lang="en-US" sz="2000" dirty="0" smtClean="0"/>
              <a:t>(</a:t>
            </a:r>
            <a:r>
              <a:rPr lang="en-US" sz="2000" dirty="0" err="1" smtClean="0"/>
              <a:t>f,m</a:t>
            </a:r>
            <a:r>
              <a:rPr lang="en-US" sz="2000" dirty="0" smtClean="0"/>
              <a:t>);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98960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Trying to do this in MPI can be hard or </a:t>
            </a:r>
            <a:r>
              <a:rPr lang="en-US" dirty="0" err="1" smtClean="0"/>
              <a:t>inefficeint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2436" y="1155937"/>
            <a:ext cx="7184101" cy="34778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for </a:t>
            </a:r>
            <a:r>
              <a:rPr lang="en-US" sz="2000" dirty="0" err="1" smtClean="0"/>
              <a:t>i</a:t>
            </a:r>
            <a:r>
              <a:rPr lang="en-US" sz="2000" dirty="0" smtClean="0"/>
              <a:t>=0,n {</a:t>
            </a:r>
          </a:p>
          <a:p>
            <a:r>
              <a:rPr lang="en-US" sz="2000" dirty="0" smtClean="0"/>
              <a:t>	 keys[</a:t>
            </a:r>
            <a:r>
              <a:rPr lang="en-US" sz="2000" dirty="0" err="1" smtClean="0"/>
              <a:t>i</a:t>
            </a:r>
            <a:r>
              <a:rPr lang="en-US" sz="2000" dirty="0" smtClean="0"/>
              <a:t>] = compute </a:t>
            </a:r>
            <a:r>
              <a:rPr lang="en-US" sz="2000" dirty="0" err="1" smtClean="0"/>
              <a:t>i’th</a:t>
            </a:r>
            <a:r>
              <a:rPr lang="en-US" sz="2000" dirty="0" smtClean="0"/>
              <a:t> key;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r>
              <a:rPr lang="en-US" sz="2000" dirty="0" smtClean="0"/>
              <a:t>  	 MPI send request to processor keys[</a:t>
            </a:r>
            <a:r>
              <a:rPr lang="en-US" sz="2000" dirty="0" err="1" smtClean="0"/>
              <a:t>i</a:t>
            </a:r>
            <a:r>
              <a:rPr lang="en-US" sz="2000" dirty="0" smtClean="0"/>
              <a:t>]/B</a:t>
            </a:r>
          </a:p>
          <a:p>
            <a:r>
              <a:rPr lang="en-US" sz="2000" dirty="0" smtClean="0"/>
              <a:t>}</a:t>
            </a:r>
          </a:p>
          <a:p>
            <a:r>
              <a:rPr lang="en-US" sz="2000" dirty="0" smtClean="0"/>
              <a:t>for </a:t>
            </a:r>
            <a:r>
              <a:rPr lang="en-US" sz="2000" dirty="0" err="1" smtClean="0"/>
              <a:t>i</a:t>
            </a:r>
            <a:r>
              <a:rPr lang="en-US" sz="2000" dirty="0" smtClean="0"/>
              <a:t>= 0,n {</a:t>
            </a:r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recv</a:t>
            </a:r>
            <a:r>
              <a:rPr lang="en-US" sz="2000" dirty="0" smtClean="0"/>
              <a:t> </a:t>
            </a:r>
            <a:r>
              <a:rPr lang="en-US" sz="2000" dirty="0" err="1" smtClean="0"/>
              <a:t>msg</a:t>
            </a:r>
            <a:r>
              <a:rPr lang="en-US" sz="2000" dirty="0" smtClean="0"/>
              <a:t>  containing the reference and </a:t>
            </a:r>
            <a:r>
              <a:rPr lang="en-US" sz="2000" dirty="0" err="1" smtClean="0"/>
              <a:t>vlaue</a:t>
            </a:r>
            <a:r>
              <a:rPr lang="en-US" sz="2000" dirty="0" smtClean="0"/>
              <a:t> ,and store it</a:t>
            </a:r>
          </a:p>
          <a:p>
            <a:r>
              <a:rPr lang="en-US" sz="2000" dirty="0" smtClean="0"/>
              <a:t>  }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But that does not work… because you have to process requests as well.. And you don’t know how many requests there are</a:t>
            </a:r>
          </a:p>
          <a:p>
            <a:endParaRPr lang="en-US" sz="2000" dirty="0" smtClean="0"/>
          </a:p>
          <a:p>
            <a:r>
              <a:rPr lang="en-US" sz="2000" dirty="0" smtClean="0"/>
              <a:t>// next phase of computation that</a:t>
            </a:r>
            <a:r>
              <a:rPr lang="fr-FR" sz="2000" dirty="0" smtClean="0"/>
              <a:t>’</a:t>
            </a:r>
            <a:r>
              <a:rPr lang="en-US" sz="2000" dirty="0" smtClean="0"/>
              <a:t>s uses the keys and values.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071964" y="5825105"/>
            <a:ext cx="7184101" cy="7078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Other alternatives are possible.. E.g. Using 2 </a:t>
            </a:r>
            <a:r>
              <a:rPr lang="en-US" sz="2000" dirty="0" err="1" smtClean="0"/>
              <a:t>AllToAlls</a:t>
            </a:r>
            <a:r>
              <a:rPr lang="en-US" sz="2000" dirty="0" smtClean="0"/>
              <a:t>?</a:t>
            </a:r>
          </a:p>
          <a:p>
            <a:r>
              <a:rPr lang="en-US" sz="2000" dirty="0" smtClean="0"/>
              <a:t>But can be inefficient.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50517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208</Words>
  <Application>Microsoft Macintosh PowerPoint</Application>
  <PresentationFormat>On-screen Show (4:3)</PresentationFormat>
  <Paragraphs>50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An example to illustrate the power of asynchrony</vt:lpstr>
      <vt:lpstr>Structured dagger version</vt:lpstr>
      <vt:lpstr>Threaded EP version</vt:lpstr>
      <vt:lpstr>Trying to do this in MPI can be hard or inefficeint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Kale</dc:creator>
  <cp:lastModifiedBy>Sanjay Kale</cp:lastModifiedBy>
  <cp:revision>6</cp:revision>
  <dcterms:created xsi:type="dcterms:W3CDTF">2012-11-08T22:16:13Z</dcterms:created>
  <dcterms:modified xsi:type="dcterms:W3CDTF">2012-11-09T02:49:17Z</dcterms:modified>
</cp:coreProperties>
</file>