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71" r:id="rId2"/>
    <p:sldId id="27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  <a:r>
              <a:rPr lang="en-US" baseline="0" dirty="0"/>
              <a:t> of charm program</a:t>
            </a:r>
          </a:p>
          <a:p>
            <a:r>
              <a:rPr lang="en-US" baseline="0" dirty="0"/>
              <a:t>Include </a:t>
            </a:r>
            <a:r>
              <a:rPr lang="en-US" baseline="0" dirty="0" err="1"/>
              <a:t>decl</a:t>
            </a:r>
            <a:r>
              <a:rPr lang="en-US" baseline="0" dirty="0"/>
              <a:t> and </a:t>
            </a:r>
            <a:r>
              <a:rPr lang="en-US" baseline="0" dirty="0" err="1"/>
              <a:t>def</a:t>
            </a:r>
            <a:r>
              <a:rPr lang="en-US" baseline="0" dirty="0"/>
              <a:t> files, generated code</a:t>
            </a:r>
          </a:p>
          <a:p>
            <a:r>
              <a:rPr lang="en-US" baseline="0" dirty="0"/>
              <a:t>Inherit from generated </a:t>
            </a:r>
            <a:r>
              <a:rPr lang="en-US" baseline="0" dirty="0" err="1"/>
              <a:t>chare</a:t>
            </a:r>
            <a:r>
              <a:rPr lang="en-US" baseline="0" dirty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5636A5C4-1B94-4C6F-9E86-9BB354A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Example</a:t>
            </a:r>
            <a:endParaRPr lang="ko-KR" altLang="en-US" dirty="0"/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FCB864B4-FE33-444C-BBA6-D5D0D07EA787}"/>
              </a:ext>
            </a:extLst>
          </p:cNvPr>
          <p:cNvSpPr txBox="1">
            <a:spLocks/>
          </p:cNvSpPr>
          <p:nvPr/>
        </p:nvSpPr>
        <p:spPr>
          <a:xfrm>
            <a:off x="279813" y="1165769"/>
            <a:ext cx="8615360" cy="3532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hello.ci file</a:t>
            </a:r>
          </a:p>
        </p:txBody>
      </p:sp>
      <p:sp>
        <p:nvSpPr>
          <p:cNvPr id="43" name="Content Placeholder 5">
            <a:extLst>
              <a:ext uri="{FF2B5EF4-FFF2-40B4-BE49-F238E27FC236}">
                <a16:creationId xmlns:a16="http://schemas.microsoft.com/office/drawing/2014/main" id="{6CFA1836-023D-400D-9567-3FB344A5025F}"/>
              </a:ext>
            </a:extLst>
          </p:cNvPr>
          <p:cNvSpPr txBox="1">
            <a:spLocks/>
          </p:cNvSpPr>
          <p:nvPr/>
        </p:nvSpPr>
        <p:spPr>
          <a:xfrm>
            <a:off x="5130344" y="1165769"/>
            <a:ext cx="8615360" cy="4004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hello.cpp file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DA098C93-2C9B-4E4E-B5BA-EF043F88DB35}"/>
              </a:ext>
            </a:extLst>
          </p:cNvPr>
          <p:cNvSpPr txBox="1">
            <a:spLocks/>
          </p:cNvSpPr>
          <p:nvPr/>
        </p:nvSpPr>
        <p:spPr>
          <a:xfrm>
            <a:off x="717432" y="1675036"/>
            <a:ext cx="4412912" cy="2001662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Main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   </a:t>
            </a:r>
            <a:r>
              <a:rPr lang="en-US" sz="2000" b="1" dirty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Main(</a:t>
            </a: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984B4BD9-0960-41A4-943F-09B029FAD14B}"/>
              </a:ext>
            </a:extLst>
          </p:cNvPr>
          <p:cNvSpPr txBox="1">
            <a:spLocks/>
          </p:cNvSpPr>
          <p:nvPr/>
        </p:nvSpPr>
        <p:spPr>
          <a:xfrm>
            <a:off x="5576857" y="1678474"/>
            <a:ext cx="5350676" cy="4093454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#include</a:t>
            </a:r>
            <a:r>
              <a:rPr lang="en-US" sz="2000" dirty="0">
                <a:latin typeface="Consolas"/>
                <a:cs typeface="Consolas"/>
              </a:rPr>
              <a:t> &lt;</a:t>
            </a:r>
            <a:r>
              <a:rPr lang="en-US" sz="2000" dirty="0" err="1">
                <a:latin typeface="Consolas"/>
                <a:cs typeface="Consolas"/>
              </a:rPr>
              <a:t>stdio.h</a:t>
            </a:r>
            <a:r>
              <a:rPr lang="en-US" sz="2000" dirty="0">
                <a:latin typeface="Consolas"/>
                <a:cs typeface="Consolas"/>
              </a:rPr>
              <a:t>&gt;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#include</a:t>
            </a:r>
            <a:r>
              <a:rPr lang="en-US" sz="2000" dirty="0">
                <a:latin typeface="Consolas"/>
                <a:cs typeface="Consolas"/>
              </a:rPr>
              <a:t> “</a:t>
            </a:r>
            <a:r>
              <a:rPr lang="en-US" sz="2000" dirty="0" err="1">
                <a:latin typeface="Consolas"/>
                <a:cs typeface="Consolas"/>
              </a:rPr>
              <a:t>hello.decl.h</a:t>
            </a:r>
            <a:r>
              <a:rPr lang="en-US" sz="2000" dirty="0">
                <a:latin typeface="Consolas"/>
                <a:cs typeface="Consolas"/>
              </a:rPr>
              <a:t>”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class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CBase_Main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  public</a:t>
            </a:r>
            <a:r>
              <a:rPr lang="en-US" sz="2000" dirty="0">
                <a:latin typeface="Consolas"/>
                <a:cs typeface="Consolas"/>
              </a:rPr>
              <a:t>: 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ckout</a:t>
            </a:r>
            <a:r>
              <a:rPr lang="en-US" sz="2000" dirty="0">
                <a:latin typeface="Consolas"/>
                <a:cs typeface="Consolas"/>
              </a:rPr>
              <a:t> &lt;&lt; “Hello World!”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#include </a:t>
            </a:r>
            <a:r>
              <a:rPr lang="en-US" sz="2000" dirty="0">
                <a:latin typeface="Consolas"/>
                <a:cs typeface="Consolas"/>
              </a:rPr>
              <a:t>“</a:t>
            </a:r>
            <a:r>
              <a:rPr lang="en-US" sz="2000" dirty="0" err="1">
                <a:latin typeface="Consolas"/>
                <a:cs typeface="Consolas"/>
              </a:rPr>
              <a:t>hello.def.h</a:t>
            </a:r>
            <a:r>
              <a:rPr lang="en-US" sz="2000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394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68D81-68BD-4136-BF9E-82CF189D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Charm++ File Structure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A8A6-4609-43DE-A6EA-2536473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9C8B5-2146-4496-83DF-B8E15C0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A8676-E7B5-47AC-8737-6C36822497E3}"/>
              </a:ext>
            </a:extLst>
          </p:cNvPr>
          <p:cNvSpPr txBox="1">
            <a:spLocks/>
          </p:cNvSpPr>
          <p:nvPr/>
        </p:nvSpPr>
        <p:spPr>
          <a:xfrm>
            <a:off x="381000" y="1161111"/>
            <a:ext cx="10356410" cy="2431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/>
              <a:t>Defined in regular .h and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/>
              <a:t>Defined in .ci file</a:t>
            </a:r>
          </a:p>
          <a:p>
            <a:pPr lvl="1"/>
            <a:r>
              <a:rPr lang="en-US" dirty="0"/>
              <a:t>Implemented in the .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261FD1-48D0-4D46-90B2-81038903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8" y="3798974"/>
            <a:ext cx="5986045" cy="2044015"/>
          </a:xfrm>
          <a:prstGeom prst="rect">
            <a:avLst/>
          </a:prstGeo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6605516" y="2743297"/>
            <a:ext cx="4588943" cy="639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Hello World Example</a:t>
            </a:r>
            <a:endParaRPr lang="en-US" b="1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605516" y="3384645"/>
            <a:ext cx="4588943" cy="2970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charmc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hello.ci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charmc</a:t>
            </a:r>
            <a:r>
              <a:rPr lang="en-US" dirty="0">
                <a:latin typeface="Consolas" panose="020B0609020204030204" pitchFamily="49" charset="0"/>
              </a:rPr>
              <a:t> -c </a:t>
            </a:r>
            <a:r>
              <a:rPr lang="en-US" dirty="0" err="1">
                <a:latin typeface="Consolas" panose="020B0609020204030204" pitchFamily="49" charset="0"/>
              </a:rPr>
              <a:t>hello.cpp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charmc</a:t>
            </a:r>
            <a:r>
              <a:rPr lang="en-US" dirty="0">
                <a:latin typeface="Consolas" panose="020B0609020204030204" pitchFamily="49" charset="0"/>
              </a:rPr>
              <a:t> -o hello </a:t>
            </a:r>
            <a:r>
              <a:rPr lang="en-US" dirty="0" err="1">
                <a:latin typeface="Consolas" panose="020B0609020204030204" pitchFamily="49" charset="0"/>
              </a:rPr>
              <a:t>hello.o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Running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charmrun</a:t>
            </a:r>
            <a:r>
              <a:rPr lang="en-US" dirty="0">
                <a:latin typeface="Consolas" panose="020B0609020204030204" pitchFamily="49" charset="0"/>
              </a:rPr>
              <a:t> +p7 ./hello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+p7</a:t>
            </a:r>
            <a:r>
              <a:rPr lang="en-US" dirty="0"/>
              <a:t> tells the system to use seven cores</a:t>
            </a:r>
          </a:p>
        </p:txBody>
      </p:sp>
    </p:spTree>
    <p:extLst>
      <p:ext uri="{BB962C8B-B14F-4D97-AF65-F5344CB8AC3E}">
        <p14:creationId xmlns:p14="http://schemas.microsoft.com/office/powerpoint/2010/main" val="3526861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647F-C444-497D-A85C-29A327AC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 Charm++ Program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5DBFF-8829-461F-9B23-75F84372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4A48B-6456-45C1-A439-58A19E4B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Content Placeholder 3" descr="charmCompile.jpg">
            <a:extLst>
              <a:ext uri="{FF2B5EF4-FFF2-40B4-BE49-F238E27FC236}">
                <a16:creationId xmlns:a16="http://schemas.microsoft.com/office/drawing/2014/main" id="{7202D726-59CA-4577-90BA-CDDEC271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41" b="-35841"/>
          <a:stretch>
            <a:fillRect/>
          </a:stretch>
        </p:blipFill>
        <p:spPr>
          <a:xfrm>
            <a:off x="689270" y="914402"/>
            <a:ext cx="10813459" cy="47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331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4124</TotalTime>
  <Words>200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Book Antiqua</vt:lpstr>
      <vt:lpstr>Calibri</vt:lpstr>
      <vt:lpstr>Consolas</vt:lpstr>
      <vt:lpstr>Lucida Sans Unicode</vt:lpstr>
      <vt:lpstr>Times New Roman</vt:lpstr>
      <vt:lpstr>sc17tutorial_1</vt:lpstr>
      <vt:lpstr>Hello World Example</vt:lpstr>
      <vt:lpstr>Charm++ File Structure</vt:lpstr>
      <vt:lpstr>Compiling a Charm++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78</cp:revision>
  <dcterms:created xsi:type="dcterms:W3CDTF">2016-08-22T20:19:20Z</dcterms:created>
  <dcterms:modified xsi:type="dcterms:W3CDTF">2023-10-18T21:48:25Z</dcterms:modified>
</cp:coreProperties>
</file>