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18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SC'17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Checkpointing can also be used for fault tolerance </a:t>
            </a:r>
          </a:p>
          <a:p>
            <a:r>
              <a:rPr lang="en-US" altLang="ko-KR" dirty="0"/>
              <a:t>Makes programs robust against software or hardware faults</a:t>
            </a:r>
          </a:p>
          <a:p>
            <a:pPr lvl="1"/>
            <a:r>
              <a:rPr lang="en-US" altLang="ko-KR" dirty="0"/>
              <a:t>Becoming more common as process size becomes smaller and chips become more dense </a:t>
            </a:r>
          </a:p>
          <a:p>
            <a:r>
              <a:rPr lang="en-US" altLang="ko-KR" dirty="0"/>
              <a:t>Can use disk checkpoints for this, but they’re slow</a:t>
            </a:r>
          </a:p>
          <a:p>
            <a:r>
              <a:rPr lang="en-US" altLang="ko-KR" dirty="0"/>
              <a:t>Charm++ can also PUP to memory 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46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85564"/>
            <a:ext cx="11379200" cy="838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Double In-Memory Checkpointing</a:t>
            </a:r>
            <a:br>
              <a:rPr lang="en-US" altLang="ko-KR" dirty="0"/>
            </a:br>
            <a:r>
              <a:rPr lang="en-US" altLang="ko-KR" dirty="0"/>
              <a:t>with Automatic 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checkpoint data in a buddy processor’s memory, in addition to local checkpoint </a:t>
            </a:r>
          </a:p>
          <a:p>
            <a:r>
              <a:rPr lang="en-US" altLang="ko-KR" dirty="0"/>
              <a:t>System auto detects when node crashes using heartbeat mechanism </a:t>
            </a:r>
          </a:p>
          <a:p>
            <a:r>
              <a:rPr lang="en-US" altLang="ko-KR" dirty="0"/>
              <a:t>Failed process restarted on a working core, retrieves checkpoint from buddy </a:t>
            </a:r>
          </a:p>
          <a:p>
            <a:r>
              <a:rPr lang="en-US" altLang="ko-KR" dirty="0"/>
              <a:t>Every other processor uses local checkpoint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1750D44-D643-4690-844A-CF1D0B52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C0DF5DEC-05B2-E24D-9E1E-772E3D47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35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58936"/>
            <a:ext cx="11379200" cy="838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Using Double In-Memory Checkpointing</a:t>
            </a:r>
            <a:br>
              <a:rPr lang="en-US" altLang="ko-KR" dirty="0"/>
            </a:br>
            <a:r>
              <a:rPr lang="en-US" altLang="ko-KR" dirty="0"/>
              <a:t>with Automatic 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Charm++ with </a:t>
            </a:r>
            <a:r>
              <a:rPr lang="en-US" altLang="ko-KR" dirty="0" err="1">
                <a:latin typeface="Consolas"/>
                <a:cs typeface="Consolas"/>
              </a:rPr>
              <a:t>syncft</a:t>
            </a:r>
            <a:r>
              <a:rPr lang="en-US" altLang="ko-KR" dirty="0"/>
              <a:t> option on a </a:t>
            </a:r>
            <a:r>
              <a:rPr lang="en-US" altLang="ko-KR" dirty="0">
                <a:latin typeface="Consolas"/>
                <a:cs typeface="Consolas"/>
              </a:rPr>
              <a:t>net</a:t>
            </a:r>
            <a:r>
              <a:rPr lang="en-US" altLang="ko-KR" dirty="0"/>
              <a:t>-based machine layer </a:t>
            </a:r>
          </a:p>
          <a:p>
            <a:r>
              <a:rPr lang="en-US" altLang="ko-KR" dirty="0"/>
              <a:t>At synchronization point, call from main chare: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Callback </a:t>
            </a:r>
            <a:r>
              <a:rPr lang="en-US" altLang="ko-KR" dirty="0" err="1"/>
              <a:t>cb</a:t>
            </a:r>
            <a:r>
              <a:rPr lang="en-US" altLang="ko-KR" dirty="0"/>
              <a:t> called when checkpoint or restart is complete </a:t>
            </a:r>
          </a:p>
          <a:p>
            <a:r>
              <a:rPr lang="en-US" altLang="ko-KR" dirty="0"/>
              <a:t>To test, invoke </a:t>
            </a:r>
            <a:r>
              <a:rPr lang="en-US" altLang="ko-KR" dirty="0" err="1">
                <a:latin typeface="Consolas"/>
                <a:cs typeface="Consolas"/>
              </a:rPr>
              <a:t>CkDieNow</a:t>
            </a:r>
            <a:r>
              <a:rPr lang="en-US" altLang="ko-KR" dirty="0">
                <a:latin typeface="Consolas"/>
                <a:cs typeface="Consolas"/>
              </a:rPr>
              <a:t>()</a:t>
            </a:r>
            <a:r>
              <a:rPr lang="en-US" altLang="ko-KR" dirty="0"/>
              <a:t> to mimic failure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D8EF6FD-15AE-4053-B6A2-76AC4A637E1F}"/>
              </a:ext>
            </a:extLst>
          </p:cNvPr>
          <p:cNvSpPr txBox="1">
            <a:spLocks/>
          </p:cNvSpPr>
          <p:nvPr/>
        </p:nvSpPr>
        <p:spPr>
          <a:xfrm>
            <a:off x="1007274" y="2822402"/>
            <a:ext cx="7485797" cy="54073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 defTabSz="914400">
              <a:spcBef>
                <a:spcPct val="20000"/>
              </a:spcBef>
              <a:buFont typeface="Arial" pitchFamily="34" charset="0"/>
              <a:buNone/>
              <a:defRPr sz="2800" baseline="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defRPr>
            </a:lvl1pPr>
            <a:lvl2pPr marL="742950" indent="-285750" defTabSz="914400">
              <a:spcBef>
                <a:spcPct val="20000"/>
              </a:spcBef>
              <a:buFont typeface="Arial" pitchFamily="34" charset="0"/>
              <a:buChar char="–"/>
              <a:defRPr sz="2400" baseline="0"/>
            </a:lvl2pPr>
            <a:lvl3pPr marL="1143000" indent="-228600" defTabSz="914400">
              <a:spcBef>
                <a:spcPct val="20000"/>
              </a:spcBef>
              <a:buFont typeface="Arial" pitchFamily="34" charset="0"/>
              <a:buChar char="•"/>
              <a:defRPr sz="2000" baseline="0"/>
            </a:lvl3pPr>
            <a:lvl4pPr marL="1600200" indent="-228600" defTabSz="914400">
              <a:spcBef>
                <a:spcPct val="20000"/>
              </a:spcBef>
              <a:buFont typeface="Arial" pitchFamily="34" charset="0"/>
              <a:buChar char="–"/>
              <a:defRPr sz="2000" baseline="0"/>
            </a:lvl4pPr>
            <a:lvl5pPr marL="2057400" indent="-228600" defTabSz="914400">
              <a:spcBef>
                <a:spcPct val="20000"/>
              </a:spcBef>
              <a:buFont typeface="Arial" pitchFamily="34" charset="0"/>
              <a:buChar char="»"/>
              <a:defRPr sz="2000" baseline="0"/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err="1"/>
              <a:t>CkStartMemCheckpoint</a:t>
            </a:r>
            <a:r>
              <a:rPr lang="en-US" dirty="0"/>
              <a:t>(</a:t>
            </a:r>
            <a:r>
              <a:rPr lang="en-US" dirty="0" err="1"/>
              <a:t>CkCallback</a:t>
            </a:r>
            <a:r>
              <a:rPr lang="en-US" dirty="0"/>
              <a:t>&amp; </a:t>
            </a:r>
            <a:r>
              <a:rPr lang="en-US" dirty="0" err="1"/>
              <a:t>cb</a:t>
            </a:r>
            <a:r>
              <a:rPr lang="en-US" dirty="0"/>
              <a:t>);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D0B1E07-9F28-4116-A5FE-1A47DBB2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3EF9F3CA-D42A-4F16-9502-7E916E4DA7FE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9F80B78-A07F-4A62-AAA4-84ED6852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18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4097</TotalTime>
  <Words>160</Words>
  <Application>Microsoft Macintosh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Book Antiqua</vt:lpstr>
      <vt:lpstr>Calibri</vt:lpstr>
      <vt:lpstr>Consolas</vt:lpstr>
      <vt:lpstr>Lucida Sans Unicode</vt:lpstr>
      <vt:lpstr>Times New Roman</vt:lpstr>
      <vt:lpstr>sc17tutorial_1</vt:lpstr>
      <vt:lpstr>Fault Tolerance</vt:lpstr>
      <vt:lpstr>Double In-Memory Checkpointing with Automatic Restart</vt:lpstr>
      <vt:lpstr>Using Double In-Memory Checkpointing with Automatic Restart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Gartenhaus, Matthew David</cp:lastModifiedBy>
  <cp:revision>103</cp:revision>
  <dcterms:created xsi:type="dcterms:W3CDTF">2016-08-22T20:19:20Z</dcterms:created>
  <dcterms:modified xsi:type="dcterms:W3CDTF">2023-10-21T12:05:20Z</dcterms:modified>
</cp:coreProperties>
</file>