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81" r:id="rId2"/>
    <p:sldId id="283" r:id="rId3"/>
    <p:sldId id="285" r:id="rId4"/>
    <p:sldId id="287" r:id="rId5"/>
    <p:sldId id="292" r:id="rId6"/>
    <p:sldId id="293" r:id="rId7"/>
    <p:sldId id="309" r:id="rId8"/>
    <p:sldId id="298" r:id="rId9"/>
    <p:sldId id="315" r:id="rId10"/>
    <p:sldId id="323" r:id="rId11"/>
    <p:sldId id="324" r:id="rId12"/>
    <p:sldId id="327" r:id="rId13"/>
    <p:sldId id="334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>
      <p:cViewPr varScale="1">
        <p:scale>
          <a:sx n="102" d="100"/>
          <a:sy n="102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8850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255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16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1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0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9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13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6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6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1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7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Font typeface="Cabin"/>
              <a:defRPr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buFont typeface="Arial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SzPct val="100000"/>
              <a:buFont typeface="Arial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SzPct val="100000"/>
              <a:buFont typeface="Arial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5pPr>
            <a:lvl6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6pPr>
            <a:lvl7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7pPr>
            <a:lvl8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8pPr>
            <a:lvl9pPr>
              <a:spcBef>
                <a:spcPts val="0"/>
              </a:spcBef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sz="4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Times New Roman"/>
              <a:def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Times New Roman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57958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Profile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/>
          <a:srcRect t="3244" b="13553"/>
          <a:stretch/>
        </p:blipFill>
        <p:spPr>
          <a:xfrm>
            <a:off x="457200" y="153375"/>
            <a:ext cx="8229599" cy="54776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Original Time Profile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937637"/>
            <a:ext cx="9144000" cy="40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734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Time Profile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937637"/>
            <a:ext cx="9144000" cy="4034128"/>
          </a:xfrm>
          <a:prstGeom prst="rect">
            <a:avLst/>
          </a:prstGeom>
        </p:spPr>
      </p:pic>
      <p:sp>
        <p:nvSpPr>
          <p:cNvPr id="126" name="Shape 126"/>
          <p:cNvSpPr txBox="1"/>
          <p:nvPr/>
        </p:nvSpPr>
        <p:spPr>
          <a:xfrm>
            <a:off x="2745425" y="2707650"/>
            <a:ext cx="2688299" cy="20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Why is utilization so low here?</a:t>
            </a:r>
          </a:p>
        </p:txBody>
      </p:sp>
    </p:spTree>
    <p:extLst>
      <p:ext uri="{BB962C8B-B14F-4D97-AF65-F5344CB8AC3E}">
        <p14:creationId xmlns:p14="http://schemas.microsoft.com/office/powerpoint/2010/main" val="20817743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199" y="1417654"/>
            <a:ext cx="8229600" cy="50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69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Time Profile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937650"/>
            <a:ext cx="9144000" cy="40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781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57196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Histogram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/>
          <a:srcRect t="5819" b="16799"/>
          <a:stretch/>
        </p:blipFill>
        <p:spPr>
          <a:xfrm>
            <a:off x="457200" y="345087"/>
            <a:ext cx="8229599" cy="5094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57196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vs. Time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/>
          <a:srcRect t="5560" b="17528"/>
          <a:stretch/>
        </p:blipFill>
        <p:spPr>
          <a:xfrm>
            <a:off x="285750" y="345100"/>
            <a:ext cx="8572499" cy="4995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58720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per Processor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/>
          <a:srcRect t="5176" b="15186"/>
          <a:stretch/>
        </p:blipFill>
        <p:spPr>
          <a:xfrm>
            <a:off x="219075" y="235525"/>
            <a:ext cx="8705849" cy="554632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55672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Intensity of plot represents PE’s utilization at that time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/>
          <a:srcRect t="5518" b="470"/>
          <a:stretch/>
        </p:blipFill>
        <p:spPr>
          <a:xfrm>
            <a:off x="824825" y="114237"/>
            <a:ext cx="7494358" cy="5636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57196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/>
          <a:srcRect l="565" t="10905" r="5246" b="27999"/>
          <a:stretch/>
        </p:blipFill>
        <p:spPr>
          <a:xfrm>
            <a:off x="46000" y="2076025"/>
            <a:ext cx="9051975" cy="2705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175" y="5083450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Clicking on EPs traces messages, mouseover shows EP details.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390" t="36103" r="10610" b="28861"/>
          <a:stretch/>
        </p:blipFill>
        <p:spPr>
          <a:xfrm>
            <a:off x="45358" y="2313878"/>
            <a:ext cx="9053284" cy="22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484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5872025"/>
            <a:ext cx="8229600" cy="5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/>
          <a:srcRect t="5518" b="11369"/>
          <a:stretch/>
        </p:blipFill>
        <p:spPr>
          <a:xfrm>
            <a:off x="457200" y="377475"/>
            <a:ext cx="8229599" cy="54721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/>
          <a:srcRect t="9196" r="62507" b="67806"/>
          <a:stretch/>
        </p:blipFill>
        <p:spPr>
          <a:xfrm>
            <a:off x="468375" y="1905675"/>
            <a:ext cx="8207247" cy="2831600"/>
          </a:xfrm>
          <a:prstGeom prst="rect">
            <a:avLst/>
          </a:prstGeom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416390089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</Words>
  <Application>Microsoft Macintosh PowerPoint</Application>
  <PresentationFormat>On-screen Show (4:3)</PresentationFormat>
  <Paragraphs>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Cabin</vt:lpstr>
      <vt:lpstr>Times New Roman</vt:lpstr>
      <vt:lpstr>Arial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Load Balancing</vt:lpstr>
      <vt:lpstr>Original Time Profile</vt:lpstr>
      <vt:lpstr>Original Time Profile</vt:lpstr>
      <vt:lpstr>Outlier Analysis</vt:lpstr>
      <vt:lpstr>Final Time Profile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Projections Overview</dc:title>
  <dc:creator>Ronak Buch</dc:creator>
  <cp:lastModifiedBy>Microsoft Office User</cp:lastModifiedBy>
  <cp:revision>12</cp:revision>
  <dcterms:modified xsi:type="dcterms:W3CDTF">2016-10-06T22:49:49Z</dcterms:modified>
</cp:coreProperties>
</file>