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0" r:id="rId2"/>
    <p:sldId id="267" r:id="rId3"/>
    <p:sldId id="270" r:id="rId4"/>
    <p:sldId id="273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74"/>
  </p:normalViewPr>
  <p:slideViewPr>
    <p:cSldViewPr snapToGrid="0" snapToObjects="1">
      <p:cViewPr varScale="1">
        <p:scale>
          <a:sx n="70" d="100"/>
          <a:sy n="70" d="100"/>
        </p:scale>
        <p:origin x="84" y="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The OBJ File Format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296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BFFA-39E2-4745-9985-51D6AABA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 File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B4F6B-87F5-45DD-A54A-D6B66D95E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7" y="179863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It is a text (ASCII) file format for 3D surface models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You will implement a parser for a subset of the format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details on the file format:</a:t>
            </a:r>
            <a:br>
              <a:rPr lang="en-US" sz="2400" dirty="0"/>
            </a:br>
            <a:r>
              <a:rPr lang="en-US" sz="2400" dirty="0"/>
              <a:t>https://en.wikipedia.org/wiki/Wavefront_.obj_file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822C1-9C6D-4ABB-A850-F6415D43B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363" y="3009921"/>
            <a:ext cx="4430675" cy="30479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803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8860-2032-47A8-B0B9-9FD08D27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the OBJ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D6353-8988-4A6F-8C3B-32BC8A650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52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You just need to parse a subset of the OBJ file format…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Lines starting with # are comments…log these to the console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Lines staring with  v are vertex coordinates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Lines starting with f are triangles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NOTE..</a:t>
            </a:r>
            <a:r>
              <a:rPr lang="en-US" b="1" dirty="0" err="1">
                <a:solidFill>
                  <a:srgbClr val="C00000"/>
                </a:solidFill>
              </a:rPr>
              <a:t>obj</a:t>
            </a:r>
            <a:r>
              <a:rPr lang="en-US" b="1" dirty="0">
                <a:solidFill>
                  <a:srgbClr val="C00000"/>
                </a:solidFill>
              </a:rPr>
              <a:t> vertex indices start at 1…you need to subtract one if your arrays will start at 0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To make things easier:</a:t>
            </a:r>
            <a:br>
              <a:rPr lang="en-US" dirty="0"/>
            </a:br>
            <a:r>
              <a:rPr lang="en-US"/>
              <a:t> --&gt;assume </a:t>
            </a:r>
            <a:r>
              <a:rPr lang="en-US" dirty="0"/>
              <a:t>faces have only 3 numbers in each record…not true for full OBJ format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87E17E-50A3-4418-879A-13E6B14D1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842"/>
          <a:stretch/>
        </p:blipFill>
        <p:spPr>
          <a:xfrm>
            <a:off x="1077259" y="3278911"/>
            <a:ext cx="3086100" cy="3678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B27419-3E1B-4AF9-A04B-1C9BF2E07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59" y="4092153"/>
            <a:ext cx="14382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6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BE05-28C4-4CD1-B58E-35BFA13C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Axis Aligned Bounding Box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3E8B3-2333-4BE8-BFEA-A5CCB3121F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6570" y="2048909"/>
                <a:ext cx="1116874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Box is defined by  </a:t>
                </a:r>
              </a:p>
              <a:p>
                <a:pPr lvl="1"/>
                <a:r>
                  <a:rPr lang="en-US" dirty="0"/>
                  <a:t>min point p</a:t>
                </a:r>
                <a:r>
                  <a:rPr lang="en-US" baseline="-25000" dirty="0"/>
                  <a:t>0</a:t>
                </a:r>
                <a:r>
                  <a:rPr lang="en-US" dirty="0"/>
                  <a:t>=(x</a:t>
                </a:r>
                <a:r>
                  <a:rPr lang="en-US" baseline="-25000" dirty="0"/>
                  <a:t>0</a:t>
                </a:r>
                <a:r>
                  <a:rPr lang="en-US" dirty="0"/>
                  <a:t>,y</a:t>
                </a:r>
                <a:r>
                  <a:rPr lang="en-US" baseline="-25000" dirty="0"/>
                  <a:t>0</a:t>
                </a:r>
                <a:r>
                  <a:rPr lang="en-US" dirty="0"/>
                  <a:t>,z</a:t>
                </a:r>
                <a:r>
                  <a:rPr lang="en-US" baseline="-25000" dirty="0"/>
                  <a:t>0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max point p</a:t>
                </a:r>
                <a:r>
                  <a:rPr lang="en-US" baseline="-25000" dirty="0"/>
                  <a:t>1</a:t>
                </a:r>
                <a:r>
                  <a:rPr lang="en-US" dirty="0"/>
                  <a:t>=(x</a:t>
                </a:r>
                <a:r>
                  <a:rPr lang="en-US" baseline="-25000" dirty="0"/>
                  <a:t>1</a:t>
                </a:r>
                <a:r>
                  <a:rPr lang="en-US" dirty="0"/>
                  <a:t>,y</a:t>
                </a:r>
                <a:r>
                  <a:rPr lang="en-US" baseline="-25000" dirty="0"/>
                  <a:t>1</a:t>
                </a:r>
                <a:r>
                  <a:rPr lang="en-US" dirty="0"/>
                  <a:t>,z</a:t>
                </a:r>
                <a:r>
                  <a:rPr lang="en-US" baseline="-25000" dirty="0"/>
                  <a:t>1</a:t>
                </a:r>
                <a:r>
                  <a:rPr lang="en-US" dirty="0"/>
                  <a:t>)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Box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May need to transform mesh for your scene</a:t>
                </a:r>
              </a:p>
              <a:p>
                <a:pPr lvl="1"/>
                <a:r>
                  <a:rPr lang="en-US" dirty="0"/>
                  <a:t>Affine transformations</a:t>
                </a:r>
              </a:p>
              <a:p>
                <a:pPr lvl="1"/>
                <a:r>
                  <a:rPr lang="en-US" dirty="0"/>
                  <a:t>Scale, translate, rotate…</a:t>
                </a:r>
              </a:p>
              <a:p>
                <a:r>
                  <a:rPr lang="en-US" dirty="0"/>
                  <a:t>Bounding box info can be used to compute appropriate transforms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3E8B3-2333-4BE8-BFEA-A5CCB3121F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6570" y="2048909"/>
                <a:ext cx="11168743" cy="4351338"/>
              </a:xfrm>
              <a:blipFill>
                <a:blip r:embed="rId2"/>
                <a:stretch>
                  <a:fillRect l="-983" t="-238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7227BF9-6D4A-4318-BAC9-EF13E8B3BB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66" r="47539" b="47305"/>
          <a:stretch/>
        </p:blipFill>
        <p:spPr>
          <a:xfrm>
            <a:off x="7962897" y="1690690"/>
            <a:ext cx="3641275" cy="335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7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D92D7-4893-4BBB-BDF9-58F1FC1F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Dragon.obj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A7D988-4DFC-47E0-8616-A140070CD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209" y="2115706"/>
            <a:ext cx="3101975" cy="31398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1375B6-D695-45D8-9DB2-B9C41E001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623" y="2817413"/>
            <a:ext cx="4871824" cy="197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6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68EB-42CD-4340-B337-5DBF76F9F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Bunny.obj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40F622-567E-4981-A544-3DD92F6F1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207" y="1934482"/>
            <a:ext cx="3639928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D8D8C4-3E01-4570-8A51-13204F216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552" y="2946059"/>
            <a:ext cx="4501976" cy="202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3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70EB-3C1C-4035-8EB1-AD8BA887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Teapot.obj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C1798C-00B7-4489-8EA9-D1A815E47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556" y="2000765"/>
            <a:ext cx="4001058" cy="400105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4C6B77-38E4-453A-B7D3-3ACF4CE38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551" y="3047911"/>
            <a:ext cx="4146574" cy="174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9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36262-59B2-4BDB-A78B-F826465D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Cow.obj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887E2A-848B-4543-AA20-1B64C6856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452" y="1690690"/>
            <a:ext cx="3402421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7E90F6-4FA9-4DBE-AA8B-E57446151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496" y="2695202"/>
            <a:ext cx="3728256" cy="166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82878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14072</TotalTime>
  <Words>86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</vt:lpstr>
      <vt:lpstr>Cambria Math</vt:lpstr>
      <vt:lpstr>Lato</vt:lpstr>
      <vt:lpstr>Lato Medium</vt:lpstr>
      <vt:lpstr>SampleSlides</vt:lpstr>
      <vt:lpstr>PowerPoint Presentation</vt:lpstr>
      <vt:lpstr>OBJ File Format</vt:lpstr>
      <vt:lpstr>Parsing the OBJ File</vt:lpstr>
      <vt:lpstr>Axis Aligned Bounding Box</vt:lpstr>
      <vt:lpstr>Dragon.obj</vt:lpstr>
      <vt:lpstr>Bunny.obj</vt:lpstr>
      <vt:lpstr>Teapot.obj</vt:lpstr>
      <vt:lpstr>Cow.obj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106</cp:revision>
  <dcterms:created xsi:type="dcterms:W3CDTF">2017-05-11T14:02:37Z</dcterms:created>
  <dcterms:modified xsi:type="dcterms:W3CDTF">2018-04-12T19:17:12Z</dcterms:modified>
</cp:coreProperties>
</file>