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3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Modeling with Constructive Solid Geometry (CSG)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296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7184-E782-4AE2-9DA1-44E4BFD5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752"/>
            <a:ext cx="10515600" cy="1325563"/>
          </a:xfrm>
        </p:spPr>
        <p:txBody>
          <a:bodyPr/>
          <a:lstStyle/>
          <a:p>
            <a:r>
              <a:rPr lang="en-US" dirty="0"/>
              <a:t>Implicit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1A0F-9D57-4580-85FE-DE8B672C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82" y="2326348"/>
            <a:ext cx="10515600" cy="2376261"/>
          </a:xfrm>
        </p:spPr>
        <p:txBody>
          <a:bodyPr/>
          <a:lstStyle/>
          <a:p>
            <a:r>
              <a:rPr lang="en-US" dirty="0"/>
              <a:t>Real-valued function f(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Classifies points in space</a:t>
            </a:r>
          </a:p>
          <a:p>
            <a:pPr lvl="1"/>
            <a:r>
              <a:rPr lang="en-US" dirty="0"/>
              <a:t>Inside solid object:    f&lt;0</a:t>
            </a:r>
          </a:p>
          <a:p>
            <a:pPr lvl="1"/>
            <a:r>
              <a:rPr lang="en-US" dirty="0"/>
              <a:t>Outside solid object: f&gt;0</a:t>
            </a:r>
          </a:p>
          <a:p>
            <a:r>
              <a:rPr lang="en-US" dirty="0"/>
              <a:t>Surface f=0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95E83-CF73-437F-9437-D093F6A1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26" y="1575722"/>
            <a:ext cx="4234651" cy="42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6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1815-8265-4F99-8712-378C4727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365127"/>
            <a:ext cx="10515600" cy="1325563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Implicits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FFD3-8474-416F-92FE-D3811FA7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Versus polygonal meshes?</a:t>
            </a:r>
          </a:p>
          <a:p>
            <a:pPr lvl="1"/>
            <a:r>
              <a:rPr lang="en-US" dirty="0"/>
              <a:t>Smoother</a:t>
            </a:r>
          </a:p>
          <a:p>
            <a:pPr lvl="1"/>
            <a:r>
              <a:rPr lang="en-US" dirty="0"/>
              <a:t>Compact (in terms of storage)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7ACF-79BC-4495-979E-6F2F2EB5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6" y="3573620"/>
            <a:ext cx="3091814" cy="3070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2C813-FD63-4114-B640-6F8FF47A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69" y="3439235"/>
            <a:ext cx="4565862" cy="30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65A6-5FE0-419B-BD91-6E588DB8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1D7A-2CB5-4299-A2EA-E35AA066F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Surface normal will be gradient of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not generally unit length – must be normalized</a:t>
                </a:r>
              </a:p>
              <a:p>
                <a:r>
                  <a:rPr lang="en-US" dirty="0"/>
                  <a:t>Gradient points in direction of increasing function values</a:t>
                </a:r>
              </a:p>
              <a:p>
                <a:pPr lvl="1"/>
                <a:r>
                  <a:rPr lang="en-US" dirty="0"/>
                  <a:t>Outward when f&lt;0 denotes interior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1D7A-2CB5-4299-A2EA-E35AA066F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3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DDB1-8FDD-40C9-93E0-CAC87F75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CSG: Constructive Solid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B1FC6-673B-4315-835D-C0A056ED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1825625"/>
            <a:ext cx="5283601" cy="456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6BBC2-C0B1-4C21-A239-E17FB26D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4237841"/>
            <a:ext cx="2943510" cy="1971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1670-ED6A-4086-9F0B-C257A55A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4" y="1673867"/>
            <a:ext cx="8319448" cy="4351338"/>
          </a:xfrm>
        </p:spPr>
        <p:txBody>
          <a:bodyPr/>
          <a:lstStyle/>
          <a:p>
            <a:r>
              <a:rPr lang="en-US" dirty="0"/>
              <a:t>CGS performs Boolean operations on shapes</a:t>
            </a:r>
          </a:p>
          <a:p>
            <a:pPr lvl="1"/>
            <a:r>
              <a:rPr lang="en-US" dirty="0"/>
              <a:t>Union : min(</a:t>
            </a:r>
            <a:r>
              <a:rPr lang="en-US" dirty="0" err="1"/>
              <a:t>f,g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Intersection : max(</a:t>
            </a:r>
            <a:r>
              <a:rPr lang="en-US" dirty="0" err="1"/>
              <a:t>f,g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Complement: -f</a:t>
            </a:r>
          </a:p>
          <a:p>
            <a:pPr lvl="1"/>
            <a:r>
              <a:rPr lang="en-US" dirty="0"/>
              <a:t>Subtraction: max(f,-g)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4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055-29E4-43FC-BD49-2BFB71D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CSG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BD3B-3DB4-48C7-9E17-5701BF34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8676"/>
            <a:ext cx="10515600" cy="4351338"/>
          </a:xfrm>
        </p:spPr>
        <p:txBody>
          <a:bodyPr/>
          <a:lstStyle/>
          <a:p>
            <a:r>
              <a:rPr lang="en-US" dirty="0"/>
              <a:t>Intersect ray with each basic object</a:t>
            </a:r>
          </a:p>
          <a:p>
            <a:r>
              <a:rPr lang="en-US" dirty="0"/>
              <a:t>Each intersection generates an interval on the ray</a:t>
            </a:r>
          </a:p>
          <a:p>
            <a:r>
              <a:rPr lang="en-US" dirty="0"/>
              <a:t>Perform the Boolean operations on the ray</a:t>
            </a:r>
          </a:p>
          <a:p>
            <a:pPr lvl="1"/>
            <a:r>
              <a:rPr lang="en-US" dirty="0"/>
              <a:t>Work in the parametric space with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2FFC5-6DD1-4CD6-B9D3-509B7817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98" y="0"/>
            <a:ext cx="39951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7B314-D477-4967-8FDC-86E8B136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22692" y="3661025"/>
            <a:ext cx="2486400" cy="37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826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14198</TotalTime>
  <Words>147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Lato</vt:lpstr>
      <vt:lpstr>Lato Medium</vt:lpstr>
      <vt:lpstr>SampleSlides</vt:lpstr>
      <vt:lpstr>PowerPoint Presentation</vt:lpstr>
      <vt:lpstr>Implicit Surfaces</vt:lpstr>
      <vt:lpstr>Why Use Implicits</vt:lpstr>
      <vt:lpstr>Surface Normals</vt:lpstr>
      <vt:lpstr>CSG: Constructive Solid Geometry</vt:lpstr>
      <vt:lpstr>Ray Tracing CSG Objects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111</cp:revision>
  <dcterms:created xsi:type="dcterms:W3CDTF">2017-05-11T14:02:37Z</dcterms:created>
  <dcterms:modified xsi:type="dcterms:W3CDTF">2018-04-12T18:59:44Z</dcterms:modified>
</cp:coreProperties>
</file>