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0" r:id="rId2"/>
    <p:sldId id="261" r:id="rId3"/>
    <p:sldId id="267" r:id="rId4"/>
    <p:sldId id="263" r:id="rId5"/>
    <p:sldId id="265" r:id="rId6"/>
    <p:sldId id="264" r:id="rId7"/>
    <p:sldId id="276" r:id="rId8"/>
    <p:sldId id="268" r:id="rId9"/>
    <p:sldId id="269" r:id="rId10"/>
    <p:sldId id="270" r:id="rId11"/>
    <p:sldId id="275" r:id="rId12"/>
    <p:sldId id="273" r:id="rId13"/>
    <p:sldId id="272" r:id="rId14"/>
    <p:sldId id="27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74"/>
  </p:normalViewPr>
  <p:slideViewPr>
    <p:cSldViewPr snapToGrid="0" snapToObjects="1">
      <p:cViewPr varScale="1">
        <p:scale>
          <a:sx n="88" d="100"/>
          <a:sy n="88" d="100"/>
        </p:scale>
        <p:origin x="1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Lab 8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8860-2032-47A8-B0B9-9FD08D27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the OBJ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D6353-8988-4A6F-8C3B-32BC8A650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You just need to parse a subset of the OBJ file format…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Lines starting with # are comments…log these to the console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Lines staring with  v are vertex coordinates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Lines starting with f are triangles 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NOTE..</a:t>
            </a:r>
            <a:r>
              <a:rPr lang="en-US" b="1" dirty="0" err="1">
                <a:solidFill>
                  <a:srgbClr val="C00000"/>
                </a:solidFill>
              </a:rPr>
              <a:t>obj</a:t>
            </a:r>
            <a:r>
              <a:rPr lang="en-US" b="1" dirty="0">
                <a:solidFill>
                  <a:srgbClr val="C00000"/>
                </a:solidFill>
              </a:rPr>
              <a:t> vertex indices start at 1…you need to subtract one if your arrays will start at 0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To make things easier, assume faces have only 3 numbers in each record</a:t>
            </a:r>
            <a:br>
              <a:rPr lang="en-US" dirty="0"/>
            </a:br>
            <a:r>
              <a:rPr lang="en-US" dirty="0"/>
              <a:t>…not true for full OBJ format</a:t>
            </a:r>
          </a:p>
          <a:p>
            <a:pPr marL="0" indent="0">
              <a:buNone/>
            </a:pPr>
            <a:r>
              <a:rPr lang="en-US" dirty="0"/>
              <a:t>Read those lines and fill </a:t>
            </a:r>
            <a:r>
              <a:rPr lang="en-US" dirty="0" err="1"/>
              <a:t>this.vBuffer</a:t>
            </a:r>
            <a:r>
              <a:rPr lang="en-US" dirty="0"/>
              <a:t> and </a:t>
            </a:r>
            <a:r>
              <a:rPr lang="en-US" dirty="0" err="1"/>
              <a:t>this.fBuffer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7E17E-50A3-4418-879A-13E6B14D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59" y="3278911"/>
            <a:ext cx="3086100" cy="447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B27419-3E1B-4AF9-A04B-1C9BF2E07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59" y="4092153"/>
            <a:ext cx="14382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6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265D-6FC0-4393-AD7E-2E717A2A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JS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6D23A-112D-4415-8A5B-26A0CBEC8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0093"/>
          </a:xfrm>
        </p:spPr>
        <p:txBody>
          <a:bodyPr>
            <a:normAutofit/>
          </a:bodyPr>
          <a:lstStyle/>
          <a:p>
            <a:r>
              <a:rPr lang="en-US" dirty="0"/>
              <a:t>String method split()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800" dirty="0"/>
              <a:t>https://developer.mozilla.org/en-US/docs/Web/JavaScript/Reference/Global_Objects/String/split</a:t>
            </a:r>
            <a:endParaRPr lang="en-US" dirty="0"/>
          </a:p>
          <a:p>
            <a:r>
              <a:rPr lang="en-US" dirty="0" err="1"/>
              <a:t>parseFloat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https://developer.mozilla.org/en-US/docs/Web/JavaScript/Reference/Global_Objects/parseFloa</a:t>
            </a:r>
            <a:r>
              <a:rPr lang="en-US" dirty="0"/>
              <a:t>t</a:t>
            </a:r>
          </a:p>
          <a:p>
            <a:r>
              <a:rPr lang="en-US" dirty="0" err="1"/>
              <a:t>parseInt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800" dirty="0"/>
              <a:t>     https://developer.mozilla.org/en-US/docs/Web/JavaScript/Reference/Global_Objects/parseInt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A3DD2-B900-423B-8BA0-00F4195F2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92" y="2273968"/>
            <a:ext cx="9687859" cy="1084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127C0B-5253-47B8-8EA1-84C783505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92" y="4131571"/>
            <a:ext cx="9478682" cy="50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24330-DB7D-4FA7-A3F0-548432FA6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903" y="5453540"/>
            <a:ext cx="9795435" cy="8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BE05-28C4-4CD1-B58E-35BFA13C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Aligned Bounding Box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3E8B3-2333-4BE8-BFEA-A5CCB3121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Box is defined by  </a:t>
                </a:r>
              </a:p>
              <a:p>
                <a:pPr lvl="1"/>
                <a:r>
                  <a:rPr lang="en-US" dirty="0"/>
                  <a:t>min point p</a:t>
                </a:r>
                <a:r>
                  <a:rPr lang="en-US" baseline="-25000" dirty="0"/>
                  <a:t>0</a:t>
                </a:r>
                <a:r>
                  <a:rPr lang="en-US" dirty="0"/>
                  <a:t>=(x</a:t>
                </a:r>
                <a:r>
                  <a:rPr lang="en-US" baseline="-25000" dirty="0"/>
                  <a:t>0</a:t>
                </a:r>
                <a:r>
                  <a:rPr lang="en-US" dirty="0"/>
                  <a:t>,y</a:t>
                </a:r>
                <a:r>
                  <a:rPr lang="en-US" baseline="-25000" dirty="0"/>
                  <a:t>0</a:t>
                </a:r>
                <a:r>
                  <a:rPr lang="en-US" dirty="0"/>
                  <a:t>,z</a:t>
                </a:r>
                <a:r>
                  <a:rPr lang="en-US" baseline="-25000" dirty="0"/>
                  <a:t>0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max point p</a:t>
                </a:r>
                <a:r>
                  <a:rPr lang="en-US" baseline="-25000" dirty="0"/>
                  <a:t>1</a:t>
                </a:r>
                <a:r>
                  <a:rPr lang="en-US" dirty="0"/>
                  <a:t>=(x</a:t>
                </a:r>
                <a:r>
                  <a:rPr lang="en-US" baseline="-25000" dirty="0"/>
                  <a:t>1</a:t>
                </a:r>
                <a:r>
                  <a:rPr lang="en-US" dirty="0"/>
                  <a:t>,y</a:t>
                </a:r>
                <a:r>
                  <a:rPr lang="en-US" baseline="-25000" dirty="0"/>
                  <a:t>1</a:t>
                </a:r>
                <a:r>
                  <a:rPr lang="en-US" dirty="0"/>
                  <a:t>,z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Box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How can we efficiently compute the box?</a:t>
                </a:r>
              </a:p>
              <a:p>
                <a:pPr lvl="1"/>
                <a:r>
                  <a:rPr lang="en-US" dirty="0"/>
                  <a:t>Imagine you are given a bunch of triangles</a:t>
                </a:r>
              </a:p>
              <a:p>
                <a:pPr lvl="1"/>
                <a:r>
                  <a:rPr lang="en-US" dirty="0"/>
                  <a:t>What is the bounding box for all those triangles?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3E8B3-2333-4BE8-BFEA-A5CCB3121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7227BF9-6D4A-4318-BAC9-EF13E8B3BB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6" r="47539" b="47305"/>
          <a:stretch/>
        </p:blipFill>
        <p:spPr>
          <a:xfrm>
            <a:off x="7962897" y="1690690"/>
            <a:ext cx="3641275" cy="33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7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D9E3-7285-4D23-A87F-3BA1E4C6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Size and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585A8-D6FA-4793-B37D-9D5AE0A2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91797"/>
            <a:ext cx="11440886" cy="5525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cow mesh AABB: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view and projection matrices are set up to see that geometry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meshes might not naturally be located in your view volume</a:t>
            </a:r>
          </a:p>
          <a:p>
            <a:r>
              <a:rPr lang="en-US" dirty="0"/>
              <a:t>May need to be translated and scaled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TriMesh.js complete the functions shown here</a:t>
            </a:r>
            <a:br>
              <a:rPr lang="en-US" dirty="0"/>
            </a:br>
            <a:r>
              <a:rPr lang="en-US" sz="2400" dirty="0"/>
              <a:t>…you can use that information to determine how a mesh should be transformed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ED50E-E884-49DD-B4F2-1121D600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286" y="1507043"/>
            <a:ext cx="6674529" cy="161415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37780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FB59-CF74-484A-BDB2-1ED9FC55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TriMesh.js:</a:t>
            </a:r>
            <a:br>
              <a:rPr lang="en-US" dirty="0"/>
            </a:br>
            <a:r>
              <a:rPr lang="en-US" dirty="0"/>
              <a:t> </a:t>
            </a:r>
            <a:r>
              <a:rPr lang="en-US" sz="2800" dirty="0"/>
              <a:t>Complete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computeAABB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and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getAABB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minXYZ,maxXYZ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32D05-06A0-4884-8417-6E2C7C40C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then use these functions in code that</a:t>
            </a:r>
          </a:p>
          <a:p>
            <a:pPr lvl="1"/>
            <a:r>
              <a:rPr lang="en-US" dirty="0"/>
              <a:t>Determines if the geometry should be scaled</a:t>
            </a:r>
          </a:p>
          <a:p>
            <a:pPr lvl="1"/>
            <a:r>
              <a:rPr lang="en-US" dirty="0"/>
              <a:t>Determines if the geometry should be translated</a:t>
            </a:r>
          </a:p>
          <a:p>
            <a:pPr lvl="1"/>
            <a:r>
              <a:rPr lang="en-US" dirty="0"/>
              <a:t>You would apply those </a:t>
            </a:r>
            <a:r>
              <a:rPr lang="en-US" dirty="0" err="1"/>
              <a:t>tranformations</a:t>
            </a:r>
            <a:r>
              <a:rPr lang="en-US" dirty="0"/>
              <a:t> to the </a:t>
            </a:r>
            <a:r>
              <a:rPr lang="en-US" dirty="0" err="1"/>
              <a:t>MVMatrix</a:t>
            </a:r>
            <a:r>
              <a:rPr lang="en-US" dirty="0"/>
              <a:t> before drawing</a:t>
            </a:r>
          </a:p>
        </p:txBody>
      </p:sp>
    </p:spTree>
    <p:extLst>
      <p:ext uri="{BB962C8B-B14F-4D97-AF65-F5344CB8AC3E}">
        <p14:creationId xmlns:p14="http://schemas.microsoft.com/office/powerpoint/2010/main" val="295588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56EE1C2-3F23-467C-9D6F-70521C156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872" y="492573"/>
            <a:ext cx="4763444" cy="5880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C1B27-E742-4FCA-A80B-B5D8A942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Result</a:t>
            </a:r>
          </a:p>
        </p:txBody>
      </p:sp>
    </p:spTree>
    <p:extLst>
      <p:ext uri="{BB962C8B-B14F-4D97-AF65-F5344CB8AC3E}">
        <p14:creationId xmlns:p14="http://schemas.microsoft.com/office/powerpoint/2010/main" val="259063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41BD-2736-4843-9BB9-2ABE4A57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DAC-FD4A-4248-A02C-9CFF9A9E0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477282"/>
            <a:ext cx="10515600" cy="4734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lab you will implement code to read a mesh from an OBJ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Things you will need to do include:</a:t>
            </a:r>
          </a:p>
          <a:p>
            <a:r>
              <a:rPr lang="en-US" dirty="0"/>
              <a:t>Learn how to asynchronously fetch a server side file</a:t>
            </a:r>
          </a:p>
          <a:p>
            <a:r>
              <a:rPr lang="en-US" dirty="0"/>
              <a:t>Handle a asynchronous event</a:t>
            </a:r>
          </a:p>
          <a:p>
            <a:pPr lvl="1"/>
            <a:r>
              <a:rPr lang="en-US" dirty="0"/>
              <a:t>So you don’t try to draw before you have the mesh ready </a:t>
            </a:r>
          </a:p>
          <a:p>
            <a:r>
              <a:rPr lang="en-US" dirty="0"/>
              <a:t>Parse the OBJ text file using JavaScript</a:t>
            </a:r>
          </a:p>
          <a:p>
            <a:pPr lvl="1"/>
            <a:r>
              <a:rPr lang="en-US" dirty="0"/>
              <a:t>So you can populate the vertex and face buffers for the mesh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3200" b="1" dirty="0"/>
              <a:t>All of this code will be used in MP3</a:t>
            </a:r>
          </a:p>
        </p:txBody>
      </p:sp>
    </p:spTree>
    <p:extLst>
      <p:ext uri="{BB962C8B-B14F-4D97-AF65-F5344CB8AC3E}">
        <p14:creationId xmlns:p14="http://schemas.microsoft.com/office/powerpoint/2010/main" val="167296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BFFA-39E2-4745-9985-51D6AABA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4F6B-87F5-45DD-A54A-D6B66D95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7" y="17986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is a text (ASCII) file format for 3D surface models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will implement a parser for a subset of the format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…and render a cow</a:t>
            </a:r>
          </a:p>
          <a:p>
            <a:pPr marL="0" indent="0">
              <a:buNone/>
            </a:pPr>
            <a:r>
              <a:rPr lang="en-US" sz="2400" dirty="0"/>
              <a:t>For details on the file format:</a:t>
            </a:r>
            <a:br>
              <a:rPr lang="en-US" sz="2400" dirty="0"/>
            </a:br>
            <a:r>
              <a:rPr lang="en-US" sz="2400" dirty="0"/>
              <a:t>https://en.wikipedia.org/wiki/Wavefront_.obj_file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822C1-9C6D-4ABB-A850-F6415D43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363" y="3009921"/>
            <a:ext cx="4430675" cy="30479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03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6475-1154-480E-807E-0EFF2D5A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Asynchronously Read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EFD9-ADAE-4DF2-94E0-528F13157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04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start, we need to be able to read a text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write code to fetch an </a:t>
            </a:r>
            <a:r>
              <a:rPr lang="en-US" dirty="0" err="1"/>
              <a:t>obj</a:t>
            </a:r>
            <a:r>
              <a:rPr lang="en-US" dirty="0"/>
              <a:t> file kept on the server side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only slightly tricky part is that the fetch is done </a:t>
            </a:r>
            <a:r>
              <a:rPr lang="en-US" i="1" dirty="0"/>
              <a:t>asynchronously</a:t>
            </a:r>
          </a:p>
          <a:p>
            <a:r>
              <a:rPr lang="en-US" dirty="0"/>
              <a:t>Since the file read is asynchronous…</a:t>
            </a:r>
          </a:p>
          <a:p>
            <a:r>
              <a:rPr lang="en-US" dirty="0"/>
              <a:t>We need to not try to draw the mesh before the data is ready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32648-BF73-428D-B566-4F14603B652B}"/>
              </a:ext>
            </a:extLst>
          </p:cNvPr>
          <p:cNvSpPr txBox="1"/>
          <p:nvPr/>
        </p:nvSpPr>
        <p:spPr>
          <a:xfrm>
            <a:off x="8208105" y="885690"/>
            <a:ext cx="3472425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It would probably be more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useful to read and render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a file on the client side…but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for this MP, grading will be e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easier if we read a server side</a:t>
            </a:r>
          </a:p>
          <a:p>
            <a:r>
              <a:rPr lang="en-US" dirty="0">
                <a:latin typeface="Comic Sans MS" panose="030F0702030302020204" pitchFamily="66" charset="0"/>
              </a:rPr>
              <a:t>file… </a:t>
            </a:r>
          </a:p>
        </p:txBody>
      </p:sp>
    </p:spTree>
    <p:extLst>
      <p:ext uri="{BB962C8B-B14F-4D97-AF65-F5344CB8AC3E}">
        <p14:creationId xmlns:p14="http://schemas.microsoft.com/office/powerpoint/2010/main" val="299023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3BDF-A390-4D6E-B557-36678080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setupMesh</a:t>
            </a:r>
            <a:r>
              <a:rPr lang="en-US" dirty="0"/>
              <a:t>(filename)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95B7F-6E54-4979-B05E-0895CD44C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1"/>
            <a:ext cx="10515600" cy="9239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To get the text asynchronously  from the server we will use a JavaScript promise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can read about them: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https://developer.mozilla.org/en-US/docs/Web/JavaScript/Guide/Using_promises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9B51A-336A-467B-8F5C-682CC710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792551"/>
            <a:ext cx="9001124" cy="36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7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C9E7-6E69-4E34-9EBC-723E111F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asyncGetFile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 in HelloMesh.js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8B50-6E87-4115-826D-56B3E8DAD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2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 this 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13824-5458-4C13-9EE3-063EA258A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5" y="2400300"/>
            <a:ext cx="7089358" cy="4191002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0731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6ECD-3ED0-4DE3-BF33-AD4EFB25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setupMesh</a:t>
            </a:r>
            <a:r>
              <a:rPr lang="en-US" dirty="0"/>
              <a:t> in HelloMesh.js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1A888-6A41-4ABF-B332-871DF2B91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40668"/>
            <a:ext cx="10515600" cy="1122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Now use that </a:t>
            </a:r>
            <a:r>
              <a:rPr lang="en-US" sz="2000" dirty="0" err="1"/>
              <a:t>asyncGetFile</a:t>
            </a:r>
            <a:r>
              <a:rPr lang="en-US" sz="2000" dirty="0"/>
              <a:t> function you wrote to fetch the cow.obj file</a:t>
            </a:r>
          </a:p>
          <a:p>
            <a:pPr marL="0" indent="0">
              <a:buNone/>
            </a:pPr>
            <a:r>
              <a:rPr lang="en-US" sz="2000" dirty="0"/>
              <a:t>…and give it to the </a:t>
            </a:r>
            <a:r>
              <a:rPr lang="en-US" sz="2000" dirty="0" err="1"/>
              <a:t>TriMesh</a:t>
            </a:r>
            <a:r>
              <a:rPr lang="en-US" sz="2000" dirty="0"/>
              <a:t> object to be parsed…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938E6-E2E4-42C6-8D0F-0D49A75DF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56" y="2467582"/>
            <a:ext cx="7827172" cy="397694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8757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04A6-C4F1-44F7-8119-48AB206C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draw() in HelloMesh.js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A4E9-15A7-40A3-8317-174A9380C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635" y="2001564"/>
            <a:ext cx="1129482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myMesh</a:t>
            </a:r>
            <a:r>
              <a:rPr lang="en-US" dirty="0"/>
              <a:t> from being drawn before it is ready </a:t>
            </a:r>
          </a:p>
          <a:p>
            <a:pPr marL="0" indent="0">
              <a:buNone/>
            </a:pPr>
            <a:r>
              <a:rPr lang="en-US" dirty="0"/>
              <a:t>…add an if statement to prevent this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</a:t>
            </a:r>
            <a:r>
              <a:rPr lang="en-US" dirty="0" err="1"/>
              <a:t>TriMesh</a:t>
            </a:r>
            <a:r>
              <a:rPr lang="en-US" dirty="0"/>
              <a:t> function will be useful?</a:t>
            </a:r>
          </a:p>
        </p:txBody>
      </p:sp>
    </p:spTree>
    <p:extLst>
      <p:ext uri="{BB962C8B-B14F-4D97-AF65-F5344CB8AC3E}">
        <p14:creationId xmlns:p14="http://schemas.microsoft.com/office/powerpoint/2010/main" val="293486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6985-20D2-4D19-8A1D-5CBCDD11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loadFromOBJ</a:t>
            </a:r>
            <a:r>
              <a:rPr lang="en-US" dirty="0"/>
              <a:t>(</a:t>
            </a:r>
            <a:r>
              <a:rPr lang="en-US" dirty="0" err="1"/>
              <a:t>fileText</a:t>
            </a:r>
            <a:r>
              <a:rPr lang="en-US" dirty="0"/>
              <a:t>) in TriMesh.js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B9BE3-0039-4825-8741-E14A010E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47" y="2403157"/>
            <a:ext cx="8542724" cy="413916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811B59-71EC-44A8-A18B-68D44A1B2091}"/>
              </a:ext>
            </a:extLst>
          </p:cNvPr>
          <p:cNvSpPr txBox="1"/>
          <p:nvPr/>
        </p:nvSpPr>
        <p:spPr>
          <a:xfrm>
            <a:off x="1039905" y="1690690"/>
            <a:ext cx="479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Finally…write code </a:t>
            </a:r>
            <a:r>
              <a:rPr lang="en-US" dirty="0" err="1"/>
              <a:t>toparse</a:t>
            </a:r>
            <a:r>
              <a:rPr lang="en-US" dirty="0"/>
              <a:t> the text file….</a:t>
            </a:r>
          </a:p>
        </p:txBody>
      </p:sp>
    </p:spTree>
    <p:extLst>
      <p:ext uri="{BB962C8B-B14F-4D97-AF65-F5344CB8AC3E}">
        <p14:creationId xmlns:p14="http://schemas.microsoft.com/office/powerpoint/2010/main" val="1942731471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14055</TotalTime>
  <Words>380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</vt:lpstr>
      <vt:lpstr>Cambria Math</vt:lpstr>
      <vt:lpstr>Comic Sans MS</vt:lpstr>
      <vt:lpstr>Courier New</vt:lpstr>
      <vt:lpstr>Lato</vt:lpstr>
      <vt:lpstr>Lato Medium</vt:lpstr>
      <vt:lpstr>SampleSlides</vt:lpstr>
      <vt:lpstr>PowerPoint Presentation</vt:lpstr>
      <vt:lpstr>Goals</vt:lpstr>
      <vt:lpstr>OBJ File Format</vt:lpstr>
      <vt:lpstr>Asynchronously Read a File</vt:lpstr>
      <vt:lpstr>function setupMesh(filename) </vt:lpstr>
      <vt:lpstr>function asyncGetFile(url) in HelloMesh.js</vt:lpstr>
      <vt:lpstr>Function setupMesh in HelloMesh.js</vt:lpstr>
      <vt:lpstr>function draw() in HelloMesh.js</vt:lpstr>
      <vt:lpstr>loadFromOBJ(fileText) in TriMesh.js</vt:lpstr>
      <vt:lpstr>Parsing the OBJ File</vt:lpstr>
      <vt:lpstr>Useful JS functions</vt:lpstr>
      <vt:lpstr>Axis Aligned Bounding Box</vt:lpstr>
      <vt:lpstr>Model Size and Position</vt:lpstr>
      <vt:lpstr>TriMesh.js:  Complete computeAABB() and getAABB(minXYZ,maxXYZ)</vt:lpstr>
      <vt:lpstr>Final Result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104</cp:revision>
  <dcterms:created xsi:type="dcterms:W3CDTF">2017-05-11T14:02:37Z</dcterms:created>
  <dcterms:modified xsi:type="dcterms:W3CDTF">2018-04-12T16:36:50Z</dcterms:modified>
</cp:coreProperties>
</file>