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2"/>
  </p:notesMasterIdLst>
  <p:sldIdLst>
    <p:sldId id="270" r:id="rId2"/>
    <p:sldId id="256" r:id="rId3"/>
    <p:sldId id="257" r:id="rId4"/>
    <p:sldId id="258" r:id="rId5"/>
    <p:sldId id="266" r:id="rId6"/>
    <p:sldId id="259" r:id="rId7"/>
    <p:sldId id="260" r:id="rId8"/>
    <p:sldId id="268" r:id="rId9"/>
    <p:sldId id="269"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EB77E-666F-450F-A96A-B79CA9232144}" v="52" dt="2021-10-13T09:06:41.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bh Hembrom" userId="516e822ec97d53ff" providerId="LiveId" clId="{B10EB77E-666F-450F-A96A-B79CA9232144}"/>
    <pc:docChg chg="undo custSel addSld delSld modSld sldOrd">
      <pc:chgData name="Sourabh Hembrom" userId="516e822ec97d53ff" providerId="LiveId" clId="{B10EB77E-666F-450F-A96A-B79CA9232144}" dt="2021-10-14T10:13:57.990" v="679" actId="1076"/>
      <pc:docMkLst>
        <pc:docMk/>
      </pc:docMkLst>
      <pc:sldChg chg="addSp modSp mod">
        <pc:chgData name="Sourabh Hembrom" userId="516e822ec97d53ff" providerId="LiveId" clId="{B10EB77E-666F-450F-A96A-B79CA9232144}" dt="2021-10-13T08:22:41.563" v="583" actId="403"/>
        <pc:sldMkLst>
          <pc:docMk/>
          <pc:sldMk cId="1429492875" sldId="260"/>
        </pc:sldMkLst>
        <pc:spChg chg="add mod">
          <ac:chgData name="Sourabh Hembrom" userId="516e822ec97d53ff" providerId="LiveId" clId="{B10EB77E-666F-450F-A96A-B79CA9232144}" dt="2021-10-13T08:20:49.033" v="545" actId="20577"/>
          <ac:spMkLst>
            <pc:docMk/>
            <pc:sldMk cId="1429492875" sldId="260"/>
            <ac:spMk id="6" creationId="{441093B8-8465-4640-846F-677AFD7CC7C3}"/>
          </ac:spMkLst>
        </pc:spChg>
        <pc:spChg chg="add mod">
          <ac:chgData name="Sourabh Hembrom" userId="516e822ec97d53ff" providerId="LiveId" clId="{B10EB77E-666F-450F-A96A-B79CA9232144}" dt="2021-10-13T08:20:54.724" v="546" actId="13822"/>
          <ac:spMkLst>
            <pc:docMk/>
            <pc:sldMk cId="1429492875" sldId="260"/>
            <ac:spMk id="7" creationId="{D2EC6A20-99C2-44CA-A0FF-A15CED596C49}"/>
          </ac:spMkLst>
        </pc:spChg>
        <pc:spChg chg="add mod">
          <ac:chgData name="Sourabh Hembrom" userId="516e822ec97d53ff" providerId="LiveId" clId="{B10EB77E-666F-450F-A96A-B79CA9232144}" dt="2021-10-13T08:22:13.284" v="577" actId="20577"/>
          <ac:spMkLst>
            <pc:docMk/>
            <pc:sldMk cId="1429492875" sldId="260"/>
            <ac:spMk id="8" creationId="{B4C87636-781F-456B-B332-735D5901EFC9}"/>
          </ac:spMkLst>
        </pc:spChg>
        <pc:spChg chg="add mod">
          <ac:chgData name="Sourabh Hembrom" userId="516e822ec97d53ff" providerId="LiveId" clId="{B10EB77E-666F-450F-A96A-B79CA9232144}" dt="2021-10-13T08:22:41.563" v="583" actId="403"/>
          <ac:spMkLst>
            <pc:docMk/>
            <pc:sldMk cId="1429492875" sldId="260"/>
            <ac:spMk id="9" creationId="{4EB5F8B9-AAA3-485F-B4A1-E1FC974AFADC}"/>
          </ac:spMkLst>
        </pc:spChg>
      </pc:sldChg>
      <pc:sldChg chg="del">
        <pc:chgData name="Sourabh Hembrom" userId="516e822ec97d53ff" providerId="LiveId" clId="{B10EB77E-666F-450F-A96A-B79CA9232144}" dt="2021-10-13T04:32:26.632" v="469" actId="2696"/>
        <pc:sldMkLst>
          <pc:docMk/>
          <pc:sldMk cId="3524245868" sldId="261"/>
        </pc:sldMkLst>
      </pc:sldChg>
      <pc:sldChg chg="del">
        <pc:chgData name="Sourabh Hembrom" userId="516e822ec97d53ff" providerId="LiveId" clId="{B10EB77E-666F-450F-A96A-B79CA9232144}" dt="2021-10-13T04:32:26.632" v="469" actId="2696"/>
        <pc:sldMkLst>
          <pc:docMk/>
          <pc:sldMk cId="125220947" sldId="262"/>
        </pc:sldMkLst>
      </pc:sldChg>
      <pc:sldChg chg="del">
        <pc:chgData name="Sourabh Hembrom" userId="516e822ec97d53ff" providerId="LiveId" clId="{B10EB77E-666F-450F-A96A-B79CA9232144}" dt="2021-10-13T04:32:26.632" v="469" actId="2696"/>
        <pc:sldMkLst>
          <pc:docMk/>
          <pc:sldMk cId="695634611" sldId="263"/>
        </pc:sldMkLst>
      </pc:sldChg>
      <pc:sldChg chg="modSp mod">
        <pc:chgData name="Sourabh Hembrom" userId="516e822ec97d53ff" providerId="LiveId" clId="{B10EB77E-666F-450F-A96A-B79CA9232144}" dt="2021-10-13T04:32:39.310" v="470" actId="1076"/>
        <pc:sldMkLst>
          <pc:docMk/>
          <pc:sldMk cId="572443566" sldId="264"/>
        </pc:sldMkLst>
        <pc:spChg chg="mod">
          <ac:chgData name="Sourabh Hembrom" userId="516e822ec97d53ff" providerId="LiveId" clId="{B10EB77E-666F-450F-A96A-B79CA9232144}" dt="2021-10-13T04:32:39.310" v="470" actId="1076"/>
          <ac:spMkLst>
            <pc:docMk/>
            <pc:sldMk cId="572443566" sldId="264"/>
            <ac:spMk id="2" creationId="{6BC1B9C6-0949-4211-9CDD-EA3EBC9EEC23}"/>
          </ac:spMkLst>
        </pc:spChg>
      </pc:sldChg>
      <pc:sldChg chg="ord">
        <pc:chgData name="Sourabh Hembrom" userId="516e822ec97d53ff" providerId="LiveId" clId="{B10EB77E-666F-450F-A96A-B79CA9232144}" dt="2021-10-13T06:33:33.794" v="486"/>
        <pc:sldMkLst>
          <pc:docMk/>
          <pc:sldMk cId="3596083145" sldId="266"/>
        </pc:sldMkLst>
      </pc:sldChg>
      <pc:sldChg chg="del">
        <pc:chgData name="Sourabh Hembrom" userId="516e822ec97d53ff" providerId="LiveId" clId="{B10EB77E-666F-450F-A96A-B79CA9232144}" dt="2021-10-13T04:32:26.632" v="469" actId="2696"/>
        <pc:sldMkLst>
          <pc:docMk/>
          <pc:sldMk cId="1136085642" sldId="267"/>
        </pc:sldMkLst>
      </pc:sldChg>
      <pc:sldChg chg="addSp delSp modSp new mod">
        <pc:chgData name="Sourabh Hembrom" userId="516e822ec97d53ff" providerId="LiveId" clId="{B10EB77E-666F-450F-A96A-B79CA9232144}" dt="2021-10-13T04:28:28.460" v="465" actId="1076"/>
        <pc:sldMkLst>
          <pc:docMk/>
          <pc:sldMk cId="2762186518" sldId="268"/>
        </pc:sldMkLst>
        <pc:spChg chg="add mod">
          <ac:chgData name="Sourabh Hembrom" userId="516e822ec97d53ff" providerId="LiveId" clId="{B10EB77E-666F-450F-A96A-B79CA9232144}" dt="2021-10-13T03:51:06.568" v="254" actId="1076"/>
          <ac:spMkLst>
            <pc:docMk/>
            <pc:sldMk cId="2762186518" sldId="268"/>
            <ac:spMk id="2" creationId="{E8DF5230-5C26-4EC9-8197-86A39F8548A8}"/>
          </ac:spMkLst>
        </pc:spChg>
        <pc:spChg chg="add del mod">
          <ac:chgData name="Sourabh Hembrom" userId="516e822ec97d53ff" providerId="LiveId" clId="{B10EB77E-666F-450F-A96A-B79CA9232144}" dt="2021-10-13T04:28:28.460" v="465" actId="1076"/>
          <ac:spMkLst>
            <pc:docMk/>
            <pc:sldMk cId="2762186518" sldId="268"/>
            <ac:spMk id="3" creationId="{F5E504EA-4DB1-43AF-9464-BA430D9FB9D6}"/>
          </ac:spMkLst>
        </pc:spChg>
        <pc:graphicFrameChg chg="add del">
          <ac:chgData name="Sourabh Hembrom" userId="516e822ec97d53ff" providerId="LiveId" clId="{B10EB77E-666F-450F-A96A-B79CA9232144}" dt="2021-10-13T04:26:41.600" v="455" actId="26606"/>
          <ac:graphicFrameMkLst>
            <pc:docMk/>
            <pc:sldMk cId="2762186518" sldId="268"/>
            <ac:graphicFrameMk id="1038" creationId="{A1994946-819D-4CA3-9C52-3A826ED803C4}"/>
          </ac:graphicFrameMkLst>
        </pc:graphicFrameChg>
        <pc:graphicFrameChg chg="add del">
          <ac:chgData name="Sourabh Hembrom" userId="516e822ec97d53ff" providerId="LiveId" clId="{B10EB77E-666F-450F-A96A-B79CA9232144}" dt="2021-10-13T04:26:47.824" v="457" actId="26606"/>
          <ac:graphicFrameMkLst>
            <pc:docMk/>
            <pc:sldMk cId="2762186518" sldId="268"/>
            <ac:graphicFrameMk id="1040" creationId="{641ECA11-3D71-4B53-ADD6-80BA550759BB}"/>
          </ac:graphicFrameMkLst>
        </pc:graphicFrameChg>
        <pc:graphicFrameChg chg="add del">
          <ac:chgData name="Sourabh Hembrom" userId="516e822ec97d53ff" providerId="LiveId" clId="{B10EB77E-666F-450F-A96A-B79CA9232144}" dt="2021-10-13T04:27:38.518" v="459" actId="26606"/>
          <ac:graphicFrameMkLst>
            <pc:docMk/>
            <pc:sldMk cId="2762186518" sldId="268"/>
            <ac:graphicFrameMk id="1042" creationId="{A1994946-819D-4CA3-9C52-3A826ED803C4}"/>
          </ac:graphicFrameMkLst>
        </pc:graphicFrameChg>
        <pc:picChg chg="add mod">
          <ac:chgData name="Sourabh Hembrom" userId="516e822ec97d53ff" providerId="LiveId" clId="{B10EB77E-666F-450F-A96A-B79CA9232144}" dt="2021-10-13T03:53:13.119" v="261" actId="14100"/>
          <ac:picMkLst>
            <pc:docMk/>
            <pc:sldMk cId="2762186518" sldId="268"/>
            <ac:picMk id="1026" creationId="{9A974AFF-3251-43E4-AE8B-289ECC5257B3}"/>
          </ac:picMkLst>
        </pc:picChg>
        <pc:picChg chg="add mod">
          <ac:chgData name="Sourabh Hembrom" userId="516e822ec97d53ff" providerId="LiveId" clId="{B10EB77E-666F-450F-A96A-B79CA9232144}" dt="2021-10-13T03:54:57.059" v="265" actId="14100"/>
          <ac:picMkLst>
            <pc:docMk/>
            <pc:sldMk cId="2762186518" sldId="268"/>
            <ac:picMk id="1028" creationId="{3B0D3EDF-ABF4-4569-ABF5-A1E221256500}"/>
          </ac:picMkLst>
        </pc:picChg>
        <pc:picChg chg="add mod">
          <ac:chgData name="Sourabh Hembrom" userId="516e822ec97d53ff" providerId="LiveId" clId="{B10EB77E-666F-450F-A96A-B79CA9232144}" dt="2021-10-13T03:58:12.536" v="277" actId="1076"/>
          <ac:picMkLst>
            <pc:docMk/>
            <pc:sldMk cId="2762186518" sldId="268"/>
            <ac:picMk id="1030" creationId="{45A92501-753B-4BB9-9842-8494424A5D70}"/>
          </ac:picMkLst>
        </pc:picChg>
        <pc:picChg chg="add mod">
          <ac:chgData name="Sourabh Hembrom" userId="516e822ec97d53ff" providerId="LiveId" clId="{B10EB77E-666F-450F-A96A-B79CA9232144}" dt="2021-10-13T04:01:52.329" v="292" actId="14100"/>
          <ac:picMkLst>
            <pc:docMk/>
            <pc:sldMk cId="2762186518" sldId="268"/>
            <ac:picMk id="1032" creationId="{2343E94A-0164-4F64-91CC-4BEA1CFDE9C1}"/>
          </ac:picMkLst>
        </pc:picChg>
        <pc:picChg chg="add mod">
          <ac:chgData name="Sourabh Hembrom" userId="516e822ec97d53ff" providerId="LiveId" clId="{B10EB77E-666F-450F-A96A-B79CA9232144}" dt="2021-10-13T04:00:14.225" v="290" actId="14100"/>
          <ac:picMkLst>
            <pc:docMk/>
            <pc:sldMk cId="2762186518" sldId="268"/>
            <ac:picMk id="1034" creationId="{79751DB0-415F-4969-A99A-62A29D81120A}"/>
          </ac:picMkLst>
        </pc:picChg>
        <pc:picChg chg="add mod">
          <ac:chgData name="Sourabh Hembrom" userId="516e822ec97d53ff" providerId="LiveId" clId="{B10EB77E-666F-450F-A96A-B79CA9232144}" dt="2021-10-13T04:02:14.811" v="298" actId="14100"/>
          <ac:picMkLst>
            <pc:docMk/>
            <pc:sldMk cId="2762186518" sldId="268"/>
            <ac:picMk id="1036" creationId="{C0B5FDE8-8470-43EA-B8EF-2ECE93C9C270}"/>
          </ac:picMkLst>
        </pc:picChg>
      </pc:sldChg>
      <pc:sldChg chg="addSp modSp new mod">
        <pc:chgData name="Sourabh Hembrom" userId="516e822ec97d53ff" providerId="LiveId" clId="{B10EB77E-666F-450F-A96A-B79CA9232144}" dt="2021-10-13T04:33:43.109" v="484" actId="255"/>
        <pc:sldMkLst>
          <pc:docMk/>
          <pc:sldMk cId="3524382321" sldId="269"/>
        </pc:sldMkLst>
        <pc:spChg chg="add mod">
          <ac:chgData name="Sourabh Hembrom" userId="516e822ec97d53ff" providerId="LiveId" clId="{B10EB77E-666F-450F-A96A-B79CA9232144}" dt="2021-10-13T04:10:26.697" v="353" actId="1076"/>
          <ac:spMkLst>
            <pc:docMk/>
            <pc:sldMk cId="3524382321" sldId="269"/>
            <ac:spMk id="2" creationId="{5C8D647E-790E-4F57-A579-5D552EEE267A}"/>
          </ac:spMkLst>
        </pc:spChg>
        <pc:spChg chg="add mod">
          <ac:chgData name="Sourabh Hembrom" userId="516e822ec97d53ff" providerId="LiveId" clId="{B10EB77E-666F-450F-A96A-B79CA9232144}" dt="2021-10-13T04:33:43.109" v="484" actId="255"/>
          <ac:spMkLst>
            <pc:docMk/>
            <pc:sldMk cId="3524382321" sldId="269"/>
            <ac:spMk id="3" creationId="{A6D01643-8EDD-4EC4-83EA-2FDCC140345A}"/>
          </ac:spMkLst>
        </pc:spChg>
      </pc:sldChg>
      <pc:sldChg chg="addSp modSp new mod ord">
        <pc:chgData name="Sourabh Hembrom" userId="516e822ec97d53ff" providerId="LiveId" clId="{B10EB77E-666F-450F-A96A-B79CA9232144}" dt="2021-10-14T10:13:57.990" v="679" actId="1076"/>
        <pc:sldMkLst>
          <pc:docMk/>
          <pc:sldMk cId="2367002137" sldId="270"/>
        </pc:sldMkLst>
        <pc:spChg chg="add mod">
          <ac:chgData name="Sourabh Hembrom" userId="516e822ec97d53ff" providerId="LiveId" clId="{B10EB77E-666F-450F-A96A-B79CA9232144}" dt="2021-10-14T10:13:57.990" v="679" actId="1076"/>
          <ac:spMkLst>
            <pc:docMk/>
            <pc:sldMk cId="2367002137" sldId="270"/>
            <ac:spMk id="3" creationId="{EBFA64EF-28D4-41D9-9836-92E4320EC3B1}"/>
          </ac:spMkLst>
        </pc:spChg>
        <pc:picChg chg="add mod">
          <ac:chgData name="Sourabh Hembrom" userId="516e822ec97d53ff" providerId="LiveId" clId="{B10EB77E-666F-450F-A96A-B79CA9232144}" dt="2021-10-14T10:13:52.776" v="677" actId="14100"/>
          <ac:picMkLst>
            <pc:docMk/>
            <pc:sldMk cId="2367002137" sldId="270"/>
            <ac:picMk id="2" creationId="{51FD5CDD-5447-440D-87F6-83FA0DA3BD19}"/>
          </ac:picMkLst>
        </pc:picChg>
      </pc:sldChg>
    </pc:docChg>
  </pc:docChgLst>
  <pc:docChgLst>
    <pc:chgData name="Sourabh Hembrom" userId="516e822ec97d53ff" providerId="LiveId" clId="{F193533A-4166-4693-8A82-4116898DB972}"/>
    <pc:docChg chg="modSld sldOrd">
      <pc:chgData name="Sourabh Hembrom" userId="516e822ec97d53ff" providerId="LiveId" clId="{F193533A-4166-4693-8A82-4116898DB972}" dt="2021-10-10T04:37:30.324" v="4"/>
      <pc:docMkLst>
        <pc:docMk/>
      </pc:docMkLst>
      <pc:sldChg chg="modSp mod ord">
        <pc:chgData name="Sourabh Hembrom" userId="516e822ec97d53ff" providerId="LiveId" clId="{F193533A-4166-4693-8A82-4116898DB972}" dt="2021-10-10T04:37:30.324" v="4"/>
        <pc:sldMkLst>
          <pc:docMk/>
          <pc:sldMk cId="125220947" sldId="262"/>
        </pc:sldMkLst>
        <pc:spChg chg="mod">
          <ac:chgData name="Sourabh Hembrom" userId="516e822ec97d53ff" providerId="LiveId" clId="{F193533A-4166-4693-8A82-4116898DB972}" dt="2021-10-09T19:18:18.986" v="2" actId="14100"/>
          <ac:spMkLst>
            <pc:docMk/>
            <pc:sldMk cId="125220947" sldId="262"/>
            <ac:spMk id="5" creationId="{766B3241-BEC2-4EED-BC20-D955BDBB52A2}"/>
          </ac:spMkLst>
        </pc:spChg>
      </pc:sldChg>
      <pc:sldChg chg="modSp mod">
        <pc:chgData name="Sourabh Hembrom" userId="516e822ec97d53ff" providerId="LiveId" clId="{F193533A-4166-4693-8A82-4116898DB972}" dt="2021-10-09T19:18:04.919" v="1" actId="14100"/>
        <pc:sldMkLst>
          <pc:docMk/>
          <pc:sldMk cId="695634611" sldId="263"/>
        </pc:sldMkLst>
        <pc:spChg chg="mod">
          <ac:chgData name="Sourabh Hembrom" userId="516e822ec97d53ff" providerId="LiveId" clId="{F193533A-4166-4693-8A82-4116898DB972}" dt="2021-10-09T19:18:04.919" v="1" actId="14100"/>
          <ac:spMkLst>
            <pc:docMk/>
            <pc:sldMk cId="695634611" sldId="263"/>
            <ac:spMk id="2" creationId="{F283FDE4-9A98-415A-BEFB-F1D30183518E}"/>
          </ac:spMkLst>
        </pc:spChg>
      </pc:sldChg>
      <pc:sldChg chg="modSp mod">
        <pc:chgData name="Sourabh Hembrom" userId="516e822ec97d53ff" providerId="LiveId" clId="{F193533A-4166-4693-8A82-4116898DB972}" dt="2021-10-09T19:17:56.195" v="0" actId="14100"/>
        <pc:sldMkLst>
          <pc:docMk/>
          <pc:sldMk cId="572443566" sldId="264"/>
        </pc:sldMkLst>
        <pc:spChg chg="mod">
          <ac:chgData name="Sourabh Hembrom" userId="516e822ec97d53ff" providerId="LiveId" clId="{F193533A-4166-4693-8A82-4116898DB972}" dt="2021-10-09T19:17:56.195" v="0" actId="14100"/>
          <ac:spMkLst>
            <pc:docMk/>
            <pc:sldMk cId="572443566" sldId="264"/>
            <ac:spMk id="2" creationId="{6BC1B9C6-0949-4211-9CDD-EA3EBC9EEC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F48B6-7DE4-4A3E-86BE-4120C9D2D6FE}" type="datetimeFigureOut">
              <a:rPr lang="en-IN" smtClean="0"/>
              <a:t>14-10-2021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EC34A-7759-44E4-9F12-591C0D2B0E37}" type="slidenum">
              <a:rPr lang="en-IN" smtClean="0"/>
              <a:t>‹#›</a:t>
            </a:fld>
            <a:endParaRPr lang="en-IN"/>
          </a:p>
        </p:txBody>
      </p:sp>
    </p:spTree>
    <p:extLst>
      <p:ext uri="{BB962C8B-B14F-4D97-AF65-F5344CB8AC3E}">
        <p14:creationId xmlns:p14="http://schemas.microsoft.com/office/powerpoint/2010/main" val="2823624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BC0F35-1AC9-4F81-AF5F-007DBD2F7D60}" type="datetimeFigureOut">
              <a:rPr lang="en-IN" smtClean="0"/>
              <a:t>14-10-2021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31D5ED7-9A64-4FE6-81F1-0A61935011C3}" type="slidenum">
              <a:rPr lang="en-IN" smtClean="0"/>
              <a:t>‹#›</a:t>
            </a:fld>
            <a:endParaRPr lang="en-IN"/>
          </a:p>
        </p:txBody>
      </p:sp>
    </p:spTree>
    <p:extLst>
      <p:ext uri="{BB962C8B-B14F-4D97-AF65-F5344CB8AC3E}">
        <p14:creationId xmlns:p14="http://schemas.microsoft.com/office/powerpoint/2010/main" val="307180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BC0F35-1AC9-4F81-AF5F-007DBD2F7D60}" type="datetimeFigureOut">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D5ED7-9A64-4FE6-81F1-0A61935011C3}" type="slidenum">
              <a:rPr lang="en-IN" smtClean="0"/>
              <a:t>‹#›</a:t>
            </a:fld>
            <a:endParaRPr lang="en-IN"/>
          </a:p>
        </p:txBody>
      </p:sp>
    </p:spTree>
    <p:extLst>
      <p:ext uri="{BB962C8B-B14F-4D97-AF65-F5344CB8AC3E}">
        <p14:creationId xmlns:p14="http://schemas.microsoft.com/office/powerpoint/2010/main" val="211856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BC0F35-1AC9-4F81-AF5F-007DBD2F7D60}" type="datetimeFigureOut">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D5ED7-9A64-4FE6-81F1-0A61935011C3}" type="slidenum">
              <a:rPr lang="en-IN" smtClean="0"/>
              <a:t>‹#›</a:t>
            </a:fld>
            <a:endParaRPr lang="en-IN"/>
          </a:p>
        </p:txBody>
      </p:sp>
    </p:spTree>
    <p:extLst>
      <p:ext uri="{BB962C8B-B14F-4D97-AF65-F5344CB8AC3E}">
        <p14:creationId xmlns:p14="http://schemas.microsoft.com/office/powerpoint/2010/main" val="2690514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BC0F35-1AC9-4F81-AF5F-007DBD2F7D60}" type="datetimeFigureOut">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D5ED7-9A64-4FE6-81F1-0A61935011C3}"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4258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BC0F35-1AC9-4F81-AF5F-007DBD2F7D60}" type="datetimeFigureOut">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D5ED7-9A64-4FE6-81F1-0A61935011C3}" type="slidenum">
              <a:rPr lang="en-IN" smtClean="0"/>
              <a:t>‹#›</a:t>
            </a:fld>
            <a:endParaRPr lang="en-IN"/>
          </a:p>
        </p:txBody>
      </p:sp>
    </p:spTree>
    <p:extLst>
      <p:ext uri="{BB962C8B-B14F-4D97-AF65-F5344CB8AC3E}">
        <p14:creationId xmlns:p14="http://schemas.microsoft.com/office/powerpoint/2010/main" val="425083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BC0F35-1AC9-4F81-AF5F-007DBD2F7D60}" type="datetimeFigureOut">
              <a:rPr lang="en-IN" smtClean="0"/>
              <a:t>14-10-2021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1D5ED7-9A64-4FE6-81F1-0A61935011C3}" type="slidenum">
              <a:rPr lang="en-IN" smtClean="0"/>
              <a:t>‹#›</a:t>
            </a:fld>
            <a:endParaRPr lang="en-IN"/>
          </a:p>
        </p:txBody>
      </p:sp>
    </p:spTree>
    <p:extLst>
      <p:ext uri="{BB962C8B-B14F-4D97-AF65-F5344CB8AC3E}">
        <p14:creationId xmlns:p14="http://schemas.microsoft.com/office/powerpoint/2010/main" val="3733701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BC0F35-1AC9-4F81-AF5F-007DBD2F7D60}" type="datetimeFigureOut">
              <a:rPr lang="en-IN" smtClean="0"/>
              <a:t>14-10-2021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1D5ED7-9A64-4FE6-81F1-0A61935011C3}" type="slidenum">
              <a:rPr lang="en-IN" smtClean="0"/>
              <a:t>‹#›</a:t>
            </a:fld>
            <a:endParaRPr lang="en-IN"/>
          </a:p>
        </p:txBody>
      </p:sp>
    </p:spTree>
    <p:extLst>
      <p:ext uri="{BB962C8B-B14F-4D97-AF65-F5344CB8AC3E}">
        <p14:creationId xmlns:p14="http://schemas.microsoft.com/office/powerpoint/2010/main" val="1512418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C0F35-1AC9-4F81-AF5F-007DBD2F7D60}"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D5ED7-9A64-4FE6-81F1-0A61935011C3}" type="slidenum">
              <a:rPr lang="en-IN" smtClean="0"/>
              <a:t>‹#›</a:t>
            </a:fld>
            <a:endParaRPr lang="en-IN"/>
          </a:p>
        </p:txBody>
      </p:sp>
    </p:spTree>
    <p:extLst>
      <p:ext uri="{BB962C8B-B14F-4D97-AF65-F5344CB8AC3E}">
        <p14:creationId xmlns:p14="http://schemas.microsoft.com/office/powerpoint/2010/main" val="3432942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C0F35-1AC9-4F81-AF5F-007DBD2F7D60}"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D5ED7-9A64-4FE6-81F1-0A61935011C3}" type="slidenum">
              <a:rPr lang="en-IN" smtClean="0"/>
              <a:t>‹#›</a:t>
            </a:fld>
            <a:endParaRPr lang="en-IN"/>
          </a:p>
        </p:txBody>
      </p:sp>
    </p:spTree>
    <p:extLst>
      <p:ext uri="{BB962C8B-B14F-4D97-AF65-F5344CB8AC3E}">
        <p14:creationId xmlns:p14="http://schemas.microsoft.com/office/powerpoint/2010/main" val="384131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C0F35-1AC9-4F81-AF5F-007DBD2F7D60}"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D5ED7-9A64-4FE6-81F1-0A61935011C3}" type="slidenum">
              <a:rPr lang="en-IN" smtClean="0"/>
              <a:t>‹#›</a:t>
            </a:fld>
            <a:endParaRPr lang="en-IN"/>
          </a:p>
        </p:txBody>
      </p:sp>
    </p:spTree>
    <p:extLst>
      <p:ext uri="{BB962C8B-B14F-4D97-AF65-F5344CB8AC3E}">
        <p14:creationId xmlns:p14="http://schemas.microsoft.com/office/powerpoint/2010/main" val="1927619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C0F35-1AC9-4F81-AF5F-007DBD2F7D60}"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D5ED7-9A64-4FE6-81F1-0A61935011C3}" type="slidenum">
              <a:rPr lang="en-IN" smtClean="0"/>
              <a:t>‹#›</a:t>
            </a:fld>
            <a:endParaRPr lang="en-IN"/>
          </a:p>
        </p:txBody>
      </p:sp>
    </p:spTree>
    <p:extLst>
      <p:ext uri="{BB962C8B-B14F-4D97-AF65-F5344CB8AC3E}">
        <p14:creationId xmlns:p14="http://schemas.microsoft.com/office/powerpoint/2010/main" val="116301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BC0F35-1AC9-4F81-AF5F-007DBD2F7D60}" type="datetimeFigureOut">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D5ED7-9A64-4FE6-81F1-0A61935011C3}" type="slidenum">
              <a:rPr lang="en-IN" smtClean="0"/>
              <a:t>‹#›</a:t>
            </a:fld>
            <a:endParaRPr lang="en-IN"/>
          </a:p>
        </p:txBody>
      </p:sp>
    </p:spTree>
    <p:extLst>
      <p:ext uri="{BB962C8B-B14F-4D97-AF65-F5344CB8AC3E}">
        <p14:creationId xmlns:p14="http://schemas.microsoft.com/office/powerpoint/2010/main" val="422911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BC0F35-1AC9-4F81-AF5F-007DBD2F7D60}" type="datetimeFigureOut">
              <a:rPr lang="en-IN" smtClean="0"/>
              <a:t>14-10-2021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1D5ED7-9A64-4FE6-81F1-0A61935011C3}" type="slidenum">
              <a:rPr lang="en-IN" smtClean="0"/>
              <a:t>‹#›</a:t>
            </a:fld>
            <a:endParaRPr lang="en-IN"/>
          </a:p>
        </p:txBody>
      </p:sp>
    </p:spTree>
    <p:extLst>
      <p:ext uri="{BB962C8B-B14F-4D97-AF65-F5344CB8AC3E}">
        <p14:creationId xmlns:p14="http://schemas.microsoft.com/office/powerpoint/2010/main" val="57632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BC0F35-1AC9-4F81-AF5F-007DBD2F7D60}" type="datetimeFigureOut">
              <a:rPr lang="en-IN" smtClean="0"/>
              <a:t>14-10-2021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1D5ED7-9A64-4FE6-81F1-0A61935011C3}" type="slidenum">
              <a:rPr lang="en-IN" smtClean="0"/>
              <a:t>‹#›</a:t>
            </a:fld>
            <a:endParaRPr lang="en-IN"/>
          </a:p>
        </p:txBody>
      </p:sp>
    </p:spTree>
    <p:extLst>
      <p:ext uri="{BB962C8B-B14F-4D97-AF65-F5344CB8AC3E}">
        <p14:creationId xmlns:p14="http://schemas.microsoft.com/office/powerpoint/2010/main" val="86894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C0F35-1AC9-4F81-AF5F-007DBD2F7D60}" type="datetimeFigureOut">
              <a:rPr lang="en-IN" smtClean="0"/>
              <a:t>14-10-2021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1D5ED7-9A64-4FE6-81F1-0A61935011C3}" type="slidenum">
              <a:rPr lang="en-IN" smtClean="0"/>
              <a:t>‹#›</a:t>
            </a:fld>
            <a:endParaRPr lang="en-IN"/>
          </a:p>
        </p:txBody>
      </p:sp>
    </p:spTree>
    <p:extLst>
      <p:ext uri="{BB962C8B-B14F-4D97-AF65-F5344CB8AC3E}">
        <p14:creationId xmlns:p14="http://schemas.microsoft.com/office/powerpoint/2010/main" val="395054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BC0F35-1AC9-4F81-AF5F-007DBD2F7D60}" type="datetimeFigureOut">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D5ED7-9A64-4FE6-81F1-0A61935011C3}" type="slidenum">
              <a:rPr lang="en-IN" smtClean="0"/>
              <a:t>‹#›</a:t>
            </a:fld>
            <a:endParaRPr lang="en-IN"/>
          </a:p>
        </p:txBody>
      </p:sp>
    </p:spTree>
    <p:extLst>
      <p:ext uri="{BB962C8B-B14F-4D97-AF65-F5344CB8AC3E}">
        <p14:creationId xmlns:p14="http://schemas.microsoft.com/office/powerpoint/2010/main" val="40045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BC0F35-1AC9-4F81-AF5F-007DBD2F7D60}" type="datetimeFigureOut">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D5ED7-9A64-4FE6-81F1-0A61935011C3}" type="slidenum">
              <a:rPr lang="en-IN" smtClean="0"/>
              <a:t>‹#›</a:t>
            </a:fld>
            <a:endParaRPr lang="en-IN"/>
          </a:p>
        </p:txBody>
      </p:sp>
    </p:spTree>
    <p:extLst>
      <p:ext uri="{BB962C8B-B14F-4D97-AF65-F5344CB8AC3E}">
        <p14:creationId xmlns:p14="http://schemas.microsoft.com/office/powerpoint/2010/main" val="84871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BC0F35-1AC9-4F81-AF5F-007DBD2F7D60}" type="datetimeFigureOut">
              <a:rPr lang="en-IN" smtClean="0"/>
              <a:t>14-10-2021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1D5ED7-9A64-4FE6-81F1-0A61935011C3}" type="slidenum">
              <a:rPr lang="en-IN" smtClean="0"/>
              <a:t>‹#›</a:t>
            </a:fld>
            <a:endParaRPr lang="en-IN"/>
          </a:p>
        </p:txBody>
      </p:sp>
    </p:spTree>
    <p:extLst>
      <p:ext uri="{BB962C8B-B14F-4D97-AF65-F5344CB8AC3E}">
        <p14:creationId xmlns:p14="http://schemas.microsoft.com/office/powerpoint/2010/main" val="1289760563"/>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png">
            <a:extLst>
              <a:ext uri="{FF2B5EF4-FFF2-40B4-BE49-F238E27FC236}">
                <a16:creationId xmlns:a16="http://schemas.microsoft.com/office/drawing/2014/main" id="{51FD5CDD-5447-440D-87F6-83FA0DA3BD19}"/>
              </a:ext>
            </a:extLst>
          </p:cNvPr>
          <p:cNvPicPr>
            <a:picLocks noChangeAspect="1"/>
          </p:cNvPicPr>
          <p:nvPr/>
        </p:nvPicPr>
        <p:blipFill>
          <a:blip r:embed="rId2" cstate="print"/>
          <a:srcRect/>
          <a:stretch>
            <a:fillRect/>
          </a:stretch>
        </p:blipFill>
        <p:spPr bwMode="auto">
          <a:xfrm>
            <a:off x="3630930" y="259080"/>
            <a:ext cx="5113020" cy="2960370"/>
          </a:xfrm>
          <a:prstGeom prst="rect">
            <a:avLst/>
          </a:prstGeom>
          <a:noFill/>
          <a:ln w="9525">
            <a:noFill/>
            <a:miter lim="800000"/>
            <a:headEnd/>
            <a:tailEnd/>
          </a:ln>
        </p:spPr>
      </p:pic>
      <p:sp>
        <p:nvSpPr>
          <p:cNvPr id="3" name="TextBox 2">
            <a:extLst>
              <a:ext uri="{FF2B5EF4-FFF2-40B4-BE49-F238E27FC236}">
                <a16:creationId xmlns:a16="http://schemas.microsoft.com/office/drawing/2014/main" id="{EBFA64EF-28D4-41D9-9836-92E4320EC3B1}"/>
              </a:ext>
            </a:extLst>
          </p:cNvPr>
          <p:cNvSpPr txBox="1"/>
          <p:nvPr/>
        </p:nvSpPr>
        <p:spPr>
          <a:xfrm>
            <a:off x="3630930" y="3638551"/>
            <a:ext cx="5276850" cy="2308324"/>
          </a:xfrm>
          <a:prstGeom prst="rect">
            <a:avLst/>
          </a:prstGeom>
          <a:noFill/>
        </p:spPr>
        <p:txBody>
          <a:bodyPr wrap="square" rtlCol="0">
            <a:spAutoFit/>
          </a:bodyPr>
          <a:lstStyle/>
          <a:p>
            <a:r>
              <a:rPr lang="en-IN" sz="3200" dirty="0"/>
              <a:t>Presentation By</a:t>
            </a:r>
          </a:p>
          <a:p>
            <a:r>
              <a:rPr lang="en-IN" sz="2800" dirty="0"/>
              <a:t>Utkarsh Joshi</a:t>
            </a:r>
          </a:p>
          <a:p>
            <a:r>
              <a:rPr lang="en-IN" sz="2800" dirty="0"/>
              <a:t>Kunal Singh</a:t>
            </a:r>
          </a:p>
          <a:p>
            <a:r>
              <a:rPr lang="en-IN" sz="2800" dirty="0"/>
              <a:t>Sourabh Hembrom</a:t>
            </a:r>
          </a:p>
          <a:p>
            <a:r>
              <a:rPr lang="en-IN" sz="2800" dirty="0"/>
              <a:t>Group ID- 119</a:t>
            </a:r>
          </a:p>
        </p:txBody>
      </p:sp>
    </p:spTree>
    <p:extLst>
      <p:ext uri="{BB962C8B-B14F-4D97-AF65-F5344CB8AC3E}">
        <p14:creationId xmlns:p14="http://schemas.microsoft.com/office/powerpoint/2010/main" val="2367002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1B9C6-0949-4211-9CDD-EA3EBC9EEC23}"/>
              </a:ext>
            </a:extLst>
          </p:cNvPr>
          <p:cNvSpPr txBox="1"/>
          <p:nvPr/>
        </p:nvSpPr>
        <p:spPr>
          <a:xfrm>
            <a:off x="4438650" y="2413337"/>
            <a:ext cx="4514850" cy="1015663"/>
          </a:xfrm>
          <a:prstGeom prst="rect">
            <a:avLst/>
          </a:prstGeom>
          <a:noFill/>
        </p:spPr>
        <p:txBody>
          <a:bodyPr wrap="square" rtlCol="0">
            <a:spAutoFit/>
          </a:bodyPr>
          <a:lstStyle/>
          <a:p>
            <a:r>
              <a:rPr lang="en-IN" sz="6000"/>
              <a:t>Thank You</a:t>
            </a:r>
          </a:p>
        </p:txBody>
      </p:sp>
    </p:spTree>
    <p:extLst>
      <p:ext uri="{BB962C8B-B14F-4D97-AF65-F5344CB8AC3E}">
        <p14:creationId xmlns:p14="http://schemas.microsoft.com/office/powerpoint/2010/main" val="572443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AF84CF-4DB2-41B7-BBAB-9A0DE3ABD21A}"/>
              </a:ext>
            </a:extLst>
          </p:cNvPr>
          <p:cNvSpPr txBox="1"/>
          <p:nvPr/>
        </p:nvSpPr>
        <p:spPr>
          <a:xfrm>
            <a:off x="7596694" y="489086"/>
            <a:ext cx="4087306"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Fake News Detector</a:t>
            </a:r>
          </a:p>
        </p:txBody>
      </p:sp>
      <p:pic>
        <p:nvPicPr>
          <p:cNvPr id="1026" name="Picture 2" descr="See the source image">
            <a:extLst>
              <a:ext uri="{FF2B5EF4-FFF2-40B4-BE49-F238E27FC236}">
                <a16:creationId xmlns:a16="http://schemas.microsoft.com/office/drawing/2014/main" id="{EB531B76-2D33-4CBB-BB2F-D8120D9533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939" r="2" b="2"/>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33378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DEB35D-E7F5-4AB2-98EB-19618F2F113B}"/>
              </a:ext>
            </a:extLst>
          </p:cNvPr>
          <p:cNvSpPr txBox="1"/>
          <p:nvPr/>
        </p:nvSpPr>
        <p:spPr>
          <a:xfrm>
            <a:off x="858694" y="313690"/>
            <a:ext cx="5048969" cy="20638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What is Fake News?</a:t>
            </a:r>
          </a:p>
        </p:txBody>
      </p:sp>
      <p:pic>
        <p:nvPicPr>
          <p:cNvPr id="2052" name="Picture 4" descr="See the source image">
            <a:extLst>
              <a:ext uri="{FF2B5EF4-FFF2-40B4-BE49-F238E27FC236}">
                <a16:creationId xmlns:a16="http://schemas.microsoft.com/office/drawing/2014/main" id="{2A698183-1A88-486A-A341-E9D9FE1C60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 b="-4"/>
          <a:stretch/>
        </p:blipFill>
        <p:spPr bwMode="auto">
          <a:xfrm>
            <a:off x="9245324" y="962878"/>
            <a:ext cx="2194560" cy="18500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See the source image">
            <a:extLst>
              <a:ext uri="{FF2B5EF4-FFF2-40B4-BE49-F238E27FC236}">
                <a16:creationId xmlns:a16="http://schemas.microsoft.com/office/drawing/2014/main" id="{4B941CE8-302E-4F7B-8FE4-B5E56E5605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580" r="2" b="2"/>
          <a:stretch/>
        </p:blipFill>
        <p:spPr bwMode="auto">
          <a:xfrm>
            <a:off x="7803185" y="3775836"/>
            <a:ext cx="2539419" cy="21945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02DCE7-D4F7-4F10-A252-1FC0C5A490E2}"/>
              </a:ext>
            </a:extLst>
          </p:cNvPr>
          <p:cNvSpPr txBox="1"/>
          <p:nvPr/>
        </p:nvSpPr>
        <p:spPr>
          <a:xfrm>
            <a:off x="612648" y="2908005"/>
            <a:ext cx="5295015" cy="3268957"/>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2800" dirty="0"/>
              <a:t>News stories that are false and has no verifiable facts.</a:t>
            </a:r>
          </a:p>
          <a:p>
            <a:pPr marL="285750" indent="-228600">
              <a:lnSpc>
                <a:spcPct val="90000"/>
              </a:lnSpc>
              <a:spcAft>
                <a:spcPts val="600"/>
              </a:spcAft>
              <a:buFont typeface="Arial" panose="020B0604020202020204" pitchFamily="34" charset="0"/>
              <a:buChar char="•"/>
            </a:pPr>
            <a:r>
              <a:rPr lang="en-US" sz="2800" dirty="0"/>
              <a:t>Designed to mislead people and impose certain ideas.</a:t>
            </a:r>
          </a:p>
          <a:p>
            <a:pPr marL="285750" indent="-228600">
              <a:lnSpc>
                <a:spcPct val="90000"/>
              </a:lnSpc>
              <a:spcAft>
                <a:spcPts val="600"/>
              </a:spcAft>
              <a:buFont typeface="Arial" panose="020B0604020202020204" pitchFamily="34" charset="0"/>
              <a:buChar char="•"/>
            </a:pPr>
            <a:r>
              <a:rPr lang="en-US" sz="2800" dirty="0"/>
              <a:t>It has become a global problem that even major companies like Google, Facebook are struggling to solve.</a:t>
            </a:r>
          </a:p>
          <a:p>
            <a:pPr marL="285750" indent="-228600">
              <a:lnSpc>
                <a:spcPct val="90000"/>
              </a:lnSpc>
              <a:spcAft>
                <a:spcPts val="600"/>
              </a:spcAft>
              <a:buFont typeface="Arial" panose="020B0604020202020204" pitchFamily="34" charset="0"/>
              <a:buChar char="•"/>
            </a:pPr>
            <a:endParaRPr lang="en-US" sz="2200" dirty="0"/>
          </a:p>
        </p:txBody>
      </p:sp>
      <p:pic>
        <p:nvPicPr>
          <p:cNvPr id="2050" name="Picture 2" descr="See the source image">
            <a:extLst>
              <a:ext uri="{FF2B5EF4-FFF2-40B4-BE49-F238E27FC236}">
                <a16:creationId xmlns:a16="http://schemas.microsoft.com/office/drawing/2014/main" id="{11527EE1-DCFD-4DF5-BB9E-C02CE6B6E9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54" r="6216"/>
          <a:stretch/>
        </p:blipFill>
        <p:spPr bwMode="auto">
          <a:xfrm>
            <a:off x="6019800" y="583637"/>
            <a:ext cx="2867341" cy="270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79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B0CC04-BF1C-4F6F-B597-404E47C43077}"/>
              </a:ext>
            </a:extLst>
          </p:cNvPr>
          <p:cNvSpPr txBox="1"/>
          <p:nvPr/>
        </p:nvSpPr>
        <p:spPr>
          <a:xfrm>
            <a:off x="822191" y="1016127"/>
            <a:ext cx="4485861" cy="108813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a:latin typeface="+mj-lt"/>
                <a:ea typeface="+mj-ea"/>
                <a:cs typeface="+mj-cs"/>
              </a:rPr>
              <a:t>Objective</a:t>
            </a:r>
          </a:p>
        </p:txBody>
      </p:sp>
      <p:sp>
        <p:nvSpPr>
          <p:cNvPr id="3" name="TextBox 2">
            <a:extLst>
              <a:ext uri="{FF2B5EF4-FFF2-40B4-BE49-F238E27FC236}">
                <a16:creationId xmlns:a16="http://schemas.microsoft.com/office/drawing/2014/main" id="{7D2D9E2A-C8AF-4E89-A680-BA62F97368B0}"/>
              </a:ext>
            </a:extLst>
          </p:cNvPr>
          <p:cNvSpPr txBox="1"/>
          <p:nvPr/>
        </p:nvSpPr>
        <p:spPr>
          <a:xfrm>
            <a:off x="411479" y="2688336"/>
            <a:ext cx="4498848" cy="358444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dirty="0"/>
              <a:t>The main objective is to utilize NLP to detect fake news.</a:t>
            </a:r>
          </a:p>
          <a:p>
            <a:pPr marL="285750" indent="-228600">
              <a:lnSpc>
                <a:spcPct val="90000"/>
              </a:lnSpc>
              <a:spcAft>
                <a:spcPts val="600"/>
              </a:spcAft>
              <a:buFont typeface="Arial" panose="020B0604020202020204" pitchFamily="34" charset="0"/>
              <a:buChar char="•"/>
            </a:pPr>
            <a:r>
              <a:rPr lang="en-US" sz="2400" dirty="0"/>
              <a:t>First, we gather the data, pre-process it and translate the article into supervised model features.</a:t>
            </a:r>
          </a:p>
          <a:p>
            <a:pPr marL="285750" indent="-228600">
              <a:lnSpc>
                <a:spcPct val="90000"/>
              </a:lnSpc>
              <a:spcAft>
                <a:spcPts val="600"/>
              </a:spcAft>
              <a:buFont typeface="Arial" panose="020B0604020202020204" pitchFamily="34" charset="0"/>
              <a:buChar char="•"/>
            </a:pPr>
            <a:r>
              <a:rPr lang="en-US" sz="2400" dirty="0"/>
              <a:t>Then we train a selected model with the help of test and train data.</a:t>
            </a:r>
          </a:p>
        </p:txBody>
      </p:sp>
      <p:pic>
        <p:nvPicPr>
          <p:cNvPr id="3074" name="Picture 2" descr="See the source image">
            <a:extLst>
              <a:ext uri="{FF2B5EF4-FFF2-40B4-BE49-F238E27FC236}">
                <a16:creationId xmlns:a16="http://schemas.microsoft.com/office/drawing/2014/main" id="{E1A45E18-CBC1-4932-B2DB-18FC1C884E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376" r="7620" b="-1"/>
          <a:stretch/>
        </p:blipFill>
        <p:spPr bwMode="auto">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77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09E79F-ABC3-4022-B78D-58E3DA84A4DF}"/>
              </a:ext>
            </a:extLst>
          </p:cNvPr>
          <p:cNvSpPr txBox="1"/>
          <p:nvPr/>
        </p:nvSpPr>
        <p:spPr>
          <a:xfrm>
            <a:off x="962026" y="803325"/>
            <a:ext cx="5314536"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dirty="0">
                <a:latin typeface="+mj-lt"/>
                <a:ea typeface="+mj-ea"/>
                <a:cs typeface="+mj-cs"/>
              </a:rPr>
              <a:t>NLP</a:t>
            </a:r>
          </a:p>
        </p:txBody>
      </p:sp>
      <p:sp>
        <p:nvSpPr>
          <p:cNvPr id="3" name="TextBox 2">
            <a:extLst>
              <a:ext uri="{FF2B5EF4-FFF2-40B4-BE49-F238E27FC236}">
                <a16:creationId xmlns:a16="http://schemas.microsoft.com/office/drawing/2014/main" id="{C4DCBB7B-6B28-4EE4-AFAA-28978B4D37F8}"/>
              </a:ext>
            </a:extLst>
          </p:cNvPr>
          <p:cNvSpPr txBox="1"/>
          <p:nvPr/>
        </p:nvSpPr>
        <p:spPr>
          <a:xfrm>
            <a:off x="761994" y="1903098"/>
            <a:ext cx="5314543" cy="4396102"/>
          </a:xfrm>
          <a:prstGeom prst="rect">
            <a:avLst/>
          </a:prstGeom>
        </p:spPr>
        <p:txBody>
          <a:bodyPr vert="horz" lIns="91440" tIns="45720" rIns="91440" bIns="45720" rtlCol="0" anchor="t">
            <a:noAutofit/>
          </a:bodyPr>
          <a:lstStyle/>
          <a:p>
            <a:pPr defTabSz="914400">
              <a:lnSpc>
                <a:spcPct val="90000"/>
              </a:lnSpc>
              <a:spcAft>
                <a:spcPts val="600"/>
              </a:spcAft>
            </a:pPr>
            <a:r>
              <a:rPr lang="en-US" sz="2400" dirty="0"/>
              <a:t>A technical branch of computer science which simplifies interactions between humans and computer systems, in the context of programming and processing of huge volumes of natural language data, with Python programming language providing robust mechanism to handle natural language data, and implement natural language processing easily, through its various functionalities including various libraries and functions, is termed as NLP (natural language processing). </a:t>
            </a:r>
          </a:p>
        </p:txBody>
      </p:sp>
      <p:pic>
        <p:nvPicPr>
          <p:cNvPr id="18" name="Picture 2" descr="See the source image">
            <a:extLst>
              <a:ext uri="{FF2B5EF4-FFF2-40B4-BE49-F238E27FC236}">
                <a16:creationId xmlns:a16="http://schemas.microsoft.com/office/drawing/2014/main" id="{0BF0745B-F271-4F15-9218-4C8561500F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759" r="9008" b="2"/>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08314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FAED9F-8ECF-48E8-864C-D1E9EF0A20E0}"/>
              </a:ext>
            </a:extLst>
          </p:cNvPr>
          <p:cNvSpPr txBox="1"/>
          <p:nvPr/>
        </p:nvSpPr>
        <p:spPr>
          <a:xfrm>
            <a:off x="867768" y="25758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Methodology</a:t>
            </a:r>
          </a:p>
        </p:txBody>
      </p:sp>
      <p:sp>
        <p:nvSpPr>
          <p:cNvPr id="3" name="TextBox 2">
            <a:extLst>
              <a:ext uri="{FF2B5EF4-FFF2-40B4-BE49-F238E27FC236}">
                <a16:creationId xmlns:a16="http://schemas.microsoft.com/office/drawing/2014/main" id="{2D064A80-7DB4-47F9-81C0-DA8E37E3D246}"/>
              </a:ext>
            </a:extLst>
          </p:cNvPr>
          <p:cNvSpPr txBox="1"/>
          <p:nvPr/>
        </p:nvSpPr>
        <p:spPr>
          <a:xfrm>
            <a:off x="572493" y="2071316"/>
            <a:ext cx="6713552" cy="41191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800" dirty="0"/>
              <a:t>Collect the dataset.</a:t>
            </a:r>
          </a:p>
          <a:p>
            <a:pPr marL="285750" indent="-228600">
              <a:lnSpc>
                <a:spcPct val="90000"/>
              </a:lnSpc>
              <a:spcAft>
                <a:spcPts val="600"/>
              </a:spcAft>
              <a:buFont typeface="Arial" panose="020B0604020202020204" pitchFamily="34" charset="0"/>
              <a:buChar char="•"/>
            </a:pPr>
            <a:r>
              <a:rPr lang="en-US" sz="2800" dirty="0"/>
              <a:t>Pre-process the collected data.</a:t>
            </a:r>
          </a:p>
          <a:p>
            <a:pPr marL="285750" indent="-228600">
              <a:lnSpc>
                <a:spcPct val="90000"/>
              </a:lnSpc>
              <a:spcAft>
                <a:spcPts val="600"/>
              </a:spcAft>
              <a:buFont typeface="Arial" panose="020B0604020202020204" pitchFamily="34" charset="0"/>
              <a:buChar char="•"/>
            </a:pPr>
            <a:r>
              <a:rPr lang="en-US" sz="2800" dirty="0"/>
              <a:t>Feature extraction.</a:t>
            </a:r>
          </a:p>
          <a:p>
            <a:pPr marL="285750" indent="-228600">
              <a:lnSpc>
                <a:spcPct val="90000"/>
              </a:lnSpc>
              <a:spcAft>
                <a:spcPts val="600"/>
              </a:spcAft>
              <a:buFont typeface="Arial" panose="020B0604020202020204" pitchFamily="34" charset="0"/>
              <a:buChar char="•"/>
            </a:pPr>
            <a:r>
              <a:rPr lang="en-US" sz="2800" dirty="0"/>
              <a:t>Splitting the data into train and test data.</a:t>
            </a:r>
          </a:p>
          <a:p>
            <a:pPr marL="285750" indent="-228600">
              <a:lnSpc>
                <a:spcPct val="90000"/>
              </a:lnSpc>
              <a:spcAft>
                <a:spcPts val="600"/>
              </a:spcAft>
              <a:buFont typeface="Arial" panose="020B0604020202020204" pitchFamily="34" charset="0"/>
              <a:buChar char="•"/>
            </a:pPr>
            <a:r>
              <a:rPr lang="en-US" sz="2800" dirty="0"/>
              <a:t>Training of model using train data.</a:t>
            </a:r>
          </a:p>
          <a:p>
            <a:pPr marL="285750" indent="-228600">
              <a:lnSpc>
                <a:spcPct val="90000"/>
              </a:lnSpc>
              <a:spcAft>
                <a:spcPts val="600"/>
              </a:spcAft>
              <a:buFont typeface="Arial" panose="020B0604020202020204" pitchFamily="34" charset="0"/>
              <a:buChar char="•"/>
            </a:pPr>
            <a:r>
              <a:rPr lang="en-US" sz="2800" dirty="0"/>
              <a:t>Then testing the trained model with help of test data.</a:t>
            </a:r>
          </a:p>
          <a:p>
            <a:pPr marL="285750" indent="-228600">
              <a:lnSpc>
                <a:spcPct val="90000"/>
              </a:lnSpc>
              <a:spcAft>
                <a:spcPts val="600"/>
              </a:spcAft>
              <a:buFont typeface="Arial" panose="020B0604020202020204" pitchFamily="34" charset="0"/>
              <a:buChar char="•"/>
            </a:pPr>
            <a:r>
              <a:rPr lang="en-US" sz="2800" dirty="0"/>
              <a:t>Now the model is ready to give result.</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endParaRPr lang="en-US" sz="2200" dirty="0"/>
          </a:p>
        </p:txBody>
      </p:sp>
      <p:pic>
        <p:nvPicPr>
          <p:cNvPr id="4098" name="Picture 2" descr="See the source image">
            <a:extLst>
              <a:ext uri="{FF2B5EF4-FFF2-40B4-BE49-F238E27FC236}">
                <a16:creationId xmlns:a16="http://schemas.microsoft.com/office/drawing/2014/main" id="{41C1AAE4-EE2D-4A9A-92BF-00D4FFF013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138" r="17708"/>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79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D98096-F42B-4250-890B-0E56AAFD9E7C}"/>
              </a:ext>
            </a:extLst>
          </p:cNvPr>
          <p:cNvSpPr txBox="1"/>
          <p:nvPr/>
        </p:nvSpPr>
        <p:spPr>
          <a:xfrm>
            <a:off x="3804285" y="208032"/>
            <a:ext cx="4724400" cy="707886"/>
          </a:xfrm>
          <a:prstGeom prst="rect">
            <a:avLst/>
          </a:prstGeom>
          <a:noFill/>
        </p:spPr>
        <p:txBody>
          <a:bodyPr wrap="square" rtlCol="0">
            <a:spAutoFit/>
          </a:bodyPr>
          <a:lstStyle/>
          <a:p>
            <a:r>
              <a:rPr lang="en-IN" sz="4000" dirty="0"/>
              <a:t>Workflow Diagram</a:t>
            </a:r>
          </a:p>
        </p:txBody>
      </p:sp>
      <p:sp>
        <p:nvSpPr>
          <p:cNvPr id="3" name="Rectangle 2">
            <a:extLst>
              <a:ext uri="{FF2B5EF4-FFF2-40B4-BE49-F238E27FC236}">
                <a16:creationId xmlns:a16="http://schemas.microsoft.com/office/drawing/2014/main" id="{DB196359-7027-4686-8B1C-349DCC2F3DF3}"/>
              </a:ext>
            </a:extLst>
          </p:cNvPr>
          <p:cNvSpPr/>
          <p:nvPr/>
        </p:nvSpPr>
        <p:spPr>
          <a:xfrm>
            <a:off x="751840" y="1412240"/>
            <a:ext cx="2191385" cy="1045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Dataset</a:t>
            </a:r>
          </a:p>
        </p:txBody>
      </p:sp>
      <p:sp>
        <p:nvSpPr>
          <p:cNvPr id="4" name="Rectangle 3">
            <a:extLst>
              <a:ext uri="{FF2B5EF4-FFF2-40B4-BE49-F238E27FC236}">
                <a16:creationId xmlns:a16="http://schemas.microsoft.com/office/drawing/2014/main" id="{109873CA-D0BC-430F-A9D3-7A5D86FA65B0}"/>
              </a:ext>
            </a:extLst>
          </p:cNvPr>
          <p:cNvSpPr/>
          <p:nvPr/>
        </p:nvSpPr>
        <p:spPr>
          <a:xfrm>
            <a:off x="751840" y="3235960"/>
            <a:ext cx="2191385" cy="1123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Pre-processing Data</a:t>
            </a:r>
          </a:p>
        </p:txBody>
      </p:sp>
      <p:sp>
        <p:nvSpPr>
          <p:cNvPr id="5" name="Rectangle 4">
            <a:extLst>
              <a:ext uri="{FF2B5EF4-FFF2-40B4-BE49-F238E27FC236}">
                <a16:creationId xmlns:a16="http://schemas.microsoft.com/office/drawing/2014/main" id="{D2C54454-482D-4F90-B588-6B0F70063007}"/>
              </a:ext>
            </a:extLst>
          </p:cNvPr>
          <p:cNvSpPr/>
          <p:nvPr/>
        </p:nvSpPr>
        <p:spPr>
          <a:xfrm>
            <a:off x="751840" y="5162550"/>
            <a:ext cx="2191385" cy="1266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Feature Extraction</a:t>
            </a:r>
          </a:p>
        </p:txBody>
      </p:sp>
      <p:sp>
        <p:nvSpPr>
          <p:cNvPr id="11" name="Arrow: Down 10">
            <a:extLst>
              <a:ext uri="{FF2B5EF4-FFF2-40B4-BE49-F238E27FC236}">
                <a16:creationId xmlns:a16="http://schemas.microsoft.com/office/drawing/2014/main" id="{27C8F31E-880B-4462-89EE-1A683B578C5D}"/>
              </a:ext>
            </a:extLst>
          </p:cNvPr>
          <p:cNvSpPr/>
          <p:nvPr/>
        </p:nvSpPr>
        <p:spPr>
          <a:xfrm>
            <a:off x="1604644" y="2457450"/>
            <a:ext cx="485775" cy="7905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2F17908C-2640-4927-98D6-14D4E2FA5813}"/>
              </a:ext>
            </a:extLst>
          </p:cNvPr>
          <p:cNvSpPr/>
          <p:nvPr/>
        </p:nvSpPr>
        <p:spPr>
          <a:xfrm>
            <a:off x="1604643" y="4359910"/>
            <a:ext cx="485775" cy="80264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4817D9DA-47D7-4CD6-894F-BD0B6C8D6E3A}"/>
              </a:ext>
            </a:extLst>
          </p:cNvPr>
          <p:cNvSpPr/>
          <p:nvPr/>
        </p:nvSpPr>
        <p:spPr>
          <a:xfrm>
            <a:off x="4171949" y="5162550"/>
            <a:ext cx="2695575" cy="1266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Train and Test Split</a:t>
            </a:r>
          </a:p>
        </p:txBody>
      </p:sp>
      <p:sp>
        <p:nvSpPr>
          <p:cNvPr id="15" name="Rectangle 14">
            <a:extLst>
              <a:ext uri="{FF2B5EF4-FFF2-40B4-BE49-F238E27FC236}">
                <a16:creationId xmlns:a16="http://schemas.microsoft.com/office/drawing/2014/main" id="{68DD71F0-62A7-44BE-94B4-870C70D4BB20}"/>
              </a:ext>
            </a:extLst>
          </p:cNvPr>
          <p:cNvSpPr/>
          <p:nvPr/>
        </p:nvSpPr>
        <p:spPr>
          <a:xfrm>
            <a:off x="4080510" y="1199038"/>
            <a:ext cx="3057525" cy="147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Training the Model</a:t>
            </a:r>
          </a:p>
        </p:txBody>
      </p:sp>
      <p:sp>
        <p:nvSpPr>
          <p:cNvPr id="16" name="Arrow: Up 15">
            <a:extLst>
              <a:ext uri="{FF2B5EF4-FFF2-40B4-BE49-F238E27FC236}">
                <a16:creationId xmlns:a16="http://schemas.microsoft.com/office/drawing/2014/main" id="{FAAA2A82-8353-491D-930B-3B04B8EF00CC}"/>
              </a:ext>
            </a:extLst>
          </p:cNvPr>
          <p:cNvSpPr/>
          <p:nvPr/>
        </p:nvSpPr>
        <p:spPr>
          <a:xfrm>
            <a:off x="5276850" y="2670651"/>
            <a:ext cx="485775" cy="2491899"/>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3F6B7850-9006-468D-A7FC-E4314C03E299}"/>
              </a:ext>
            </a:extLst>
          </p:cNvPr>
          <p:cNvSpPr/>
          <p:nvPr/>
        </p:nvSpPr>
        <p:spPr>
          <a:xfrm>
            <a:off x="2943225" y="5791200"/>
            <a:ext cx="1228724" cy="3429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FC51F434-429E-4187-BF49-62665E6DCF83}"/>
              </a:ext>
            </a:extLst>
          </p:cNvPr>
          <p:cNvSpPr/>
          <p:nvPr/>
        </p:nvSpPr>
        <p:spPr>
          <a:xfrm>
            <a:off x="8773159" y="1199038"/>
            <a:ext cx="2990215" cy="147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Trained Model</a:t>
            </a:r>
          </a:p>
        </p:txBody>
      </p:sp>
      <p:sp>
        <p:nvSpPr>
          <p:cNvPr id="20" name="Arrow: Right 19">
            <a:extLst>
              <a:ext uri="{FF2B5EF4-FFF2-40B4-BE49-F238E27FC236}">
                <a16:creationId xmlns:a16="http://schemas.microsoft.com/office/drawing/2014/main" id="{F1127AFC-C49B-4EAE-93DA-0DC51C01CE30}"/>
              </a:ext>
            </a:extLst>
          </p:cNvPr>
          <p:cNvSpPr/>
          <p:nvPr/>
        </p:nvSpPr>
        <p:spPr>
          <a:xfrm>
            <a:off x="7148194" y="1733550"/>
            <a:ext cx="1624965" cy="4000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41093B8-8465-4640-846F-677AFD7CC7C3}"/>
              </a:ext>
            </a:extLst>
          </p:cNvPr>
          <p:cNvSpPr/>
          <p:nvPr/>
        </p:nvSpPr>
        <p:spPr>
          <a:xfrm>
            <a:off x="8868411" y="4655185"/>
            <a:ext cx="2571749" cy="1774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Final Model</a:t>
            </a:r>
          </a:p>
        </p:txBody>
      </p:sp>
      <p:sp>
        <p:nvSpPr>
          <p:cNvPr id="7" name="Arrow: Down 6">
            <a:extLst>
              <a:ext uri="{FF2B5EF4-FFF2-40B4-BE49-F238E27FC236}">
                <a16:creationId xmlns:a16="http://schemas.microsoft.com/office/drawing/2014/main" id="{D2EC6A20-99C2-44CA-A0FF-A15CED596C49}"/>
              </a:ext>
            </a:extLst>
          </p:cNvPr>
          <p:cNvSpPr/>
          <p:nvPr/>
        </p:nvSpPr>
        <p:spPr>
          <a:xfrm>
            <a:off x="9915841" y="2696686"/>
            <a:ext cx="704850" cy="195849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4C87636-781F-456B-B332-735D5901EFC9}"/>
              </a:ext>
            </a:extLst>
          </p:cNvPr>
          <p:cNvSpPr txBox="1"/>
          <p:nvPr/>
        </p:nvSpPr>
        <p:spPr>
          <a:xfrm>
            <a:off x="5762625" y="3675935"/>
            <a:ext cx="1885950" cy="523220"/>
          </a:xfrm>
          <a:prstGeom prst="rect">
            <a:avLst/>
          </a:prstGeom>
          <a:noFill/>
        </p:spPr>
        <p:txBody>
          <a:bodyPr wrap="square" rtlCol="0">
            <a:spAutoFit/>
          </a:bodyPr>
          <a:lstStyle/>
          <a:p>
            <a:r>
              <a:rPr lang="en-IN" sz="2800" dirty="0"/>
              <a:t>Train data</a:t>
            </a:r>
          </a:p>
        </p:txBody>
      </p:sp>
      <p:sp>
        <p:nvSpPr>
          <p:cNvPr id="9" name="TextBox 8">
            <a:extLst>
              <a:ext uri="{FF2B5EF4-FFF2-40B4-BE49-F238E27FC236}">
                <a16:creationId xmlns:a16="http://schemas.microsoft.com/office/drawing/2014/main" id="{4EB5F8B9-AAA3-485F-B4A1-E1FC974AFADC}"/>
              </a:ext>
            </a:extLst>
          </p:cNvPr>
          <p:cNvSpPr txBox="1"/>
          <p:nvPr/>
        </p:nvSpPr>
        <p:spPr>
          <a:xfrm>
            <a:off x="10470672" y="3357691"/>
            <a:ext cx="1492727" cy="461665"/>
          </a:xfrm>
          <a:prstGeom prst="rect">
            <a:avLst/>
          </a:prstGeom>
          <a:noFill/>
        </p:spPr>
        <p:txBody>
          <a:bodyPr wrap="square" rtlCol="0">
            <a:spAutoFit/>
          </a:bodyPr>
          <a:lstStyle/>
          <a:p>
            <a:r>
              <a:rPr lang="en-IN" sz="2400" dirty="0"/>
              <a:t>Test Data</a:t>
            </a:r>
          </a:p>
        </p:txBody>
      </p:sp>
    </p:spTree>
    <p:extLst>
      <p:ext uri="{BB962C8B-B14F-4D97-AF65-F5344CB8AC3E}">
        <p14:creationId xmlns:p14="http://schemas.microsoft.com/office/powerpoint/2010/main" val="142949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DF5230-5C26-4EC9-8197-86A39F8548A8}"/>
              </a:ext>
            </a:extLst>
          </p:cNvPr>
          <p:cNvSpPr txBox="1"/>
          <p:nvPr/>
        </p:nvSpPr>
        <p:spPr>
          <a:xfrm>
            <a:off x="3752850" y="457200"/>
            <a:ext cx="6134099" cy="707886"/>
          </a:xfrm>
          <a:prstGeom prst="rect">
            <a:avLst/>
          </a:prstGeom>
          <a:noFill/>
        </p:spPr>
        <p:txBody>
          <a:bodyPr wrap="square" rtlCol="0">
            <a:spAutoFit/>
          </a:bodyPr>
          <a:lstStyle/>
          <a:p>
            <a:r>
              <a:rPr lang="en-IN" sz="4000" dirty="0">
                <a:latin typeface="Arial" panose="020B0604020202020204" pitchFamily="34" charset="0"/>
                <a:cs typeface="Arial" panose="020B0604020202020204" pitchFamily="34" charset="0"/>
              </a:rPr>
              <a:t>Tools for this project</a:t>
            </a:r>
          </a:p>
        </p:txBody>
      </p:sp>
      <p:sp>
        <p:nvSpPr>
          <p:cNvPr id="3" name="TextBox 2">
            <a:extLst>
              <a:ext uri="{FF2B5EF4-FFF2-40B4-BE49-F238E27FC236}">
                <a16:creationId xmlns:a16="http://schemas.microsoft.com/office/drawing/2014/main" id="{F5E504EA-4DB1-43AF-9464-BA430D9FB9D6}"/>
              </a:ext>
            </a:extLst>
          </p:cNvPr>
          <p:cNvSpPr txBox="1"/>
          <p:nvPr/>
        </p:nvSpPr>
        <p:spPr>
          <a:xfrm>
            <a:off x="1088231" y="1638300"/>
            <a:ext cx="5524500"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Arial" panose="020B0604020202020204" pitchFamily="34" charset="0"/>
              <a:buChar char="•"/>
            </a:pPr>
            <a:r>
              <a:rPr lang="en-IN" sz="3200" dirty="0">
                <a:latin typeface="Arial" panose="020B0604020202020204" pitchFamily="34" charset="0"/>
                <a:cs typeface="Arial" panose="020B0604020202020204" pitchFamily="34" charset="0"/>
              </a:rPr>
              <a:t>Dataset from Kaggle</a:t>
            </a:r>
          </a:p>
          <a:p>
            <a:pPr marL="342900" indent="-342900">
              <a:buFont typeface="Arial" panose="020B0604020202020204" pitchFamily="34" charset="0"/>
              <a:buChar char="•"/>
            </a:pPr>
            <a:r>
              <a:rPr lang="en-IN" sz="3200" dirty="0">
                <a:latin typeface="Arial" panose="020B0604020202020204" pitchFamily="34" charset="0"/>
                <a:cs typeface="Arial" panose="020B0604020202020204" pitchFamily="34" charset="0"/>
              </a:rPr>
              <a:t>Jupyter notebook</a:t>
            </a:r>
          </a:p>
          <a:p>
            <a:pPr marL="342900" indent="-342900">
              <a:buFont typeface="Arial" panose="020B0604020202020204" pitchFamily="34" charset="0"/>
              <a:buChar char="•"/>
            </a:pPr>
            <a:r>
              <a:rPr lang="en-IN" sz="3200" dirty="0">
                <a:latin typeface="Arial" panose="020B0604020202020204" pitchFamily="34" charset="0"/>
                <a:cs typeface="Arial" panose="020B0604020202020204" pitchFamily="34" charset="0"/>
              </a:rPr>
              <a:t>Python and its libraries</a:t>
            </a:r>
          </a:p>
          <a:p>
            <a:pPr marL="342900" indent="-342900">
              <a:buFont typeface="Arial" panose="020B0604020202020204" pitchFamily="34" charset="0"/>
              <a:buChar char="•"/>
            </a:pPr>
            <a:r>
              <a:rPr lang="en-IN" sz="3200" dirty="0">
                <a:latin typeface="Arial" panose="020B0604020202020204" pitchFamily="34" charset="0"/>
                <a:cs typeface="Arial" panose="020B0604020202020204" pitchFamily="34" charset="0"/>
              </a:rPr>
              <a:t>Anaconda navigator</a:t>
            </a:r>
          </a:p>
          <a:p>
            <a:pPr marL="342900" indent="-342900">
              <a:buFont typeface="Arial" panose="020B0604020202020204" pitchFamily="34" charset="0"/>
              <a:buChar char="•"/>
            </a:pPr>
            <a:r>
              <a:rPr lang="en-IN" sz="3200" dirty="0">
                <a:latin typeface="Arial" panose="020B0604020202020204" pitchFamily="34" charset="0"/>
                <a:cs typeface="Arial" panose="020B0604020202020204" pitchFamily="34" charset="0"/>
              </a:rPr>
              <a:t>Visual studio</a:t>
            </a:r>
          </a:p>
          <a:p>
            <a:pPr marL="342900" indent="-342900">
              <a:buFont typeface="Arial" panose="020B0604020202020204" pitchFamily="34" charset="0"/>
              <a:buChar char="•"/>
            </a:pPr>
            <a:r>
              <a:rPr lang="en-IN" sz="3200" dirty="0">
                <a:latin typeface="Arial" panose="020B0604020202020204" pitchFamily="34" charset="0"/>
                <a:cs typeface="Arial" panose="020B0604020202020204" pitchFamily="34" charset="0"/>
              </a:rPr>
              <a:t>Python flask</a:t>
            </a:r>
          </a:p>
          <a:p>
            <a:pPr marL="342900" indent="-342900">
              <a:buFont typeface="Arial" panose="020B0604020202020204" pitchFamily="34" charset="0"/>
              <a:buChar char="•"/>
            </a:pPr>
            <a:r>
              <a:rPr lang="en-IN" sz="3200" dirty="0">
                <a:latin typeface="Arial" panose="020B0604020202020204" pitchFamily="34" charset="0"/>
                <a:cs typeface="Arial" panose="020B0604020202020204" pitchFamily="34" charset="0"/>
              </a:rPr>
              <a:t>CSS</a:t>
            </a:r>
          </a:p>
          <a:p>
            <a:pPr marL="342900" indent="-342900">
              <a:buFont typeface="Arial" panose="020B0604020202020204" pitchFamily="34" charset="0"/>
              <a:buChar char="•"/>
            </a:pPr>
            <a:r>
              <a:rPr lang="en-IN" sz="3200" dirty="0">
                <a:latin typeface="Arial" panose="020B0604020202020204" pitchFamily="34" charset="0"/>
                <a:cs typeface="Arial" panose="020B0604020202020204" pitchFamily="34" charset="0"/>
              </a:rPr>
              <a:t>JavaScript</a:t>
            </a:r>
            <a:endParaRPr lang="en-IN" sz="2400" dirty="0">
              <a:latin typeface="Arial" panose="020B0604020202020204" pitchFamily="34" charset="0"/>
              <a:cs typeface="Arial" panose="020B0604020202020204" pitchFamily="34" charset="0"/>
            </a:endParaRPr>
          </a:p>
        </p:txBody>
      </p:sp>
      <p:pic>
        <p:nvPicPr>
          <p:cNvPr id="1026" name="Picture 2" descr="Image result for jupyter notebook">
            <a:extLst>
              <a:ext uri="{FF2B5EF4-FFF2-40B4-BE49-F238E27FC236}">
                <a16:creationId xmlns:a16="http://schemas.microsoft.com/office/drawing/2014/main" id="{9A974AFF-3251-43E4-AE8B-289ECC525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8975" y="1485900"/>
            <a:ext cx="1695450" cy="1543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ython Logo Icon">
            <a:extLst>
              <a:ext uri="{FF2B5EF4-FFF2-40B4-BE49-F238E27FC236}">
                <a16:creationId xmlns:a16="http://schemas.microsoft.com/office/drawing/2014/main" id="{3B0D3EDF-ABF4-4569-ABF5-A1E221256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5900" y="1485900"/>
            <a:ext cx="18573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visual studio logo icon">
            <a:extLst>
              <a:ext uri="{FF2B5EF4-FFF2-40B4-BE49-F238E27FC236}">
                <a16:creationId xmlns:a16="http://schemas.microsoft.com/office/drawing/2014/main" id="{45A92501-753B-4BB9-9842-8494424A5D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8975" y="3105151"/>
            <a:ext cx="169545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python flask logo icon">
            <a:extLst>
              <a:ext uri="{FF2B5EF4-FFF2-40B4-BE49-F238E27FC236}">
                <a16:creationId xmlns:a16="http://schemas.microsoft.com/office/drawing/2014/main" id="{2343E94A-0164-4F64-91CC-4BEA1CFDE9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5900" y="3057526"/>
            <a:ext cx="1809750" cy="14954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ss logo icon">
            <a:extLst>
              <a:ext uri="{FF2B5EF4-FFF2-40B4-BE49-F238E27FC236}">
                <a16:creationId xmlns:a16="http://schemas.microsoft.com/office/drawing/2014/main" id="{79751DB0-415F-4969-A99A-62A29D8112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4206" y="4676777"/>
            <a:ext cx="1750219" cy="160972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javascript logo icon">
            <a:extLst>
              <a:ext uri="{FF2B5EF4-FFF2-40B4-BE49-F238E27FC236}">
                <a16:creationId xmlns:a16="http://schemas.microsoft.com/office/drawing/2014/main" id="{C0B5FDE8-8470-43EA-B8EF-2ECE93C9C2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05900" y="4655761"/>
            <a:ext cx="1809750" cy="163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186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8D647E-790E-4F57-A579-5D552EEE267A}"/>
              </a:ext>
            </a:extLst>
          </p:cNvPr>
          <p:cNvSpPr txBox="1"/>
          <p:nvPr/>
        </p:nvSpPr>
        <p:spPr>
          <a:xfrm>
            <a:off x="3095624" y="809625"/>
            <a:ext cx="7210425" cy="707886"/>
          </a:xfrm>
          <a:prstGeom prst="rect">
            <a:avLst/>
          </a:prstGeom>
          <a:noFill/>
        </p:spPr>
        <p:txBody>
          <a:bodyPr wrap="square" rtlCol="0">
            <a:spAutoFit/>
          </a:bodyPr>
          <a:lstStyle/>
          <a:p>
            <a:r>
              <a:rPr lang="en-IN" sz="4000" dirty="0">
                <a:latin typeface="Arial" panose="020B0604020202020204" pitchFamily="34" charset="0"/>
                <a:cs typeface="Arial" panose="020B0604020202020204" pitchFamily="34" charset="0"/>
              </a:rPr>
              <a:t>Techniques used in project</a:t>
            </a:r>
          </a:p>
        </p:txBody>
      </p:sp>
      <p:sp>
        <p:nvSpPr>
          <p:cNvPr id="3" name="TextBox 2">
            <a:extLst>
              <a:ext uri="{FF2B5EF4-FFF2-40B4-BE49-F238E27FC236}">
                <a16:creationId xmlns:a16="http://schemas.microsoft.com/office/drawing/2014/main" id="{A6D01643-8EDD-4EC4-83EA-2FDCC140345A}"/>
              </a:ext>
            </a:extLst>
          </p:cNvPr>
          <p:cNvSpPr txBox="1"/>
          <p:nvPr/>
        </p:nvSpPr>
        <p:spPr>
          <a:xfrm>
            <a:off x="1762125" y="2514600"/>
            <a:ext cx="8858250" cy="187743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TF-IDF vectorizer for feature extraction</a:t>
            </a:r>
          </a:p>
          <a:p>
            <a:endParaRPr lang="en-IN"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Passive Aggressive Algorithm for training the model</a:t>
            </a:r>
          </a:p>
          <a:p>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4382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1192</TotalTime>
  <Words>284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Sourabh Hembrom</dc:creator>
  <cp:lastModifiedBy>Sourabh Hembrom</cp:lastModifiedBy>
  <cp:revision>2</cp:revision>
  <dcterms:created xsi:type="dcterms:W3CDTF">2021-10-07T03:57:43Z</dcterms:created>
  <dcterms:modified xsi:type="dcterms:W3CDTF">2021-10-14T10:14:21Z</dcterms:modified>
</cp:coreProperties>
</file>