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77" r:id="rId3"/>
    <p:sldId id="301" r:id="rId4"/>
    <p:sldId id="278" r:id="rId5"/>
    <p:sldId id="282" r:id="rId6"/>
    <p:sldId id="303" r:id="rId7"/>
    <p:sldId id="279" r:id="rId8"/>
    <p:sldId id="280" r:id="rId9"/>
    <p:sldId id="304" r:id="rId10"/>
    <p:sldId id="281" r:id="rId11"/>
    <p:sldId id="283" r:id="rId12"/>
    <p:sldId id="284" r:id="rId13"/>
    <p:sldId id="30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66885" autoAdjust="0"/>
  </p:normalViewPr>
  <p:slideViewPr>
    <p:cSldViewPr snapToGrid="0">
      <p:cViewPr varScale="1">
        <p:scale>
          <a:sx n="107" d="100"/>
          <a:sy n="107" d="100"/>
        </p:scale>
        <p:origin x="18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DC67D-B875-494C-A789-0B27AA4DED5E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413E-1054-4680-9ADE-03C02C3A6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1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Build a Japanese anime style scene. You are an anime high school boy with black hair, a round hairstyle, hair down to your shoulders, red eyes, wearing a white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shirt.In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the drawing, you're about to represent your school in an interschool badminton match. You're standing on the badminton court with a backpack carrying your badminton racket.</a:t>
            </a:r>
          </a:p>
          <a:p>
            <a:br>
              <a:rPr lang="en-US" altLang="zh-TW" b="1" i="0" dirty="0">
                <a:solidFill>
                  <a:srgbClr val="282523"/>
                </a:solidFill>
                <a:effectLst/>
                <a:latin typeface="Ginto"/>
              </a:rPr>
            </a:br>
            <a:r>
              <a:rPr lang="zh-TW" altLang="en-US" b="1" dirty="0"/>
              <a:t>我是一名剛入選校隊的高中羽球選手，正在準備代表學校參加全國比賽。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4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Build a Japanese anime style scene. You are an anime high school boy with black hair, a round hairstyle, hair down to your shoulders, red eyes, wearing a white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shirt.You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are at a badminton match. You're competing against your opponent in a badminton match, you are winning the match</a:t>
            </a:r>
          </a:p>
          <a:p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zh-TW" altLang="en-US" dirty="0"/>
              <a:t>我決定改變戰術，放慢節奏，增加更多變化球，讓對手無法輕易預測我的動作。這樣的調整讓我逐漸打亂了對手的節奏，並且抓住了他幾次失誤的機會。隨著我的穩定發揮，比分慢慢被拉近，我開始掌握比賽的主導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34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Build a Japanese anime style scene. You are an anime high school boy with black hair, a round hairstyle, hair down to your shoulders, red eyes, wearing a white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shirt.You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are at a badminton match. You're competing against your opponent in a badminton match. you win the match. you look happy, and your opponent looks sad</a:t>
            </a:r>
          </a:p>
          <a:p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zh-TW" altLang="en-US" dirty="0"/>
              <a:t>最終，我以一記漂亮的吊球結束了比賽，為我們校隊贏得了關鍵的一分，順利挺進下一輪。整個隊伍士氣大振，而我也因這次表現得到了教練和隊友的認可。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079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Build a Japanese anime style scene. You are an anime high school boy with black hair, a round hairstyle, hair down to your shoulders, red eyes, wearing a white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shirt.You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are at a badminton match. You're competing against your opponent in a badminton match. you win the match. you look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happy,You're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holding the third-place trophy and looking very happy.</a:t>
            </a:r>
          </a:p>
          <a:p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zh-TW" altLang="en-US" dirty="0"/>
              <a:t>我們最終在全國賽中取得了第三名，而這次經歷讓我學會了如何面對壓力，同時更加相信自己的實力。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93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Build a Japanese anime style scene. You are an anime high school boy with black hair, a round hairstyle, hair down to your shoulders, red eyes, wearing a white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shirt.In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the drawing, you're about to represent your school in an interschool badminton match. You're standing on the badminton court with a backpack carrying your badminton racket.</a:t>
            </a:r>
          </a:p>
          <a:p>
            <a:endParaRPr lang="en-US" altLang="zh-TW" b="1" dirty="0"/>
          </a:p>
          <a:p>
            <a:r>
              <a:rPr lang="zh-TW" altLang="en-US" b="1" dirty="0"/>
              <a:t>這是我一直以來的夢想，能夠和全國最強的選手同場競技對我來說意義重大。每天的訓練讓我更加自信，但我也知道這次比賽會充滿挑戰。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89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Build a Japanese anime style scene. You are an anime high school boy with black hair, a round hairstyle, hair down to your shoulders, red eyes, wearing a white shirt. You look like you're under a lot of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pressure.you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are thinking about the badminton match. You are talking to the coach.</a:t>
            </a:r>
          </a:p>
          <a:p>
            <a:endParaRPr lang="en-US" altLang="zh-TW" dirty="0"/>
          </a:p>
          <a:p>
            <a:r>
              <a:rPr lang="zh-TW" altLang="en-US" b="1" dirty="0"/>
              <a:t>比賽前，校隊內部的壓力逐漸增加，大家都很期待能在全國賽上取得好成績。教練把我放在單打的位置，這意味著我要面對全隊的重要對手。我雖然努力準備，但心裡一直覺得自己的經驗不如其他選手，有點擔心是否能夠勝任這個角色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79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Build a Japanese anime style scene. You are an anime high school boy with black hair, a round hairstyle, hair down to your shoulders, red eyes, wearing a white shirt. You look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confident.You're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working on your physical fitness in the gym. You're holding a dumbbell, working out.</a:t>
            </a:r>
          </a:p>
          <a:p>
            <a:endParaRPr lang="en-US" altLang="zh-TW" dirty="0"/>
          </a:p>
          <a:p>
            <a:r>
              <a:rPr lang="zh-TW" altLang="en-US" b="1" dirty="0"/>
              <a:t>為了讓自己在比賽中發揮最佳狀態，我每天加強訓練，對自己的體能進行加強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88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Build a Japanese anime style scene. You are an anime high school boy with black hair, a round hairstyle, hair down to your shoulders, red eyes, wearing a white shirt. You look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confident.You're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working on your physical fitness in the gym. You're holding a dumbbell, working out.</a:t>
            </a:r>
          </a:p>
          <a:p>
            <a:endParaRPr lang="en-US" altLang="zh-TW" dirty="0"/>
          </a:p>
          <a:p>
            <a:r>
              <a:rPr lang="zh-TW" altLang="en-US" b="1" dirty="0"/>
              <a:t>並和隊友進行高強度的實戰模擬。除了技術上的提升，我也努力學習如何在關鍵時刻保持冷靜和專注。教練經常提醒我，比賽不僅是體力和技術的較量，更是心態的比拼。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54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Build a Japanese anime style scene. You are an anime high school boy with black hair, a round hairstyle, hair down to your shoulders, red eyes, wearing a white shirt. You're practicing match drills with your badminton teammates.</a:t>
            </a:r>
          </a:p>
          <a:p>
            <a:endParaRPr lang="en-US" altLang="zh-TW" dirty="0"/>
          </a:p>
          <a:p>
            <a:r>
              <a:rPr lang="zh-TW" altLang="en-US" dirty="0"/>
              <a:t>比賽當天，體育館裡充滿了觀眾的歡呼聲和緊張的氣氛。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1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You're competing against your opponent in a badminton match, and you made a mistake. There's only one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opponent.You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are an anime high school boy with black hair, a round hairstyle, hair down to your shoulders, red eyes, wearing a white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shirt.You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are at a badminton match.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上場的那一刻，我感覺自己既興奮又有些不安，幾次擊球失誤讓我感到壓力倍增。可是，我很快穩住了情緒，開始回到平時訓練時的節奏，逐漸恢復了信心。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270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You're competing against your opponent in a badminton match, and you made a mistake. There's only one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opponent.You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are an anime high school boy with black hair, a round hairstyle, hair down to your shoulders, red eyes, wearing a white </a:t>
            </a:r>
            <a:r>
              <a:rPr lang="en-US" altLang="zh-TW" b="0" i="0" dirty="0" err="1">
                <a:solidFill>
                  <a:srgbClr val="282523"/>
                </a:solidFill>
                <a:effectLst/>
                <a:latin typeface="Ginto"/>
              </a:rPr>
              <a:t>shirt.You</a:t>
            </a:r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 are at a badminton match.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上場的那一刻，我感覺自己既興奮又有些不安，幾次擊球失誤讓我感到壓力倍增。可是，我很快穩住了情緒，開始回到平時訓練時的節奏，逐漸恢復了信心。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93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82523"/>
                </a:solidFill>
                <a:effectLst/>
                <a:latin typeface="Ginto"/>
              </a:rPr>
              <a:t>Build a Japanese anime style scene. there are two men playing against each others in a badminton match. The one person's appearance is with black hair, a round hairstyle, hair down to your shoulders, red eyes, wearing a white shirt.</a:t>
            </a:r>
          </a:p>
          <a:p>
            <a:endParaRPr lang="en-US" altLang="zh-TW" dirty="0"/>
          </a:p>
          <a:p>
            <a:r>
              <a:rPr lang="zh-TW" altLang="en-US" dirty="0"/>
              <a:t>對手的實力比我想像的更強，他的擊球速度和球路變化讓我一時難以應對。比分一度被拉開，我開始擔心自己無法逆轉局勢。就在這時，我告訴自己不能慌張，專注於每一個來球，並觀察對方的弱點。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7413E-1054-4680-9ADE-03C02C3A6B4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22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1021E-0496-76CE-E6ED-CB84BD63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E71C6-236B-B960-C67D-8C08E39C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BA5F4-77F0-9568-0B81-3BBA8A8B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F28F0-809A-4CCB-C882-F91CC0F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4B187-DE98-0B95-E302-AA87AD9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0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2A8AB-3785-B36F-A730-4762528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EA9FF6-035A-0862-E3A9-B0448DF5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465545-BC35-D429-262B-40A2EF7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1E46A-685A-043C-9E1F-A6D49124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2A62C-3AA6-D077-8D31-67FE62BA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22537A-7005-79D9-0D79-68B42DF3F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B7589B-A09E-844E-8448-921B77BE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BEE79-E9A1-49C5-F4F9-4282D3F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557CFB-D6D1-44EB-74C3-30DDC72F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B3134-0B3B-64CD-0F31-BBBD96B4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8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3D115-9805-5A7E-FD86-B18474FD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8B57B-3F19-4711-5162-36613F3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8316C-1C28-5926-B959-2E2EEA65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F5A08-C60D-E923-35D7-49A981F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89FDB-A625-71FD-1146-B0D013AE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B6E4A3-BABD-6E12-DB28-6312FB65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3CEE1-B90E-F64C-955D-E0742A4C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22104C-F3E1-4742-1DE1-5E05FF5F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FC1A6-4B5E-4F1E-8942-2E222E11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5ADACC-7AF7-7B9C-B048-C2EA5998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0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73596-B0DB-AF34-CB68-1C99679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0CD19-5326-84C9-7775-858A78C7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8CA4C-1C6C-B3B4-060F-AB0C4D468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F0AEAA-489C-7A6B-3560-36A1293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19532-462C-035F-DBF9-8B35D15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C083E1-B17C-41EB-5586-2682860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3204-90CC-2A84-DC45-7B3EAAE6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516ACF-C364-1B2E-3A7D-1530BFA8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9FDA18-6C9E-5F9A-4E85-28596B3F6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C8F552-249F-893A-DCE8-20DECD8F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270101-B9BD-2BFF-AA71-0F97C05D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A35D0F-C2F6-751B-E9C1-89188C4C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43896F-3D40-5CA0-F30D-51350451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21F479-FA77-5E8C-4BA8-45F718D6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3586D-2F9F-C731-B869-2E0E737A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184F17-1307-1BFA-CBEF-AE5BEFA5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04785D-F7B4-F3A6-63A0-798E5BE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F536BA-8730-647C-3451-F09EA69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551402-7F9B-203C-90EF-65EFFA1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92CF5C-678F-7C43-8053-DCF50CE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B1E59-11C4-915B-279C-20F1FF89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C6689-8FE0-787F-8DE3-F4A4C267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DB678-DC98-40E2-4173-CA66C138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A91817-5347-5C3D-C67B-B83EA98F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25B0BD-575A-11BD-3504-CD8D90A8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E5021A-39CF-759B-4F40-FA50CE4E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2A8DBC-458F-D186-5DE6-1B3D4920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5209F-B9B9-B7E4-E8D7-A7E90AB9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69E3D-8918-83F3-C055-3AB7ED08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2ADD9D-EC9B-7F7B-86A9-49D78B59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14BDD9-CB0E-E3B8-9CDA-71369537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7666E-FC56-33F5-4F9F-0A8E3CB7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438F4-0ED8-8074-4A84-E375C55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64B4A-2E51-C06E-EE36-FC685BC7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DB9FD8-E419-380A-BA53-ED696D12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7F4F-C7E2-7F7A-F96E-A6065AEC4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02C7C-A34F-48D1-9321-C49279C28F5B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D788D-8328-933D-3CE2-22FDA779A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27419-C382-3621-1D99-CFAE4D28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F578A-E708-4FF5-8CD5-2CF99810E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12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A8E42-E9D2-FD38-B675-E3316725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335782"/>
            <a:ext cx="5732206" cy="3093218"/>
          </a:xfrm>
        </p:spPr>
        <p:txBody>
          <a:bodyPr/>
          <a:lstStyle/>
          <a:p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冒險故事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VTube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Studio)</a:t>
            </a:r>
            <a:endParaRPr lang="zh-TW" altLang="en-US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30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Japanese anime style scene with two men playing badminton. One man has black hair, a round hairstyle, hair down to his shoulders, red eyes, wearing a white shirt.">
            <a:extLst>
              <a:ext uri="{FF2B5EF4-FFF2-40B4-BE49-F238E27FC236}">
                <a16:creationId xmlns:a16="http://schemas.microsoft.com/office/drawing/2014/main" id="{F2F36F5C-53C1-6D91-4790-D722D2E8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2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Japanese anime style scene of an anime high school boy with black hair, a round hairstyle, hair down to his shoulders, red eyes, wearing a white shirt, winning a badminton match">
            <a:extLst>
              <a:ext uri="{FF2B5EF4-FFF2-40B4-BE49-F238E27FC236}">
                <a16:creationId xmlns:a16="http://schemas.microsoft.com/office/drawing/2014/main" id="{20965588-DFEA-9F99-BC73-98589826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3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Japanese anime style scene of an anime high school boy with black hair, a round hairstyle, hair down to his shoulders, red eyes, wearing a white shirt, winning a badminton match, looking happy, with a sad opponent">
            <a:extLst>
              <a:ext uri="{FF2B5EF4-FFF2-40B4-BE49-F238E27FC236}">
                <a16:creationId xmlns:a16="http://schemas.microsoft.com/office/drawing/2014/main" id="{CAABB810-759C-BC94-D701-8A0F1CBA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7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Japanese anime style scene of an anime high school boy with black hair, a round hairstyle, hair down to his shoulders, red eyes, wearing a white shirt, holding a third-place trophy, looking very happy at a badminton match.">
            <a:extLst>
              <a:ext uri="{FF2B5EF4-FFF2-40B4-BE49-F238E27FC236}">
                <a16:creationId xmlns:a16="http://schemas.microsoft.com/office/drawing/2014/main" id="{7FF45F87-88E0-B626-2EB1-41FAC6697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372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apanese anime style scene of an anime high school boy with black hair, a round hairstyle, hair down to his shoulders, red eyes, wearing a white shirt, standing on the badminton court with a backpack carrying a badminton racket, about to represent his school in an interschool badminton match.">
            <a:extLst>
              <a:ext uri="{FF2B5EF4-FFF2-40B4-BE49-F238E27FC236}">
                <a16:creationId xmlns:a16="http://schemas.microsoft.com/office/drawing/2014/main" id="{0705E210-CFD6-A4C1-54F9-951E9BD2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34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黑暗, space, 圓形, 天體 的圖片&#10;&#10;自動產生的描述">
            <a:extLst>
              <a:ext uri="{FF2B5EF4-FFF2-40B4-BE49-F238E27FC236}">
                <a16:creationId xmlns:a16="http://schemas.microsoft.com/office/drawing/2014/main" id="{8E3A3290-31AF-E127-471D-2C9D94F70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4247">
            <a:off x="-138587" y="1256985"/>
            <a:ext cx="3396655" cy="3396655"/>
          </a:xfrm>
          <a:prstGeom prst="rect">
            <a:avLst/>
          </a:prstGeom>
        </p:spPr>
      </p:pic>
      <p:pic>
        <p:nvPicPr>
          <p:cNvPr id="3" name="圖片 2" descr="一張含有 黑暗, space, 圓形, 天體 的圖片&#10;&#10;自動產生的描述">
            <a:extLst>
              <a:ext uri="{FF2B5EF4-FFF2-40B4-BE49-F238E27FC236}">
                <a16:creationId xmlns:a16="http://schemas.microsoft.com/office/drawing/2014/main" id="{57C109FD-D3F3-BD77-5798-F4C940D4F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4247">
            <a:off x="3276965" y="3471269"/>
            <a:ext cx="3396655" cy="3396655"/>
          </a:xfrm>
          <a:prstGeom prst="rect">
            <a:avLst/>
          </a:prstGeom>
        </p:spPr>
      </p:pic>
      <p:pic>
        <p:nvPicPr>
          <p:cNvPr id="4" name="Picture 4" descr="Japanese anime style scene of an anime high school boy with black hair, a round hairstyle, hair down to his shoulders, red eyes, wearing a white shirt, standing on the badminton court with a backpack carrying a badminton racket, about to represent his school in an interschool badminton match.">
            <a:extLst>
              <a:ext uri="{FF2B5EF4-FFF2-40B4-BE49-F238E27FC236}">
                <a16:creationId xmlns:a16="http://schemas.microsoft.com/office/drawing/2014/main" id="{E37418E9-C054-0767-F7B8-585BA16F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1089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ime high school boy with black hair, round hairstyle, hair down to shoulders, red eyes, wearing a white shirt, standing on the badminton court with a backpack carrying a badminton racket.">
            <a:extLst>
              <a:ext uri="{FF2B5EF4-FFF2-40B4-BE49-F238E27FC236}">
                <a16:creationId xmlns:a16="http://schemas.microsoft.com/office/drawing/2014/main" id="{A4E50F98-0C85-58C8-ACBA-52512D082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35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panese anime style scene of an anime high school boy with black hair, a round hairstyle, hair down to his shoulders, red eyes, wearing a white shirt, looking under a lot of pressure, thinking about the badminton match, talking to the coach.">
            <a:extLst>
              <a:ext uri="{FF2B5EF4-FFF2-40B4-BE49-F238E27FC236}">
                <a16:creationId xmlns:a16="http://schemas.microsoft.com/office/drawing/2014/main" id="{78AFDD7D-C06A-D1EF-5F31-216361A8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419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panese anime style scene of an anime high school boy with black hair, a round hairstyle, hair down to his shoulders, red eyes, wearing a white shirt, looking confident, working on his physical fitness in the gym, holding a dumbbell, working out.">
            <a:extLst>
              <a:ext uri="{FF2B5EF4-FFF2-40B4-BE49-F238E27FC236}">
                <a16:creationId xmlns:a16="http://schemas.microsoft.com/office/drawing/2014/main" id="{0C7F5DFC-A056-EA28-8F2E-45B5B4E5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5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Japanese anime style scene of an anime high school boy with black hair, a round hairstyle, hair down to his shoulders, red eyes, wearing a white shirt, training with the team on the badminton court">
            <a:extLst>
              <a:ext uri="{FF2B5EF4-FFF2-40B4-BE49-F238E27FC236}">
                <a16:creationId xmlns:a16="http://schemas.microsoft.com/office/drawing/2014/main" id="{CC99C73B-6C8C-B97C-DF49-54F22AF58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35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panese anime style scene of an anime high school boy with black hair, a round hairstyle, hair down to his shoulders, red eyes, wearing a white shirt, practicing match drills with badminton teammates">
            <a:extLst>
              <a:ext uri="{FF2B5EF4-FFF2-40B4-BE49-F238E27FC236}">
                <a16:creationId xmlns:a16="http://schemas.microsoft.com/office/drawing/2014/main" id="{4EB7894A-D05A-BD9A-F9AA-5DEF36AC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6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apanese anime style scene of an anime high school boy with black hair, a round hairstyle, hair down to his shoulders, red eyes, wearing a white shirt, competing in a badminton match, making a mistake, with only one opponent.">
            <a:extLst>
              <a:ext uri="{FF2B5EF4-FFF2-40B4-BE49-F238E27FC236}">
                <a16:creationId xmlns:a16="http://schemas.microsoft.com/office/drawing/2014/main" id="{E6AE1354-2133-A679-7349-15118A31C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130" b="-1"/>
          <a:stretch/>
        </p:blipFill>
        <p:spPr bwMode="auto">
          <a:xfrm>
            <a:off x="0" y="0"/>
            <a:ext cx="68490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582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apanese anime style scene with two men playing badminton. One man has black hair, a round hairstyle, hair down to his shoulders, red eyes, wearing a white shirt.">
            <a:extLst>
              <a:ext uri="{FF2B5EF4-FFF2-40B4-BE49-F238E27FC236}">
                <a16:creationId xmlns:a16="http://schemas.microsoft.com/office/drawing/2014/main" id="{E139D256-2ACB-EDFC-FC27-5BCAD343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5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Japanese anime style scene of an anime high school boy with black hair, a round hairstyle, hair down to his shoulders, red eyes, wearing a white shirt, competing in a badminton match, making a mistake, with only one opponent.">
            <a:extLst>
              <a:ext uri="{FF2B5EF4-FFF2-40B4-BE49-F238E27FC236}">
                <a16:creationId xmlns:a16="http://schemas.microsoft.com/office/drawing/2014/main" id="{E6AE1354-2133-A679-7349-15118A31C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130" b="54638"/>
          <a:stretch/>
        </p:blipFill>
        <p:spPr bwMode="auto">
          <a:xfrm>
            <a:off x="0" y="0"/>
            <a:ext cx="6849035" cy="311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40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10181</TotalTime>
  <Words>1243</Words>
  <Application>Microsoft Office PowerPoint</Application>
  <PresentationFormat>寬螢幕</PresentationFormat>
  <Paragraphs>48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-apple-system</vt:lpstr>
      <vt:lpstr>Ginto</vt:lpstr>
      <vt:lpstr>微軟正黑體</vt:lpstr>
      <vt:lpstr>Aptos</vt:lpstr>
      <vt:lpstr>Aptos Display</vt:lpstr>
      <vt:lpstr>Arial</vt:lpstr>
      <vt:lpstr>Office 佈景主題</vt:lpstr>
      <vt:lpstr>冒險故事(VTube Studio)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許加宜</dc:creator>
  <cp:lastModifiedBy>A4709</cp:lastModifiedBy>
  <cp:revision>24</cp:revision>
  <dcterms:created xsi:type="dcterms:W3CDTF">2024-08-18T13:28:42Z</dcterms:created>
  <dcterms:modified xsi:type="dcterms:W3CDTF">2024-10-21T13:49:12Z</dcterms:modified>
</cp:coreProperties>
</file>