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56" r:id="rId3"/>
    <p:sldId id="271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330" autoAdjust="0"/>
  </p:normalViewPr>
  <p:slideViewPr>
    <p:cSldViewPr snapToGrid="0">
      <p:cViewPr varScale="1">
        <p:scale>
          <a:sx n="131" d="100"/>
          <a:sy n="131" d="100"/>
        </p:scale>
        <p:origin x="146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DC67D-B875-494C-A789-0B27AA4DED5E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413E-1054-4680-9ADE-03C02C3A6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1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你是一名男高中生，一頭黑髮，髮型很圓，頭髮長至肩膀，紅眼睛，身穿白色襯衫，站在體育館裡面，你每天早上早起練球，並參加學校的羽球社團</a:t>
            </a:r>
            <a:endParaRPr lang="en-US" altLang="zh-TW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endParaRPr lang="en-US" altLang="zh-TW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/>
              <a:t>我是一名高中生，熱愛打羽球，夢想著有一天能夠加入校隊，並且在全國比賽中拿下好成績。每天早上，我會提早起床，到學校的體育館練球。目標是在學期末的校內選拔賽中脫穎而出，成為校隊的一員。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44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82523"/>
                </a:solidFill>
                <a:effectLst/>
                <a:latin typeface="Ginto"/>
              </a:rPr>
              <a:t>你是一名男高中生，一頭黑髮，髮型很圓，頭髮長至肩膀，紅眼睛，身穿白色襯衫，在體育館裡，有兩個人在對打羽球，但你輸了，你的心情低落 生成一張圖片</a:t>
            </a:r>
            <a:endParaRPr lang="en-US" altLang="zh-TW" b="1" i="0" dirty="0">
              <a:solidFill>
                <a:srgbClr val="FFFFFF"/>
              </a:solidFill>
              <a:effectLst/>
              <a:highlight>
                <a:srgbClr val="1B1A19"/>
              </a:highlight>
              <a:latin typeface="Roboto" panose="02000000000000000000" pitchFamily="2" charset="0"/>
            </a:endParaRPr>
          </a:p>
          <a:p>
            <a:endParaRPr lang="en-US" altLang="zh-TW" b="0" dirty="0"/>
          </a:p>
          <a:p>
            <a:r>
              <a:rPr lang="zh-TW" altLang="en-US" b="1" dirty="0"/>
              <a:t>不過，這條路並不簡單。學校裡競爭激烈，很多同學的實力都很強，尤其是阿健學長，他是校隊的主力，技術高超，每次和他對打，我總是輸得很慘。無論我怎麼努力練習，似乎永遠都達不到他的水準。這種挫敗感讓我開始懷疑自己的實力，甚至一度想過要不要放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0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82523"/>
                </a:solidFill>
                <a:effectLst/>
                <a:latin typeface="Ginto"/>
              </a:rPr>
              <a:t>你是一名男高中生，一頭黑髮，髮型很圓，頭髮到肩膀，紅眼睛，身穿白色襯衫，在體育館裡，你正在努力練習羽毛球</a:t>
            </a:r>
            <a:endParaRPr lang="en-US" altLang="zh-TW" b="0" i="0" dirty="0">
              <a:solidFill>
                <a:srgbClr val="282523"/>
              </a:solidFill>
              <a:effectLst/>
              <a:latin typeface="Ginto"/>
            </a:endParaRPr>
          </a:p>
          <a:p>
            <a:endParaRPr lang="en-US" altLang="zh-TW" dirty="0"/>
          </a:p>
          <a:p>
            <a:r>
              <a:rPr lang="zh-TW" altLang="en-US" b="1" dirty="0"/>
              <a:t>但我不甘心，我不能就這樣認輸。我決定加倍努力，每天都比以前多練一個小時。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7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82523"/>
                </a:solidFill>
                <a:effectLst/>
                <a:latin typeface="Ginto"/>
              </a:rPr>
              <a:t>你是一名動漫男高中生，一頭黑髮，髮型很圓，頭髮到肩膀，紅眼睛，身穿白色襯衫，在體育館裡，你手握羽毛球拍，看起來非常有自信。</a:t>
            </a:r>
            <a:endParaRPr lang="en-US" altLang="zh-TW" b="0" i="0" dirty="0">
              <a:solidFill>
                <a:srgbClr val="282523"/>
              </a:solidFill>
              <a:effectLst/>
              <a:latin typeface="Ginto"/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/>
              <a:t>就在選拔賽前一週，我感覺自己有了很大的進步，甚至能和阿健學長打得旗鼓相當了。我對選拔賽充滿期待，覺得自己這次一定能成功。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29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82523"/>
                </a:solidFill>
                <a:effectLst/>
                <a:latin typeface="Ginto"/>
              </a:rPr>
              <a:t>生成圖片： 你是一名動漫男高中生，一頭黑髮，髮型很圓，頭髮到肩膀，紅眼睛，身穿白色襯衫，你受傷了，躺醫院的病床上，表情看起來很失落</a:t>
            </a:r>
            <a:endParaRPr lang="en-US" altLang="zh-TW" b="0" i="0" dirty="0">
              <a:solidFill>
                <a:srgbClr val="282523"/>
              </a:solidFill>
              <a:effectLst/>
              <a:latin typeface="Ginto"/>
            </a:endParaRPr>
          </a:p>
          <a:p>
            <a:endParaRPr lang="en-US" altLang="zh-TW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/>
              <a:t>可是，就在比賽前兩天的練習中，我不小心扭傷了腳踝。我被迫放棄選拔賽，這對我來說無疑是個沉重的打擊，我整個人陷入了低潮，覺得自己的夢想就這樣破滅了。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2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82523"/>
                </a:solidFill>
                <a:effectLst/>
                <a:latin typeface="Ginto"/>
              </a:rPr>
              <a:t>生成圖片： 你是一名動漫男高中生，一頭黑髮，髮型很圓，頭髮到肩膀，紅眼睛，身穿白色襯衫，躺醫院的病床上，表情看起來很失落，旁邊有教練在對你講話</a:t>
            </a:r>
            <a:endParaRPr lang="en-US" altLang="zh-TW" b="0" i="0" dirty="0">
              <a:solidFill>
                <a:srgbClr val="282523"/>
              </a:solidFill>
              <a:effectLst/>
              <a:latin typeface="Ginto"/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/>
              <a:t>就在我幾乎要放棄的時候，校隊的教練突然來找我。他說，他一直注意到我在訓練中的進步，還特別提到我的堅持與專注力。他告訴我，選拔賽不是唯一的機會，當我腳傷康復後，還可以通過訓練和校內比賽來證明自己。教練的鼓勵讓我重新燃起了希望，原來我並不是沒有機會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821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82523"/>
                </a:solidFill>
                <a:effectLst/>
                <a:latin typeface="Ginto"/>
              </a:rPr>
              <a:t>生成圖片： 你是一名動漫男高中生，一頭黑髮，髮型很圓，頭髮到肩膀，紅眼睛，身穿白色襯衫，站在體育館的羽球場上，旁邊有一群羽毛球隊員，你手握羽毛球拍，看起來很自信</a:t>
            </a:r>
            <a:endParaRPr lang="en-US" altLang="zh-TW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/>
              <a:t>我決定振作起來，積極配合復健，讓腳儘快康復。康復後，我更加努力訓練，並且在接下來的比賽中展現了穩定的實力。最終，我成功加入了校隊，成為一名正式的隊員。在全國比賽中，我也憑藉自己的努力和團隊合作，取得了不錯的成績。我實現了自己的夢想，並且在這段旅程中學會了如何面對挫折和保持信念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9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1021E-0496-76CE-E6ED-CB84BD63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5E71C6-236B-B960-C67D-8C08E39C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1BA5F4-77F0-9568-0B81-3BBA8A8B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8F28F0-809A-4CCB-C882-F91CC0F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4B187-DE98-0B95-E302-AA87AD9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30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2A8AB-3785-B36F-A730-4762528B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EA9FF6-035A-0862-E3A9-B0448DF58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465545-BC35-D429-262B-40A2EF7F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1E46A-685A-043C-9E1F-A6D49124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12A62C-3AA6-D077-8D31-67FE62BA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22537A-7005-79D9-0D79-68B42DF3F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B7589B-A09E-844E-8448-921B77BEA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BEE79-E9A1-49C5-F4F9-4282D3F0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557CFB-D6D1-44EB-74C3-30DDC72F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B3134-0B3B-64CD-0F31-BBBD96B4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3D115-9805-5A7E-FD86-B18474FD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8B57B-3F19-4711-5162-36613F33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8316C-1C28-5926-B959-2E2EEA65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F5A08-C60D-E923-35D7-49A981F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89FDB-A625-71FD-1146-B0D013AE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6E4A3-BABD-6E12-DB28-6312FB65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3CEE1-B90E-F64C-955D-E0742A4C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22104C-F3E1-4742-1DE1-5E05FF5F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FC1A6-4B5E-4F1E-8942-2E222E11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ADACC-7AF7-7B9C-B048-C2EA5998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0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73596-B0DB-AF34-CB68-1C99679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0CD19-5326-84C9-7775-858A78C7E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8CA4C-1C6C-B3B4-060F-AB0C4D468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F0AEAA-489C-7A6B-3560-36A1293F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19532-462C-035F-DBF9-8B35D15F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C083E1-B17C-41EB-5586-2682860F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9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3204-90CC-2A84-DC45-7B3EAAE6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516ACF-C364-1B2E-3A7D-1530BFA8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9FDA18-6C9E-5F9A-4E85-28596B3F6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C8F552-249F-893A-DCE8-20DECD8F1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270101-B9BD-2BFF-AA71-0F97C05D2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35D0F-C2F6-751B-E9C1-89188C4C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43896F-3D40-5CA0-F30D-51350451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21F479-FA77-5E8C-4BA8-45F718D6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3586D-2F9F-C731-B869-2E0E737A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184F17-1307-1BFA-CBEF-AE5BEFA5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04785D-F7B4-F3A6-63A0-798E5BEB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F536BA-8730-647C-3451-F09EA69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8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551402-7F9B-203C-90EF-65EFFA17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92CF5C-678F-7C43-8053-DCF50CE6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B1E59-11C4-915B-279C-20F1FF89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C6689-8FE0-787F-8DE3-F4A4C267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3DB678-DC98-40E2-4173-CA66C138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A91817-5347-5C3D-C67B-B83EA98FB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25B0BD-575A-11BD-3504-CD8D90A8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E5021A-39CF-759B-4F40-FA50CE4E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A8DBC-458F-D186-5DE6-1B3D4920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4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5209F-B9B9-B7E4-E8D7-A7E90AB9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69E3D-8918-83F3-C055-3AB7ED080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2ADD9D-EC9B-7F7B-86A9-49D78B59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14BDD9-CB0E-E3B8-9CDA-71369537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7666E-FC56-33F5-4F9F-0A8E3CB7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438F4-0ED8-8074-4A84-E375C553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164B4A-2E51-C06E-EE36-FC685BC7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DB9FD8-E419-380A-BA53-ED696D12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7F4F-C7E2-7F7A-F96E-A6065AEC4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02C7C-A34F-48D1-9321-C49279C28F5B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D788D-8328-933D-3CE2-22FDA779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27419-C382-3621-1D99-CFAE4D28B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2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A8E42-E9D2-FD38-B675-E33167256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39" y="335782"/>
            <a:ext cx="5732206" cy="3093218"/>
          </a:xfrm>
        </p:spPr>
        <p:txBody>
          <a:bodyPr/>
          <a:lstStyle/>
          <a:p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niziima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Live)</a:t>
            </a:r>
            <a:endParaRPr lang="zh-TW" altLang="en-US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93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pic>
        <p:nvPicPr>
          <p:cNvPr id="1026" name="Picture 2" descr="文生圖，你是一名男高中生，一頭黑髮，髮型很圓，頭髮長至肩膀，紅眼睛，身穿白色襯衫，站在體育館裡面，你每天早上早起練球，並參加學校的羽球社團">
            <a:extLst>
              <a:ext uri="{FF2B5EF4-FFF2-40B4-BE49-F238E27FC236}">
                <a16:creationId xmlns:a16="http://schemas.microsoft.com/office/drawing/2014/main" id="{B53E6AFB-4E06-771D-F4FD-D0AEA84B0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1" y="858926"/>
            <a:ext cx="5593080" cy="55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3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2</a:t>
            </a:r>
            <a:r>
              <a:rPr lang="en-US" altLang="zh-TW"/>
              <a:t>. </a:t>
            </a:r>
            <a:r>
              <a:rPr lang="zh-TW" altLang="en-US"/>
              <a:t>阻礙</a:t>
            </a:r>
            <a:endParaRPr lang="en-US" altLang="zh-TW" dirty="0"/>
          </a:p>
        </p:txBody>
      </p:sp>
      <p:pic>
        <p:nvPicPr>
          <p:cNvPr id="2050" name="Picture 2" descr="A high school boy with black hair, round hairstyle, hair reaching the shoulders, red eyes, wearing a white shirt, in a gymnasium, two people playing badminton, but he lost, feeling down">
            <a:extLst>
              <a:ext uri="{FF2B5EF4-FFF2-40B4-BE49-F238E27FC236}">
                <a16:creationId xmlns:a16="http://schemas.microsoft.com/office/drawing/2014/main" id="{53E8B94D-2B19-18C7-7ED1-D1DA5205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1" y="698092"/>
            <a:ext cx="5600295" cy="56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6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3</a:t>
            </a:r>
            <a:r>
              <a:rPr lang="en-US" altLang="zh-TW"/>
              <a:t>. </a:t>
            </a:r>
            <a:r>
              <a:rPr lang="zh-TW" altLang="en-US"/>
              <a:t>努力</a:t>
            </a:r>
            <a:endParaRPr lang="en-US" altLang="zh-TW" dirty="0"/>
          </a:p>
        </p:txBody>
      </p:sp>
      <p:pic>
        <p:nvPicPr>
          <p:cNvPr id="3074" name="Picture 2" descr="男高中生，一頭黑髮，髮型很圓，頭髮到肩膀，紅眼睛，身穿白色襯衫，在體育館裡，正在努力練習羽毛球">
            <a:extLst>
              <a:ext uri="{FF2B5EF4-FFF2-40B4-BE49-F238E27FC236}">
                <a16:creationId xmlns:a16="http://schemas.microsoft.com/office/drawing/2014/main" id="{C9E99598-AD82-9ABC-149E-9C74AEFDE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1" y="793189"/>
            <a:ext cx="5600612" cy="56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79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4. </a:t>
            </a:r>
            <a:r>
              <a:rPr lang="zh-TW" altLang="en-US" dirty="0"/>
              <a:t>結果</a:t>
            </a:r>
            <a:endParaRPr lang="en-US" altLang="zh-TW" dirty="0"/>
          </a:p>
        </p:txBody>
      </p:sp>
      <p:pic>
        <p:nvPicPr>
          <p:cNvPr id="4098" name="Picture 2" descr="A confident high school boy with black, round hair, red eyes, wearing a white shirt, holding a badminton racket in a gymnasium, in a manga style.">
            <a:extLst>
              <a:ext uri="{FF2B5EF4-FFF2-40B4-BE49-F238E27FC236}">
                <a16:creationId xmlns:a16="http://schemas.microsoft.com/office/drawing/2014/main" id="{8F113625-1E17-3AC4-274B-F84D1F85F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0" y="771143"/>
            <a:ext cx="5425047" cy="542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05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lang="en-US" altLang="zh-TW"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 descr="A male high school student with black hair, round hairstyle, hair reaching the shoulders, red eyes, wearing a white shirt, injured, lying on a hospital bed, looking very sad, in anime style">
            <a:extLst>
              <a:ext uri="{FF2B5EF4-FFF2-40B4-BE49-F238E27FC236}">
                <a16:creationId xmlns:a16="http://schemas.microsoft.com/office/drawing/2014/main" id="{5E935726-2FD4-3216-9DDC-92A759D0C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1" y="851611"/>
            <a:ext cx="5622557" cy="562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29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6</a:t>
            </a:r>
            <a:r>
              <a:rPr lang="en-US" altLang="zh-TW"/>
              <a:t>. </a:t>
            </a:r>
            <a:r>
              <a:rPr lang="zh-TW" altLang="en-US"/>
              <a:t>轉彎</a:t>
            </a:r>
            <a:endParaRPr lang="en-US" altLang="zh-TW" dirty="0"/>
          </a:p>
        </p:txBody>
      </p:sp>
      <p:pic>
        <p:nvPicPr>
          <p:cNvPr id="6146" name="Picture 2" descr="A male high school student in anime style, with black hair, round hairstyle, hair reaching the shoulders, red eyes, wearing a white shirt, lying on a hospital bed, looking sad, with a coach talking to him.">
            <a:extLst>
              <a:ext uri="{FF2B5EF4-FFF2-40B4-BE49-F238E27FC236}">
                <a16:creationId xmlns:a16="http://schemas.microsoft.com/office/drawing/2014/main" id="{ADB1C68D-2FB6-BB1F-DA4E-6E30AF77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1" y="921715"/>
            <a:ext cx="5515660" cy="551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3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7</a:t>
            </a:r>
            <a:r>
              <a:rPr lang="en-US" altLang="zh-TW"/>
              <a:t>. </a:t>
            </a:r>
            <a:r>
              <a:rPr lang="zh-TW" altLang="en-US"/>
              <a:t>結局</a:t>
            </a:r>
            <a:endParaRPr lang="en-US" altLang="zh-TW" dirty="0"/>
          </a:p>
        </p:txBody>
      </p:sp>
      <p:pic>
        <p:nvPicPr>
          <p:cNvPr id="7170" name="Picture 2" descr="動漫男高中生，一頭黑髮，髮型很圓，頭髮到肩膀，紅眼睛，身穿白色襯衫，站在體育館的羽球場上，旁邊有一群羽毛球隊員，你手握羽毛球拍，看起來很自信">
            <a:extLst>
              <a:ext uri="{FF2B5EF4-FFF2-40B4-BE49-F238E27FC236}">
                <a16:creationId xmlns:a16="http://schemas.microsoft.com/office/drawing/2014/main" id="{CC48442E-117C-B4F3-CD1D-030F9CBA8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1" y="1041806"/>
            <a:ext cx="5541874" cy="554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51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9194</TotalTime>
  <Words>768</Words>
  <Application>Microsoft Office PowerPoint</Application>
  <PresentationFormat>寬螢幕</PresentationFormat>
  <Paragraphs>36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-apple-system</vt:lpstr>
      <vt:lpstr>Ginto</vt:lpstr>
      <vt:lpstr>微軟正黑體</vt:lpstr>
      <vt:lpstr>Aptos</vt:lpstr>
      <vt:lpstr>Aptos Display</vt:lpstr>
      <vt:lpstr>Arial</vt:lpstr>
      <vt:lpstr>Roboto</vt:lpstr>
      <vt:lpstr>Office 佈景主題</vt:lpstr>
      <vt:lpstr>自我介紹(niziima Live)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許加宜</dc:creator>
  <cp:lastModifiedBy>A4709</cp:lastModifiedBy>
  <cp:revision>18</cp:revision>
  <dcterms:created xsi:type="dcterms:W3CDTF">2024-08-18T13:28:42Z</dcterms:created>
  <dcterms:modified xsi:type="dcterms:W3CDTF">2024-10-20T14:43:03Z</dcterms:modified>
</cp:coreProperties>
</file>