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4"/>
  </p:sldMasterIdLst>
  <p:sldIdLst>
    <p:sldId id="25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344529"/>
    <a:srgbClr val="2E3722"/>
    <a:srgbClr val="57903F"/>
    <a:srgbClr val="2B3922"/>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wal Pandey" userId="f45ec296d6fc97ec" providerId="LiveId" clId="{9475C04C-8B82-45B0-A164-7F632B5CC1F8}"/>
    <pc:docChg chg="custSel addSld delSld modSld sldOrd">
      <pc:chgData name="Ujjwal Pandey" userId="f45ec296d6fc97ec" providerId="LiveId" clId="{9475C04C-8B82-45B0-A164-7F632B5CC1F8}" dt="2022-07-07T11:27:08.390" v="489" actId="255"/>
      <pc:docMkLst>
        <pc:docMk/>
      </pc:docMkLst>
      <pc:sldChg chg="addSp delSp modSp mod">
        <pc:chgData name="Ujjwal Pandey" userId="f45ec296d6fc97ec" providerId="LiveId" clId="{9475C04C-8B82-45B0-A164-7F632B5CC1F8}" dt="2022-07-07T11:24:05.113" v="461" actId="115"/>
        <pc:sldMkLst>
          <pc:docMk/>
          <pc:sldMk cId="2584280759" sldId="257"/>
        </pc:sldMkLst>
        <pc:spChg chg="add del mod">
          <ac:chgData name="Ujjwal Pandey" userId="f45ec296d6fc97ec" providerId="LiveId" clId="{9475C04C-8B82-45B0-A164-7F632B5CC1F8}" dt="2022-07-07T11:15:31.409" v="308" actId="478"/>
          <ac:spMkLst>
            <pc:docMk/>
            <pc:sldMk cId="2584280759" sldId="257"/>
            <ac:spMk id="4" creationId="{D4340ABD-1940-7874-742E-A4B81C22F4F7}"/>
          </ac:spMkLst>
        </pc:spChg>
        <pc:spChg chg="add del mod">
          <ac:chgData name="Ujjwal Pandey" userId="f45ec296d6fc97ec" providerId="LiveId" clId="{9475C04C-8B82-45B0-A164-7F632B5CC1F8}" dt="2022-07-07T11:18:24.703" v="361"/>
          <ac:spMkLst>
            <pc:docMk/>
            <pc:sldMk cId="2584280759" sldId="257"/>
            <ac:spMk id="5" creationId="{677B6315-7254-EE8F-F433-036B6BCCBCBF}"/>
          </ac:spMkLst>
        </pc:spChg>
        <pc:spChg chg="add del mod">
          <ac:chgData name="Ujjwal Pandey" userId="f45ec296d6fc97ec" providerId="LiveId" clId="{9475C04C-8B82-45B0-A164-7F632B5CC1F8}" dt="2022-07-07T11:18:24.677" v="359" actId="21"/>
          <ac:spMkLst>
            <pc:docMk/>
            <pc:sldMk cId="2584280759" sldId="257"/>
            <ac:spMk id="7" creationId="{205D82BB-46DD-EAB8-80E3-AF485C3E04FF}"/>
          </ac:spMkLst>
        </pc:spChg>
        <pc:spChg chg="add mod">
          <ac:chgData name="Ujjwal Pandey" userId="f45ec296d6fc97ec" providerId="LiveId" clId="{9475C04C-8B82-45B0-A164-7F632B5CC1F8}" dt="2022-07-07T11:24:05.113" v="461" actId="115"/>
          <ac:spMkLst>
            <pc:docMk/>
            <pc:sldMk cId="2584280759" sldId="257"/>
            <ac:spMk id="8" creationId="{83C636AC-94A0-099D-AD7D-9E79308EF559}"/>
          </ac:spMkLst>
        </pc:spChg>
        <pc:picChg chg="mod">
          <ac:chgData name="Ujjwal Pandey" userId="f45ec296d6fc97ec" providerId="LiveId" clId="{9475C04C-8B82-45B0-A164-7F632B5CC1F8}" dt="2022-07-07T11:13:41.453" v="269" actId="1076"/>
          <ac:picMkLst>
            <pc:docMk/>
            <pc:sldMk cId="2584280759" sldId="257"/>
            <ac:picMk id="6" creationId="{8045422F-7258-40AC-BD2E-2469AA448922}"/>
          </ac:picMkLst>
        </pc:picChg>
      </pc:sldChg>
      <pc:sldChg chg="modSp new mod">
        <pc:chgData name="Ujjwal Pandey" userId="f45ec296d6fc97ec" providerId="LiveId" clId="{9475C04C-8B82-45B0-A164-7F632B5CC1F8}" dt="2022-07-07T10:31:48.346" v="49" actId="27636"/>
        <pc:sldMkLst>
          <pc:docMk/>
          <pc:sldMk cId="1286219442" sldId="263"/>
        </pc:sldMkLst>
        <pc:spChg chg="mod">
          <ac:chgData name="Ujjwal Pandey" userId="f45ec296d6fc97ec" providerId="LiveId" clId="{9475C04C-8B82-45B0-A164-7F632B5CC1F8}" dt="2022-07-07T10:28:09.018" v="23" actId="255"/>
          <ac:spMkLst>
            <pc:docMk/>
            <pc:sldMk cId="1286219442" sldId="263"/>
            <ac:spMk id="2" creationId="{22E9E2C1-3F47-AD3D-8595-CA2C67311A0D}"/>
          </ac:spMkLst>
        </pc:spChg>
        <pc:spChg chg="mod">
          <ac:chgData name="Ujjwal Pandey" userId="f45ec296d6fc97ec" providerId="LiveId" clId="{9475C04C-8B82-45B0-A164-7F632B5CC1F8}" dt="2022-07-07T10:31:48.346" v="49" actId="27636"/>
          <ac:spMkLst>
            <pc:docMk/>
            <pc:sldMk cId="1286219442" sldId="263"/>
            <ac:spMk id="3" creationId="{3FFB057F-E71F-0E18-2281-C2D7291502A9}"/>
          </ac:spMkLst>
        </pc:spChg>
      </pc:sldChg>
      <pc:sldChg chg="modSp new mod">
        <pc:chgData name="Ujjwal Pandey" userId="f45ec296d6fc97ec" providerId="LiveId" clId="{9475C04C-8B82-45B0-A164-7F632B5CC1F8}" dt="2022-07-07T10:31:39.104" v="46" actId="27636"/>
        <pc:sldMkLst>
          <pc:docMk/>
          <pc:sldMk cId="3033116847" sldId="264"/>
        </pc:sldMkLst>
        <pc:spChg chg="mod">
          <ac:chgData name="Ujjwal Pandey" userId="f45ec296d6fc97ec" providerId="LiveId" clId="{9475C04C-8B82-45B0-A164-7F632B5CC1F8}" dt="2022-07-07T10:28:29.881" v="25" actId="255"/>
          <ac:spMkLst>
            <pc:docMk/>
            <pc:sldMk cId="3033116847" sldId="264"/>
            <ac:spMk id="2" creationId="{16B1798B-91A4-DEEF-4F62-A35C729EC317}"/>
          </ac:spMkLst>
        </pc:spChg>
        <pc:spChg chg="mod">
          <ac:chgData name="Ujjwal Pandey" userId="f45ec296d6fc97ec" providerId="LiveId" clId="{9475C04C-8B82-45B0-A164-7F632B5CC1F8}" dt="2022-07-07T10:31:39.104" v="46" actId="27636"/>
          <ac:spMkLst>
            <pc:docMk/>
            <pc:sldMk cId="3033116847" sldId="264"/>
            <ac:spMk id="3" creationId="{B6D4EFD1-8DEF-C434-324A-7E9499B86883}"/>
          </ac:spMkLst>
        </pc:spChg>
      </pc:sldChg>
      <pc:sldChg chg="modSp new mod">
        <pc:chgData name="Ujjwal Pandey" userId="f45ec296d6fc97ec" providerId="LiveId" clId="{9475C04C-8B82-45B0-A164-7F632B5CC1F8}" dt="2022-07-07T10:31:56.685" v="50" actId="20577"/>
        <pc:sldMkLst>
          <pc:docMk/>
          <pc:sldMk cId="4294786357" sldId="265"/>
        </pc:sldMkLst>
        <pc:spChg chg="mod">
          <ac:chgData name="Ujjwal Pandey" userId="f45ec296d6fc97ec" providerId="LiveId" clId="{9475C04C-8B82-45B0-A164-7F632B5CC1F8}" dt="2022-07-07T10:31:02.999" v="36" actId="255"/>
          <ac:spMkLst>
            <pc:docMk/>
            <pc:sldMk cId="4294786357" sldId="265"/>
            <ac:spMk id="2" creationId="{AE3F6EE0-2CFE-4702-BBD8-DC4AF1E76733}"/>
          </ac:spMkLst>
        </pc:spChg>
        <pc:spChg chg="mod">
          <ac:chgData name="Ujjwal Pandey" userId="f45ec296d6fc97ec" providerId="LiveId" clId="{9475C04C-8B82-45B0-A164-7F632B5CC1F8}" dt="2022-07-07T10:31:56.685" v="50" actId="20577"/>
          <ac:spMkLst>
            <pc:docMk/>
            <pc:sldMk cId="4294786357" sldId="265"/>
            <ac:spMk id="3" creationId="{F2D1AD62-1827-EB81-6FFA-659251E44856}"/>
          </ac:spMkLst>
        </pc:spChg>
      </pc:sldChg>
      <pc:sldChg chg="modSp new mod">
        <pc:chgData name="Ujjwal Pandey" userId="f45ec296d6fc97ec" providerId="LiveId" clId="{9475C04C-8B82-45B0-A164-7F632B5CC1F8}" dt="2022-07-07T10:33:15.510" v="59" actId="14100"/>
        <pc:sldMkLst>
          <pc:docMk/>
          <pc:sldMk cId="3247733529" sldId="266"/>
        </pc:sldMkLst>
        <pc:spChg chg="mod">
          <ac:chgData name="Ujjwal Pandey" userId="f45ec296d6fc97ec" providerId="LiveId" clId="{9475C04C-8B82-45B0-A164-7F632B5CC1F8}" dt="2022-07-07T10:32:41.729" v="54" actId="255"/>
          <ac:spMkLst>
            <pc:docMk/>
            <pc:sldMk cId="3247733529" sldId="266"/>
            <ac:spMk id="2" creationId="{45ACCF8B-6ACF-F590-24A0-856B99D25423}"/>
          </ac:spMkLst>
        </pc:spChg>
        <pc:spChg chg="mod">
          <ac:chgData name="Ujjwal Pandey" userId="f45ec296d6fc97ec" providerId="LiveId" clId="{9475C04C-8B82-45B0-A164-7F632B5CC1F8}" dt="2022-07-07T10:33:15.510" v="59" actId="14100"/>
          <ac:spMkLst>
            <pc:docMk/>
            <pc:sldMk cId="3247733529" sldId="266"/>
            <ac:spMk id="3" creationId="{13550302-6D70-F2F3-D69D-333357181983}"/>
          </ac:spMkLst>
        </pc:spChg>
      </pc:sldChg>
      <pc:sldChg chg="new del">
        <pc:chgData name="Ujjwal Pandey" userId="f45ec296d6fc97ec" providerId="LiveId" clId="{9475C04C-8B82-45B0-A164-7F632B5CC1F8}" dt="2022-07-07T10:33:43.453" v="62" actId="2696"/>
        <pc:sldMkLst>
          <pc:docMk/>
          <pc:sldMk cId="1775993207" sldId="267"/>
        </pc:sldMkLst>
      </pc:sldChg>
      <pc:sldChg chg="addSp delSp modSp new mod">
        <pc:chgData name="Ujjwal Pandey" userId="f45ec296d6fc97ec" providerId="LiveId" clId="{9475C04C-8B82-45B0-A164-7F632B5CC1F8}" dt="2022-07-07T10:38:34.873" v="76" actId="21"/>
        <pc:sldMkLst>
          <pc:docMk/>
          <pc:sldMk cId="2298598847" sldId="268"/>
        </pc:sldMkLst>
        <pc:spChg chg="mod">
          <ac:chgData name="Ujjwal Pandey" userId="f45ec296d6fc97ec" providerId="LiveId" clId="{9475C04C-8B82-45B0-A164-7F632B5CC1F8}" dt="2022-07-07T10:37:22.079" v="73" actId="14100"/>
          <ac:spMkLst>
            <pc:docMk/>
            <pc:sldMk cId="2298598847" sldId="268"/>
            <ac:spMk id="2" creationId="{B72FA27A-28B7-C09E-8B9E-1DFBB4EE5723}"/>
          </ac:spMkLst>
        </pc:spChg>
        <pc:spChg chg="del">
          <ac:chgData name="Ujjwal Pandey" userId="f45ec296d6fc97ec" providerId="LiveId" clId="{9475C04C-8B82-45B0-A164-7F632B5CC1F8}" dt="2022-07-07T10:36:26.632" v="67"/>
          <ac:spMkLst>
            <pc:docMk/>
            <pc:sldMk cId="2298598847" sldId="268"/>
            <ac:spMk id="3" creationId="{BC096E72-CEBF-00FB-7DF1-B24945203313}"/>
          </ac:spMkLst>
        </pc:spChg>
        <pc:spChg chg="del mod">
          <ac:chgData name="Ujjwal Pandey" userId="f45ec296d6fc97ec" providerId="LiveId" clId="{9475C04C-8B82-45B0-A164-7F632B5CC1F8}" dt="2022-07-07T10:38:34.873" v="76" actId="21"/>
          <ac:spMkLst>
            <pc:docMk/>
            <pc:sldMk cId="2298598847" sldId="268"/>
            <ac:spMk id="4" creationId="{58FC70DF-4870-2503-63C4-90583B6DC3DA}"/>
          </ac:spMkLst>
        </pc:spChg>
        <pc:picChg chg="add mod">
          <ac:chgData name="Ujjwal Pandey" userId="f45ec296d6fc97ec" providerId="LiveId" clId="{9475C04C-8B82-45B0-A164-7F632B5CC1F8}" dt="2022-07-07T10:36:48.867" v="71" actId="14100"/>
          <ac:picMkLst>
            <pc:docMk/>
            <pc:sldMk cId="2298598847" sldId="268"/>
            <ac:picMk id="5" creationId="{2228E90E-CAAA-413C-999E-B6C067BD6E9F}"/>
          </ac:picMkLst>
        </pc:picChg>
      </pc:sldChg>
      <pc:sldChg chg="addSp delSp modSp new mod">
        <pc:chgData name="Ujjwal Pandey" userId="f45ec296d6fc97ec" providerId="LiveId" clId="{9475C04C-8B82-45B0-A164-7F632B5CC1F8}" dt="2022-07-07T10:41:34.172" v="85" actId="113"/>
        <pc:sldMkLst>
          <pc:docMk/>
          <pc:sldMk cId="722194991" sldId="269"/>
        </pc:sldMkLst>
        <pc:spChg chg="mod">
          <ac:chgData name="Ujjwal Pandey" userId="f45ec296d6fc97ec" providerId="LiveId" clId="{9475C04C-8B82-45B0-A164-7F632B5CC1F8}" dt="2022-07-07T10:41:34.172" v="85" actId="113"/>
          <ac:spMkLst>
            <pc:docMk/>
            <pc:sldMk cId="722194991" sldId="269"/>
            <ac:spMk id="2" creationId="{9A59D9E2-12E0-C5AD-D8FB-6AEB3F68524B}"/>
          </ac:spMkLst>
        </pc:spChg>
        <pc:spChg chg="del">
          <ac:chgData name="Ujjwal Pandey" userId="f45ec296d6fc97ec" providerId="LiveId" clId="{9475C04C-8B82-45B0-A164-7F632B5CC1F8}" dt="2022-07-07T10:40:52.738" v="78"/>
          <ac:spMkLst>
            <pc:docMk/>
            <pc:sldMk cId="722194991" sldId="269"/>
            <ac:spMk id="3" creationId="{329FCCDB-D0F8-7570-3194-4C9EF305B898}"/>
          </ac:spMkLst>
        </pc:spChg>
        <pc:picChg chg="add mod">
          <ac:chgData name="Ujjwal Pandey" userId="f45ec296d6fc97ec" providerId="LiveId" clId="{9475C04C-8B82-45B0-A164-7F632B5CC1F8}" dt="2022-07-07T10:41:04.537" v="81" actId="14100"/>
          <ac:picMkLst>
            <pc:docMk/>
            <pc:sldMk cId="722194991" sldId="269"/>
            <ac:picMk id="4" creationId="{8433DC3E-9448-939B-253D-C059B7564483}"/>
          </ac:picMkLst>
        </pc:picChg>
      </pc:sldChg>
      <pc:sldChg chg="addSp delSp modSp new mod">
        <pc:chgData name="Ujjwal Pandey" userId="f45ec296d6fc97ec" providerId="LiveId" clId="{9475C04C-8B82-45B0-A164-7F632B5CC1F8}" dt="2022-07-07T10:45:40.402" v="108" actId="255"/>
        <pc:sldMkLst>
          <pc:docMk/>
          <pc:sldMk cId="4024375712" sldId="270"/>
        </pc:sldMkLst>
        <pc:spChg chg="mod">
          <ac:chgData name="Ujjwal Pandey" userId="f45ec296d6fc97ec" providerId="LiveId" clId="{9475C04C-8B82-45B0-A164-7F632B5CC1F8}" dt="2022-07-07T10:45:40.402" v="108" actId="255"/>
          <ac:spMkLst>
            <pc:docMk/>
            <pc:sldMk cId="4024375712" sldId="270"/>
            <ac:spMk id="2" creationId="{A929CB4F-1C8B-5789-E56D-AD1CD7048554}"/>
          </ac:spMkLst>
        </pc:spChg>
        <pc:spChg chg="del">
          <ac:chgData name="Ujjwal Pandey" userId="f45ec296d6fc97ec" providerId="LiveId" clId="{9475C04C-8B82-45B0-A164-7F632B5CC1F8}" dt="2022-07-07T10:44:34.841" v="87"/>
          <ac:spMkLst>
            <pc:docMk/>
            <pc:sldMk cId="4024375712" sldId="270"/>
            <ac:spMk id="3" creationId="{E72B7F05-5D9F-593A-6698-6DDD6A71D510}"/>
          </ac:spMkLst>
        </pc:spChg>
        <pc:picChg chg="add mod">
          <ac:chgData name="Ujjwal Pandey" userId="f45ec296d6fc97ec" providerId="LiveId" clId="{9475C04C-8B82-45B0-A164-7F632B5CC1F8}" dt="2022-07-07T10:44:34.841" v="87"/>
          <ac:picMkLst>
            <pc:docMk/>
            <pc:sldMk cId="4024375712" sldId="270"/>
            <ac:picMk id="4" creationId="{B6327B29-F76C-F83A-A0BB-B380EFB7D422}"/>
          </ac:picMkLst>
        </pc:picChg>
      </pc:sldChg>
      <pc:sldChg chg="modSp new mod">
        <pc:chgData name="Ujjwal Pandey" userId="f45ec296d6fc97ec" providerId="LiveId" clId="{9475C04C-8B82-45B0-A164-7F632B5CC1F8}" dt="2022-07-07T10:48:46.609" v="129" actId="255"/>
        <pc:sldMkLst>
          <pc:docMk/>
          <pc:sldMk cId="2000335230" sldId="271"/>
        </pc:sldMkLst>
        <pc:spChg chg="mod">
          <ac:chgData name="Ujjwal Pandey" userId="f45ec296d6fc97ec" providerId="LiveId" clId="{9475C04C-8B82-45B0-A164-7F632B5CC1F8}" dt="2022-07-07T10:48:15.879" v="126" actId="113"/>
          <ac:spMkLst>
            <pc:docMk/>
            <pc:sldMk cId="2000335230" sldId="271"/>
            <ac:spMk id="2" creationId="{EA6BC656-467C-83A7-51BC-5BB6897E12EC}"/>
          </ac:spMkLst>
        </pc:spChg>
        <pc:spChg chg="mod">
          <ac:chgData name="Ujjwal Pandey" userId="f45ec296d6fc97ec" providerId="LiveId" clId="{9475C04C-8B82-45B0-A164-7F632B5CC1F8}" dt="2022-07-07T10:48:46.609" v="129" actId="255"/>
          <ac:spMkLst>
            <pc:docMk/>
            <pc:sldMk cId="2000335230" sldId="271"/>
            <ac:spMk id="3" creationId="{C75EB0C2-76E2-2F1E-A545-2D8611B873A0}"/>
          </ac:spMkLst>
        </pc:spChg>
      </pc:sldChg>
      <pc:sldChg chg="addSp delSp modSp new mod ord">
        <pc:chgData name="Ujjwal Pandey" userId="f45ec296d6fc97ec" providerId="LiveId" clId="{9475C04C-8B82-45B0-A164-7F632B5CC1F8}" dt="2022-07-07T11:10:02.202" v="240"/>
        <pc:sldMkLst>
          <pc:docMk/>
          <pc:sldMk cId="2696864083" sldId="272"/>
        </pc:sldMkLst>
        <pc:spChg chg="mod">
          <ac:chgData name="Ujjwal Pandey" userId="f45ec296d6fc97ec" providerId="LiveId" clId="{9475C04C-8B82-45B0-A164-7F632B5CC1F8}" dt="2022-07-07T10:51:10.958" v="137" actId="113"/>
          <ac:spMkLst>
            <pc:docMk/>
            <pc:sldMk cId="2696864083" sldId="272"/>
            <ac:spMk id="2" creationId="{667B0D77-6217-29EF-79E3-7F5F3B7CDD69}"/>
          </ac:spMkLst>
        </pc:spChg>
        <pc:spChg chg="del mod">
          <ac:chgData name="Ujjwal Pandey" userId="f45ec296d6fc97ec" providerId="LiveId" clId="{9475C04C-8B82-45B0-A164-7F632B5CC1F8}" dt="2022-07-07T11:04:27.175" v="189" actId="931"/>
          <ac:spMkLst>
            <pc:docMk/>
            <pc:sldMk cId="2696864083" sldId="272"/>
            <ac:spMk id="3" creationId="{FB327EB2-270E-B2CC-1BF4-62262FEA4033}"/>
          </ac:spMkLst>
        </pc:spChg>
        <pc:picChg chg="add mod">
          <ac:chgData name="Ujjwal Pandey" userId="f45ec296d6fc97ec" providerId="LiveId" clId="{9475C04C-8B82-45B0-A164-7F632B5CC1F8}" dt="2022-07-07T11:05:24.136" v="195"/>
          <ac:picMkLst>
            <pc:docMk/>
            <pc:sldMk cId="2696864083" sldId="272"/>
            <ac:picMk id="5" creationId="{405BB381-8259-649E-7861-BC8072E4616F}"/>
          </ac:picMkLst>
        </pc:picChg>
      </pc:sldChg>
      <pc:sldChg chg="addSp delSp modSp new mod ord">
        <pc:chgData name="Ujjwal Pandey" userId="f45ec296d6fc97ec" providerId="LiveId" clId="{9475C04C-8B82-45B0-A164-7F632B5CC1F8}" dt="2022-07-07T11:09:33.877" v="235" actId="14100"/>
        <pc:sldMkLst>
          <pc:docMk/>
          <pc:sldMk cId="208165407" sldId="273"/>
        </pc:sldMkLst>
        <pc:spChg chg="mod">
          <ac:chgData name="Ujjwal Pandey" userId="f45ec296d6fc97ec" providerId="LiveId" clId="{9475C04C-8B82-45B0-A164-7F632B5CC1F8}" dt="2022-07-07T11:09:26.159" v="233" actId="255"/>
          <ac:spMkLst>
            <pc:docMk/>
            <pc:sldMk cId="208165407" sldId="273"/>
            <ac:spMk id="2" creationId="{3954231E-EE8F-53FC-31FB-E1CA8ABFFEB9}"/>
          </ac:spMkLst>
        </pc:spChg>
        <pc:spChg chg="del">
          <ac:chgData name="Ujjwal Pandey" userId="f45ec296d6fc97ec" providerId="LiveId" clId="{9475C04C-8B82-45B0-A164-7F632B5CC1F8}" dt="2022-07-07T11:06:54.035" v="205" actId="931"/>
          <ac:spMkLst>
            <pc:docMk/>
            <pc:sldMk cId="208165407" sldId="273"/>
            <ac:spMk id="3" creationId="{44CFD45C-883F-ECD8-1E1E-34B93B712F60}"/>
          </ac:spMkLst>
        </pc:spChg>
        <pc:picChg chg="add mod">
          <ac:chgData name="Ujjwal Pandey" userId="f45ec296d6fc97ec" providerId="LiveId" clId="{9475C04C-8B82-45B0-A164-7F632B5CC1F8}" dt="2022-07-07T11:09:33.877" v="235" actId="14100"/>
          <ac:picMkLst>
            <pc:docMk/>
            <pc:sldMk cId="208165407" sldId="273"/>
            <ac:picMk id="5" creationId="{5A225D17-958A-A0E1-1F45-17CC27AACF03}"/>
          </ac:picMkLst>
        </pc:picChg>
      </pc:sldChg>
      <pc:sldChg chg="new del">
        <pc:chgData name="Ujjwal Pandey" userId="f45ec296d6fc97ec" providerId="LiveId" clId="{9475C04C-8B82-45B0-A164-7F632B5CC1F8}" dt="2022-07-07T11:03:53.747" v="188" actId="2696"/>
        <pc:sldMkLst>
          <pc:docMk/>
          <pc:sldMk cId="3665964578" sldId="273"/>
        </pc:sldMkLst>
      </pc:sldChg>
      <pc:sldChg chg="modSp new del mod">
        <pc:chgData name="Ujjwal Pandey" userId="f45ec296d6fc97ec" providerId="LiveId" clId="{9475C04C-8B82-45B0-A164-7F632B5CC1F8}" dt="2022-07-07T11:03:49.959" v="187" actId="2696"/>
        <pc:sldMkLst>
          <pc:docMk/>
          <pc:sldMk cId="1689893521" sldId="274"/>
        </pc:sldMkLst>
        <pc:spChg chg="mod">
          <ac:chgData name="Ujjwal Pandey" userId="f45ec296d6fc97ec" providerId="LiveId" clId="{9475C04C-8B82-45B0-A164-7F632B5CC1F8}" dt="2022-07-07T10:53:50.903" v="186" actId="27636"/>
          <ac:spMkLst>
            <pc:docMk/>
            <pc:sldMk cId="1689893521" sldId="274"/>
            <ac:spMk id="3" creationId="{0DBCDB85-FF3A-5C43-A726-2A27004BBE99}"/>
          </ac:spMkLst>
        </pc:spChg>
      </pc:sldChg>
      <pc:sldChg chg="addSp delSp modSp new mod ord">
        <pc:chgData name="Ujjwal Pandey" userId="f45ec296d6fc97ec" providerId="LiveId" clId="{9475C04C-8B82-45B0-A164-7F632B5CC1F8}" dt="2022-07-07T11:10:59.971" v="255"/>
        <pc:sldMkLst>
          <pc:docMk/>
          <pc:sldMk cId="2034684355" sldId="274"/>
        </pc:sldMkLst>
        <pc:spChg chg="mod">
          <ac:chgData name="Ujjwal Pandey" userId="f45ec296d6fc97ec" providerId="LiveId" clId="{9475C04C-8B82-45B0-A164-7F632B5CC1F8}" dt="2022-07-07T11:09:52.609" v="237" actId="255"/>
          <ac:spMkLst>
            <pc:docMk/>
            <pc:sldMk cId="2034684355" sldId="274"/>
            <ac:spMk id="2" creationId="{D49A414C-A21F-1F5B-F53F-B53C10341C26}"/>
          </ac:spMkLst>
        </pc:spChg>
        <pc:spChg chg="del">
          <ac:chgData name="Ujjwal Pandey" userId="f45ec296d6fc97ec" providerId="LiveId" clId="{9475C04C-8B82-45B0-A164-7F632B5CC1F8}" dt="2022-07-07T11:08:23.571" v="223" actId="931"/>
          <ac:spMkLst>
            <pc:docMk/>
            <pc:sldMk cId="2034684355" sldId="274"/>
            <ac:spMk id="3" creationId="{AA75F2F0-86C4-9F44-68A0-90CC60C45EFB}"/>
          </ac:spMkLst>
        </pc:spChg>
        <pc:picChg chg="add mod">
          <ac:chgData name="Ujjwal Pandey" userId="f45ec296d6fc97ec" providerId="LiveId" clId="{9475C04C-8B82-45B0-A164-7F632B5CC1F8}" dt="2022-07-07T11:09:58.344" v="238" actId="14100"/>
          <ac:picMkLst>
            <pc:docMk/>
            <pc:sldMk cId="2034684355" sldId="274"/>
            <ac:picMk id="5" creationId="{A389B5B5-4B6D-FF66-6ECB-F2136EB36A7B}"/>
          </ac:picMkLst>
        </pc:picChg>
      </pc:sldChg>
      <pc:sldChg chg="addSp delSp modSp new mod">
        <pc:chgData name="Ujjwal Pandey" userId="f45ec296d6fc97ec" providerId="LiveId" clId="{9475C04C-8B82-45B0-A164-7F632B5CC1F8}" dt="2022-07-07T11:10:55.740" v="253" actId="255"/>
        <pc:sldMkLst>
          <pc:docMk/>
          <pc:sldMk cId="250811489" sldId="275"/>
        </pc:sldMkLst>
        <pc:spChg chg="mod">
          <ac:chgData name="Ujjwal Pandey" userId="f45ec296d6fc97ec" providerId="LiveId" clId="{9475C04C-8B82-45B0-A164-7F632B5CC1F8}" dt="2022-07-07T11:10:55.740" v="253" actId="255"/>
          <ac:spMkLst>
            <pc:docMk/>
            <pc:sldMk cId="250811489" sldId="275"/>
            <ac:spMk id="2" creationId="{2CECF578-D6D9-6AE5-F4BC-F12F7026ECC8}"/>
          </ac:spMkLst>
        </pc:spChg>
        <pc:spChg chg="del">
          <ac:chgData name="Ujjwal Pandey" userId="f45ec296d6fc97ec" providerId="LiveId" clId="{9475C04C-8B82-45B0-A164-7F632B5CC1F8}" dt="2022-07-07T11:10:24.873" v="246" actId="931"/>
          <ac:spMkLst>
            <pc:docMk/>
            <pc:sldMk cId="250811489" sldId="275"/>
            <ac:spMk id="3" creationId="{003453FD-E148-DFF9-FC31-677B4875C029}"/>
          </ac:spMkLst>
        </pc:spChg>
        <pc:picChg chg="add mod">
          <ac:chgData name="Ujjwal Pandey" userId="f45ec296d6fc97ec" providerId="LiveId" clId="{9475C04C-8B82-45B0-A164-7F632B5CC1F8}" dt="2022-07-07T11:10:38.408" v="250" actId="14100"/>
          <ac:picMkLst>
            <pc:docMk/>
            <pc:sldMk cId="250811489" sldId="275"/>
            <ac:picMk id="5" creationId="{E5FCFF4D-C28F-BB63-5A2D-1271E595342B}"/>
          </ac:picMkLst>
        </pc:picChg>
      </pc:sldChg>
      <pc:sldChg chg="modSp new mod">
        <pc:chgData name="Ujjwal Pandey" userId="f45ec296d6fc97ec" providerId="LiveId" clId="{9475C04C-8B82-45B0-A164-7F632B5CC1F8}" dt="2022-07-07T11:12:21.722" v="266" actId="403"/>
        <pc:sldMkLst>
          <pc:docMk/>
          <pc:sldMk cId="70755344" sldId="276"/>
        </pc:sldMkLst>
        <pc:spChg chg="mod">
          <ac:chgData name="Ujjwal Pandey" userId="f45ec296d6fc97ec" providerId="LiveId" clId="{9475C04C-8B82-45B0-A164-7F632B5CC1F8}" dt="2022-07-07T11:11:46.993" v="260" actId="255"/>
          <ac:spMkLst>
            <pc:docMk/>
            <pc:sldMk cId="70755344" sldId="276"/>
            <ac:spMk id="2" creationId="{4A00535D-B505-2815-94F3-8F48E8297D2D}"/>
          </ac:spMkLst>
        </pc:spChg>
        <pc:spChg chg="mod">
          <ac:chgData name="Ujjwal Pandey" userId="f45ec296d6fc97ec" providerId="LiveId" clId="{9475C04C-8B82-45B0-A164-7F632B5CC1F8}" dt="2022-07-07T11:12:21.722" v="266" actId="403"/>
          <ac:spMkLst>
            <pc:docMk/>
            <pc:sldMk cId="70755344" sldId="276"/>
            <ac:spMk id="3" creationId="{7D7DCE78-FEED-4578-A2E1-58AA5E7994AB}"/>
          </ac:spMkLst>
        </pc:spChg>
      </pc:sldChg>
      <pc:sldChg chg="new del">
        <pc:chgData name="Ujjwal Pandey" userId="f45ec296d6fc97ec" providerId="LiveId" clId="{9475C04C-8B82-45B0-A164-7F632B5CC1F8}" dt="2022-07-07T11:25:16.157" v="463" actId="2696"/>
        <pc:sldMkLst>
          <pc:docMk/>
          <pc:sldMk cId="386463764" sldId="277"/>
        </pc:sldMkLst>
      </pc:sldChg>
      <pc:sldChg chg="addSp modSp new mod">
        <pc:chgData name="Ujjwal Pandey" userId="f45ec296d6fc97ec" providerId="LiveId" clId="{9475C04C-8B82-45B0-A164-7F632B5CC1F8}" dt="2022-07-07T11:27:08.390" v="489" actId="255"/>
        <pc:sldMkLst>
          <pc:docMk/>
          <pc:sldMk cId="2960452382" sldId="277"/>
        </pc:sldMkLst>
        <pc:spChg chg="add mod">
          <ac:chgData name="Ujjwal Pandey" userId="f45ec296d6fc97ec" providerId="LiveId" clId="{9475C04C-8B82-45B0-A164-7F632B5CC1F8}" dt="2022-07-07T11:27:08.390" v="489" actId="255"/>
          <ac:spMkLst>
            <pc:docMk/>
            <pc:sldMk cId="2960452382" sldId="277"/>
            <ac:spMk id="2" creationId="{30DA97F3-7178-9156-08F8-5FB694EE09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0C0817-A112-4847-8014-A94B7D2A4EA3}"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47087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498292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88302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593312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3519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668508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765098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367018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18689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9060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5975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4078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90693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899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8831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6/27/2022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9318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6FA2B21-3FCD-4721-B95C-427943F61125}" type="datetime1">
              <a:rPr lang="en-US" smtClean="0"/>
              <a:t>6/27/2022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9474858"/>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a:solidFill>
            <a:schemeClr val="bg2">
              <a:lumMod val="50000"/>
            </a:schemeClr>
          </a:solidFill>
        </p:spPr>
        <p:txBody>
          <a:bodyPr>
            <a:normAutofit/>
          </a:bodyPr>
          <a:lstStyle/>
          <a:p>
            <a:r>
              <a:rPr lang="en-US" sz="4800" b="1" i="1" dirty="0">
                <a:solidFill>
                  <a:schemeClr val="tx1"/>
                </a:solidFill>
                <a:latin typeface="Bernard MT Condensed" panose="02050806060905020404" pitchFamily="18" charset="0"/>
              </a:rPr>
              <a:t>Home automation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a:solidFill>
            <a:srgbClr val="FCF7F1"/>
          </a:solidFill>
        </p:spPr>
        <p:txBody>
          <a:bodyPr>
            <a:noAutofit/>
          </a:bodyPr>
          <a:lstStyle/>
          <a:p>
            <a:pPr>
              <a:spcAft>
                <a:spcPts val="600"/>
              </a:spcAft>
            </a:pPr>
            <a:r>
              <a:rPr lang="en-US" sz="3600" b="1" i="1" dirty="0">
                <a:solidFill>
                  <a:schemeClr val="bg1"/>
                </a:solidFill>
                <a:latin typeface="Bahnschrift SemiBold" panose="020B0502040204020203" pitchFamily="34" charset="0"/>
              </a:rPr>
              <a:t>Make living easy</a:t>
            </a:r>
          </a:p>
        </p:txBody>
      </p:sp>
      <p:sp>
        <p:nvSpPr>
          <p:cNvPr id="8" name="TextBox 7">
            <a:extLst>
              <a:ext uri="{FF2B5EF4-FFF2-40B4-BE49-F238E27FC236}">
                <a16:creationId xmlns:a16="http://schemas.microsoft.com/office/drawing/2014/main" id="{83C636AC-94A0-099D-AD7D-9E79308EF559}"/>
              </a:ext>
            </a:extLst>
          </p:cNvPr>
          <p:cNvSpPr txBox="1"/>
          <p:nvPr/>
        </p:nvSpPr>
        <p:spPr>
          <a:xfrm>
            <a:off x="385011" y="4706754"/>
            <a:ext cx="3590223" cy="1815882"/>
          </a:xfrm>
          <a:prstGeom prst="rect">
            <a:avLst/>
          </a:prstGeom>
          <a:solidFill>
            <a:schemeClr val="accent2">
              <a:lumMod val="75000"/>
            </a:schemeClr>
          </a:solidFill>
        </p:spPr>
        <p:txBody>
          <a:bodyPr wrap="square" rtlCol="0">
            <a:spAutoFit/>
          </a:bodyPr>
          <a:lstStyle/>
          <a:p>
            <a:r>
              <a:rPr lang="en-IN" sz="2800" b="1" i="1" dirty="0">
                <a:latin typeface="Agency FB" panose="020B0503020202020204" pitchFamily="34" charset="0"/>
              </a:rPr>
              <a:t>CREATED BY:</a:t>
            </a:r>
          </a:p>
          <a:p>
            <a:r>
              <a:rPr lang="en-IN" sz="2800" b="1" i="1" dirty="0">
                <a:latin typeface="Agency FB" panose="020B0503020202020204" pitchFamily="34" charset="0"/>
              </a:rPr>
              <a:t>SANTOSH REDDY</a:t>
            </a:r>
          </a:p>
          <a:p>
            <a:r>
              <a:rPr lang="en-IN" sz="2800" b="1" i="1" dirty="0">
                <a:latin typeface="Agency FB" panose="020B0503020202020204" pitchFamily="34" charset="0"/>
              </a:rPr>
              <a:t>UJJWAL PANDEY</a:t>
            </a:r>
          </a:p>
          <a:p>
            <a:r>
              <a:rPr lang="en-IN" sz="2800" b="1" i="1" dirty="0">
                <a:latin typeface="Agency FB" panose="020B0503020202020204" pitchFamily="34" charset="0"/>
              </a:rPr>
              <a:t>SAI VIBHU LADE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CB4F-1C8B-5789-E56D-AD1CD7048554}"/>
              </a:ext>
            </a:extLst>
          </p:cNvPr>
          <p:cNvSpPr>
            <a:spLocks noGrp="1"/>
          </p:cNvSpPr>
          <p:nvPr>
            <p:ph type="title"/>
          </p:nvPr>
        </p:nvSpPr>
        <p:spPr/>
        <p:txBody>
          <a:bodyPr>
            <a:normAutofit/>
          </a:bodyPr>
          <a:lstStyle/>
          <a:p>
            <a:pPr algn="ctr"/>
            <a:r>
              <a:rPr lang="en-IN" sz="7200" b="1" dirty="0">
                <a:latin typeface="Bahnschrift Condensed" panose="020B0502040204020203" pitchFamily="34" charset="0"/>
              </a:rPr>
              <a:t>CIRCUIT DIAGRAM</a:t>
            </a:r>
          </a:p>
        </p:txBody>
      </p:sp>
      <p:pic>
        <p:nvPicPr>
          <p:cNvPr id="4" name="Content Placeholder 4" descr="Diagram, schematic&#10;&#10;Description automatically generated">
            <a:extLst>
              <a:ext uri="{FF2B5EF4-FFF2-40B4-BE49-F238E27FC236}">
                <a16:creationId xmlns:a16="http://schemas.microsoft.com/office/drawing/2014/main" id="{B6327B29-F76C-F83A-A0BB-B380EFB7D422}"/>
              </a:ext>
            </a:extLst>
          </p:cNvPr>
          <p:cNvPicPr>
            <a:picLocks noGrp="1" noChangeAspect="1"/>
          </p:cNvPicPr>
          <p:nvPr>
            <p:ph idx="1"/>
          </p:nvPr>
        </p:nvPicPr>
        <p:blipFill>
          <a:blip r:embed="rId2"/>
          <a:stretch>
            <a:fillRect/>
          </a:stretch>
        </p:blipFill>
        <p:spPr>
          <a:xfrm>
            <a:off x="897698" y="2160588"/>
            <a:ext cx="8156642" cy="38814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24375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C656-467C-83A7-51BC-5BB6897E12EC}"/>
              </a:ext>
            </a:extLst>
          </p:cNvPr>
          <p:cNvSpPr>
            <a:spLocks noGrp="1"/>
          </p:cNvSpPr>
          <p:nvPr>
            <p:ph type="title"/>
          </p:nvPr>
        </p:nvSpPr>
        <p:spPr/>
        <p:txBody>
          <a:bodyPr>
            <a:normAutofit/>
          </a:bodyPr>
          <a:lstStyle/>
          <a:p>
            <a:r>
              <a:rPr lang="en-IN" sz="6600" b="1" dirty="0">
                <a:latin typeface="Bahnschrift Condensed" panose="020B0502040204020203" pitchFamily="34" charset="0"/>
              </a:rPr>
              <a:t>EXPLAINATION</a:t>
            </a:r>
          </a:p>
        </p:txBody>
      </p:sp>
      <p:sp>
        <p:nvSpPr>
          <p:cNvPr id="3" name="Content Placeholder 2">
            <a:extLst>
              <a:ext uri="{FF2B5EF4-FFF2-40B4-BE49-F238E27FC236}">
                <a16:creationId xmlns:a16="http://schemas.microsoft.com/office/drawing/2014/main" id="{C75EB0C2-76E2-2F1E-A545-2D8611B873A0}"/>
              </a:ext>
            </a:extLst>
          </p:cNvPr>
          <p:cNvSpPr>
            <a:spLocks noGrp="1"/>
          </p:cNvSpPr>
          <p:nvPr>
            <p:ph idx="1"/>
          </p:nvPr>
        </p:nvSpPr>
        <p:spPr/>
        <p:txBody>
          <a:bodyPr/>
          <a:lstStyle/>
          <a:p>
            <a:r>
              <a:rPr lang="en-US" sz="3200" dirty="0">
                <a:latin typeface="Agency FB" panose="020B0503020202020204" pitchFamily="34" charset="0"/>
              </a:rPr>
              <a:t>The last three slides explain about the components and how they are aligned to create smart home automation system which uses </a:t>
            </a:r>
            <a:r>
              <a:rPr lang="en-US" sz="3200" dirty="0" err="1">
                <a:latin typeface="Agency FB" panose="020B0503020202020204" pitchFamily="34" charset="0"/>
              </a:rPr>
              <a:t>bluetooth</a:t>
            </a:r>
            <a:r>
              <a:rPr lang="en-US" sz="3200" dirty="0">
                <a:latin typeface="Agency FB" panose="020B0503020202020204" pitchFamily="34" charset="0"/>
              </a:rPr>
              <a:t> to connect to your mobile phone comes with a app which can turn on or off all of your appliances with the help of your phone . </a:t>
            </a:r>
          </a:p>
          <a:p>
            <a:r>
              <a:rPr lang="en-US" sz="3200" dirty="0">
                <a:latin typeface="Agency FB" panose="020B0503020202020204" pitchFamily="34" charset="0"/>
              </a:rPr>
              <a:t>The codes for </a:t>
            </a:r>
            <a:r>
              <a:rPr lang="en-US" sz="3200" dirty="0" err="1">
                <a:latin typeface="Agency FB" panose="020B0503020202020204" pitchFamily="34" charset="0"/>
              </a:rPr>
              <a:t>aduino</a:t>
            </a:r>
            <a:r>
              <a:rPr lang="en-US" sz="3200" dirty="0">
                <a:latin typeface="Agency FB" panose="020B0503020202020204" pitchFamily="34" charset="0"/>
              </a:rPr>
              <a:t> are in the next slide </a:t>
            </a:r>
          </a:p>
          <a:p>
            <a:endParaRPr lang="en-IN" dirty="0"/>
          </a:p>
        </p:txBody>
      </p:sp>
    </p:spTree>
    <p:extLst>
      <p:ext uri="{BB962C8B-B14F-4D97-AF65-F5344CB8AC3E}">
        <p14:creationId xmlns:p14="http://schemas.microsoft.com/office/powerpoint/2010/main" val="200033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0D77-6217-29EF-79E3-7F5F3B7CDD69}"/>
              </a:ext>
            </a:extLst>
          </p:cNvPr>
          <p:cNvSpPr>
            <a:spLocks noGrp="1"/>
          </p:cNvSpPr>
          <p:nvPr>
            <p:ph type="title"/>
          </p:nvPr>
        </p:nvSpPr>
        <p:spPr/>
        <p:txBody>
          <a:bodyPr>
            <a:normAutofit/>
          </a:bodyPr>
          <a:lstStyle/>
          <a:p>
            <a:r>
              <a:rPr lang="en-IN" sz="6000" b="1" dirty="0">
                <a:latin typeface="Bahnschrift Condensed" panose="020B0502040204020203" pitchFamily="34" charset="0"/>
              </a:rPr>
              <a:t>CODE</a:t>
            </a:r>
          </a:p>
        </p:txBody>
      </p:sp>
      <p:pic>
        <p:nvPicPr>
          <p:cNvPr id="5" name="Content Placeholder 4">
            <a:extLst>
              <a:ext uri="{FF2B5EF4-FFF2-40B4-BE49-F238E27FC236}">
                <a16:creationId xmlns:a16="http://schemas.microsoft.com/office/drawing/2014/main" id="{405BB381-8259-649E-7861-BC8072E4616F}"/>
              </a:ext>
            </a:extLst>
          </p:cNvPr>
          <p:cNvPicPr>
            <a:picLocks noGrp="1" noChangeAspect="1"/>
          </p:cNvPicPr>
          <p:nvPr>
            <p:ph idx="1"/>
          </p:nvPr>
        </p:nvPicPr>
        <p:blipFill>
          <a:blip r:embed="rId2"/>
          <a:stretch>
            <a:fillRect/>
          </a:stretch>
        </p:blipFill>
        <p:spPr>
          <a:xfrm>
            <a:off x="1079623" y="1732547"/>
            <a:ext cx="7496486" cy="4870383"/>
          </a:xfrm>
        </p:spPr>
      </p:pic>
    </p:spTree>
    <p:extLst>
      <p:ext uri="{BB962C8B-B14F-4D97-AF65-F5344CB8AC3E}">
        <p14:creationId xmlns:p14="http://schemas.microsoft.com/office/powerpoint/2010/main" val="269686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231E-EE8F-53FC-31FB-E1CA8ABFFEB9}"/>
              </a:ext>
            </a:extLst>
          </p:cNvPr>
          <p:cNvSpPr>
            <a:spLocks noGrp="1"/>
          </p:cNvSpPr>
          <p:nvPr>
            <p:ph type="title"/>
          </p:nvPr>
        </p:nvSpPr>
        <p:spPr/>
        <p:txBody>
          <a:bodyPr>
            <a:normAutofit/>
          </a:bodyPr>
          <a:lstStyle/>
          <a:p>
            <a:r>
              <a:rPr lang="en-IN" sz="6000" b="1" dirty="0">
                <a:latin typeface="Bahnschrift Condensed" panose="020B0502040204020203" pitchFamily="34" charset="0"/>
              </a:rPr>
              <a:t>CODE</a:t>
            </a:r>
          </a:p>
        </p:txBody>
      </p:sp>
      <p:pic>
        <p:nvPicPr>
          <p:cNvPr id="5" name="Content Placeholder 4">
            <a:extLst>
              <a:ext uri="{FF2B5EF4-FFF2-40B4-BE49-F238E27FC236}">
                <a16:creationId xmlns:a16="http://schemas.microsoft.com/office/drawing/2014/main" id="{5A225D17-958A-A0E1-1F45-17CC27AACF03}"/>
              </a:ext>
            </a:extLst>
          </p:cNvPr>
          <p:cNvPicPr>
            <a:picLocks noGrp="1" noChangeAspect="1"/>
          </p:cNvPicPr>
          <p:nvPr>
            <p:ph idx="1"/>
          </p:nvPr>
        </p:nvPicPr>
        <p:blipFill>
          <a:blip r:embed="rId2"/>
          <a:stretch>
            <a:fillRect/>
          </a:stretch>
        </p:blipFill>
        <p:spPr>
          <a:xfrm>
            <a:off x="1058779" y="1780674"/>
            <a:ext cx="7228573" cy="4831882"/>
          </a:xfrm>
        </p:spPr>
      </p:pic>
    </p:spTree>
    <p:extLst>
      <p:ext uri="{BB962C8B-B14F-4D97-AF65-F5344CB8AC3E}">
        <p14:creationId xmlns:p14="http://schemas.microsoft.com/office/powerpoint/2010/main" val="208165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414C-A21F-1F5B-F53F-B53C10341C26}"/>
              </a:ext>
            </a:extLst>
          </p:cNvPr>
          <p:cNvSpPr>
            <a:spLocks noGrp="1"/>
          </p:cNvSpPr>
          <p:nvPr>
            <p:ph type="title"/>
          </p:nvPr>
        </p:nvSpPr>
        <p:spPr/>
        <p:txBody>
          <a:bodyPr>
            <a:normAutofit/>
          </a:bodyPr>
          <a:lstStyle/>
          <a:p>
            <a:r>
              <a:rPr lang="en-IN" sz="5400" b="1" dirty="0">
                <a:latin typeface="Bahnschrift Condensed" panose="020B0502040204020203" pitchFamily="34" charset="0"/>
              </a:rPr>
              <a:t>CODE</a:t>
            </a:r>
          </a:p>
        </p:txBody>
      </p:sp>
      <p:pic>
        <p:nvPicPr>
          <p:cNvPr id="5" name="Content Placeholder 4">
            <a:extLst>
              <a:ext uri="{FF2B5EF4-FFF2-40B4-BE49-F238E27FC236}">
                <a16:creationId xmlns:a16="http://schemas.microsoft.com/office/drawing/2014/main" id="{A389B5B5-4B6D-FF66-6ECB-F2136EB36A7B}"/>
              </a:ext>
            </a:extLst>
          </p:cNvPr>
          <p:cNvPicPr>
            <a:picLocks noGrp="1" noChangeAspect="1"/>
          </p:cNvPicPr>
          <p:nvPr>
            <p:ph idx="1"/>
          </p:nvPr>
        </p:nvPicPr>
        <p:blipFill>
          <a:blip r:embed="rId2"/>
          <a:stretch>
            <a:fillRect/>
          </a:stretch>
        </p:blipFill>
        <p:spPr>
          <a:xfrm>
            <a:off x="1020279" y="1549666"/>
            <a:ext cx="7469204" cy="5062889"/>
          </a:xfrm>
        </p:spPr>
      </p:pic>
    </p:spTree>
    <p:extLst>
      <p:ext uri="{BB962C8B-B14F-4D97-AF65-F5344CB8AC3E}">
        <p14:creationId xmlns:p14="http://schemas.microsoft.com/office/powerpoint/2010/main" val="203468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F578-D6D9-6AE5-F4BC-F12F7026ECC8}"/>
              </a:ext>
            </a:extLst>
          </p:cNvPr>
          <p:cNvSpPr>
            <a:spLocks noGrp="1"/>
          </p:cNvSpPr>
          <p:nvPr>
            <p:ph type="title"/>
          </p:nvPr>
        </p:nvSpPr>
        <p:spPr/>
        <p:txBody>
          <a:bodyPr>
            <a:normAutofit/>
          </a:bodyPr>
          <a:lstStyle/>
          <a:p>
            <a:r>
              <a:rPr lang="en-IN" sz="6000" b="1" dirty="0">
                <a:latin typeface="Bahnschrift Condensed" panose="020B0502040204020203" pitchFamily="34" charset="0"/>
              </a:rPr>
              <a:t>CODE</a:t>
            </a:r>
          </a:p>
        </p:txBody>
      </p:sp>
      <p:pic>
        <p:nvPicPr>
          <p:cNvPr id="5" name="Content Placeholder 4">
            <a:extLst>
              <a:ext uri="{FF2B5EF4-FFF2-40B4-BE49-F238E27FC236}">
                <a16:creationId xmlns:a16="http://schemas.microsoft.com/office/drawing/2014/main" id="{E5FCFF4D-C28F-BB63-5A2D-1271E595342B}"/>
              </a:ext>
            </a:extLst>
          </p:cNvPr>
          <p:cNvPicPr>
            <a:picLocks noGrp="1" noChangeAspect="1"/>
          </p:cNvPicPr>
          <p:nvPr>
            <p:ph idx="1"/>
          </p:nvPr>
        </p:nvPicPr>
        <p:blipFill>
          <a:blip r:embed="rId2"/>
          <a:stretch>
            <a:fillRect/>
          </a:stretch>
        </p:blipFill>
        <p:spPr>
          <a:xfrm>
            <a:off x="1780673" y="1713297"/>
            <a:ext cx="7084193" cy="4735629"/>
          </a:xfrm>
        </p:spPr>
      </p:pic>
    </p:spTree>
    <p:extLst>
      <p:ext uri="{BB962C8B-B14F-4D97-AF65-F5344CB8AC3E}">
        <p14:creationId xmlns:p14="http://schemas.microsoft.com/office/powerpoint/2010/main" val="25081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535D-B505-2815-94F3-8F48E8297D2D}"/>
              </a:ext>
            </a:extLst>
          </p:cNvPr>
          <p:cNvSpPr>
            <a:spLocks noGrp="1"/>
          </p:cNvSpPr>
          <p:nvPr>
            <p:ph type="title"/>
          </p:nvPr>
        </p:nvSpPr>
        <p:spPr/>
        <p:txBody>
          <a:bodyPr>
            <a:normAutofit/>
          </a:bodyPr>
          <a:lstStyle/>
          <a:p>
            <a:r>
              <a:rPr lang="en-US" sz="6000" b="1" dirty="0">
                <a:latin typeface="Bahnschrift Condensed" panose="020B0502040204020203" pitchFamily="34" charset="0"/>
              </a:rPr>
              <a:t>CONCLUSION</a:t>
            </a:r>
            <a:endParaRPr lang="en-IN" sz="60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7D7DCE78-FEED-4578-A2E1-58AA5E7994AB}"/>
              </a:ext>
            </a:extLst>
          </p:cNvPr>
          <p:cNvSpPr>
            <a:spLocks noGrp="1"/>
          </p:cNvSpPr>
          <p:nvPr>
            <p:ph idx="1"/>
          </p:nvPr>
        </p:nvSpPr>
        <p:spPr>
          <a:xfrm>
            <a:off x="677334" y="1799924"/>
            <a:ext cx="8596668" cy="4639377"/>
          </a:xfrm>
        </p:spPr>
        <p:txBody>
          <a:bodyPr/>
          <a:lstStyle/>
          <a:p>
            <a:r>
              <a:rPr lang="en-US" sz="2400" dirty="0">
                <a:latin typeface="Agency FB" panose="020B0503020202020204" pitchFamily="34" charset="0"/>
              </a:rPr>
              <a:t>As smart homes become even more smart , systems could learn over the time and</a:t>
            </a:r>
          </a:p>
          <a:p>
            <a:pPr marL="0" indent="0">
              <a:buNone/>
            </a:pPr>
            <a:r>
              <a:rPr lang="en-US" sz="2400" dirty="0">
                <a:latin typeface="Agency FB" panose="020B0503020202020204" pitchFamily="34" charset="0"/>
              </a:rPr>
              <a:t>calculate the most efficient ways to configure</a:t>
            </a:r>
          </a:p>
          <a:p>
            <a:pPr marL="0" indent="0">
              <a:buNone/>
            </a:pPr>
            <a:r>
              <a:rPr lang="en-US" sz="2400" dirty="0">
                <a:latin typeface="Agency FB" panose="020B0503020202020204" pitchFamily="34" charset="0"/>
              </a:rPr>
              <a:t>the home appliance or to provide users with</a:t>
            </a:r>
          </a:p>
          <a:p>
            <a:pPr marL="0" indent="0">
              <a:buNone/>
            </a:pPr>
            <a:r>
              <a:rPr lang="en-US" sz="2400" dirty="0">
                <a:latin typeface="Agency FB" panose="020B0503020202020204" pitchFamily="34" charset="0"/>
              </a:rPr>
              <a:t>recommendations on how to save energy.</a:t>
            </a:r>
          </a:p>
          <a:p>
            <a:r>
              <a:rPr lang="en-US" sz="2400" dirty="0">
                <a:latin typeface="Agency FB" panose="020B0503020202020204" pitchFamily="34" charset="0"/>
              </a:rPr>
              <a:t>Besides the technical challenges, it is</a:t>
            </a:r>
          </a:p>
          <a:p>
            <a:pPr marL="0" indent="0">
              <a:buNone/>
            </a:pPr>
            <a:r>
              <a:rPr lang="en-US" sz="2400" dirty="0">
                <a:latin typeface="Agency FB" panose="020B0503020202020204" pitchFamily="34" charset="0"/>
              </a:rPr>
              <a:t>necessary to keep in mind the users'</a:t>
            </a:r>
          </a:p>
          <a:p>
            <a:pPr marL="0" indent="0">
              <a:buNone/>
            </a:pPr>
            <a:r>
              <a:rPr lang="en-US" sz="2400" dirty="0">
                <a:latin typeface="Agency FB" panose="020B0503020202020204" pitchFamily="34" charset="0"/>
              </a:rPr>
              <a:t>requirements.</a:t>
            </a:r>
          </a:p>
          <a:p>
            <a:pPr marL="0" indent="0">
              <a:buNone/>
            </a:pPr>
            <a:r>
              <a:rPr lang="en-US" sz="2400" dirty="0">
                <a:latin typeface="Agency FB" panose="020B0503020202020204" pitchFamily="34" charset="0"/>
              </a:rPr>
              <a:t> The price of the "intelligence" in a house in</a:t>
            </a:r>
          </a:p>
          <a:p>
            <a:pPr marL="0" indent="0">
              <a:buNone/>
            </a:pPr>
            <a:r>
              <a:rPr lang="en-US" sz="2400" dirty="0">
                <a:latin typeface="Agency FB" panose="020B0503020202020204" pitchFamily="34" charset="0"/>
              </a:rPr>
              <a:t>comparison with its "body", is insignificant</a:t>
            </a:r>
          </a:p>
          <a:p>
            <a:endParaRPr lang="en-IN" dirty="0"/>
          </a:p>
        </p:txBody>
      </p:sp>
    </p:spTree>
    <p:extLst>
      <p:ext uri="{BB962C8B-B14F-4D97-AF65-F5344CB8AC3E}">
        <p14:creationId xmlns:p14="http://schemas.microsoft.com/office/powerpoint/2010/main" val="7075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DA97F3-7178-9156-08F8-5FB694EE0979}"/>
              </a:ext>
            </a:extLst>
          </p:cNvPr>
          <p:cNvSpPr txBox="1"/>
          <p:nvPr/>
        </p:nvSpPr>
        <p:spPr>
          <a:xfrm rot="1240825">
            <a:off x="933649" y="2749428"/>
            <a:ext cx="8758990" cy="1569660"/>
          </a:xfrm>
          <a:prstGeom prst="rect">
            <a:avLst/>
          </a:prstGeom>
          <a:noFill/>
        </p:spPr>
        <p:txBody>
          <a:bodyPr wrap="square" rtlCol="0">
            <a:spAutoFit/>
          </a:bodyPr>
          <a:lstStyle/>
          <a:p>
            <a:pPr algn="ctr"/>
            <a:r>
              <a:rPr lang="en-IN" sz="9600" b="1" dirty="0">
                <a:solidFill>
                  <a:schemeClr val="accent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96045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sz="5400" b="1" dirty="0">
                <a:latin typeface="Bahnschrift Condensed" panose="020B0502040204020203" pitchFamily="34" charset="0"/>
              </a:rPr>
              <a:t>OBJECTIVE </a:t>
            </a:r>
          </a:p>
        </p:txBody>
      </p:sp>
      <p:sp>
        <p:nvSpPr>
          <p:cNvPr id="4" name="Content Placeholder 3">
            <a:extLst>
              <a:ext uri="{FF2B5EF4-FFF2-40B4-BE49-F238E27FC236}">
                <a16:creationId xmlns:a16="http://schemas.microsoft.com/office/drawing/2014/main" id="{1FBBDF3B-32E2-4860-B66D-A756563427A0}"/>
              </a:ext>
            </a:extLst>
          </p:cNvPr>
          <p:cNvSpPr>
            <a:spLocks noGrp="1"/>
          </p:cNvSpPr>
          <p:nvPr>
            <p:ph idx="1"/>
          </p:nvPr>
        </p:nvSpPr>
        <p:spPr/>
        <p:txBody>
          <a:bodyPr>
            <a:noAutofit/>
          </a:bodyPr>
          <a:lstStyle/>
          <a:p>
            <a:pPr>
              <a:buFont typeface="Wingdings" panose="05000000000000000000" pitchFamily="2" charset="2"/>
              <a:buChar char="§"/>
            </a:pPr>
            <a:r>
              <a:rPr lang="en-IN" sz="3200" dirty="0">
                <a:latin typeface="Agency FB" panose="020B0503020202020204" pitchFamily="34" charset="0"/>
              </a:rPr>
              <a:t>Emphasis on the various home automation systems which can be beneficial in day to day life.</a:t>
            </a:r>
          </a:p>
          <a:p>
            <a:pPr>
              <a:buFont typeface="Wingdings" panose="05000000000000000000" pitchFamily="2" charset="2"/>
              <a:buChar char="§"/>
            </a:pPr>
            <a:r>
              <a:rPr lang="en-IN" sz="3200" dirty="0">
                <a:latin typeface="Agency FB" panose="020B0503020202020204" pitchFamily="34" charset="0"/>
              </a:rPr>
              <a:t>Discover more efficient ways of making an stationary object communicate by itself and with other appliances.</a:t>
            </a:r>
          </a:p>
          <a:p>
            <a:pPr>
              <a:buFont typeface="Wingdings" panose="05000000000000000000" pitchFamily="2" charset="2"/>
              <a:buChar char="§"/>
            </a:pPr>
            <a:r>
              <a:rPr lang="en-IN" sz="3200" dirty="0">
                <a:latin typeface="Agency FB" panose="020B0503020202020204" pitchFamily="34" charset="0"/>
              </a:rPr>
              <a:t>Explaining how home automation will be the leading assets of technology in the near future.</a:t>
            </a:r>
          </a:p>
          <a:p>
            <a:pPr>
              <a:buFont typeface="Wingdings" panose="05000000000000000000" pitchFamily="2" charset="2"/>
              <a:buChar char="§"/>
            </a:pPr>
            <a:r>
              <a:rPr lang="en-IN" sz="3200" dirty="0">
                <a:latin typeface="Agency FB" panose="020B0503020202020204" pitchFamily="34" charset="0"/>
              </a:rPr>
              <a:t>Explaining how will the quality of life will upgrade with home automation. </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EF7E-9D9B-4A7E-8B0D-F34751A2FCA5}"/>
              </a:ext>
            </a:extLst>
          </p:cNvPr>
          <p:cNvSpPr>
            <a:spLocks noGrp="1"/>
          </p:cNvSpPr>
          <p:nvPr>
            <p:ph type="title"/>
          </p:nvPr>
        </p:nvSpPr>
        <p:spPr/>
        <p:txBody>
          <a:bodyPr>
            <a:normAutofit/>
          </a:bodyPr>
          <a:lstStyle/>
          <a:p>
            <a:r>
              <a:rPr lang="en-IN" sz="6000" b="1" dirty="0">
                <a:latin typeface="Bahnschrift Condensed" panose="020B0502040204020203" pitchFamily="34" charset="0"/>
              </a:rPr>
              <a:t>WHAT IS HOME AUTOMATION ?</a:t>
            </a:r>
          </a:p>
        </p:txBody>
      </p:sp>
      <p:sp>
        <p:nvSpPr>
          <p:cNvPr id="3" name="Content Placeholder 2">
            <a:extLst>
              <a:ext uri="{FF2B5EF4-FFF2-40B4-BE49-F238E27FC236}">
                <a16:creationId xmlns:a16="http://schemas.microsoft.com/office/drawing/2014/main" id="{F53C04B3-A129-43BE-A1C9-20480AF3345C}"/>
              </a:ext>
            </a:extLst>
          </p:cNvPr>
          <p:cNvSpPr>
            <a:spLocks noGrp="1"/>
          </p:cNvSpPr>
          <p:nvPr>
            <p:ph idx="1"/>
          </p:nvPr>
        </p:nvSpPr>
        <p:spPr/>
        <p:txBody>
          <a:bodyPr>
            <a:noAutofit/>
          </a:bodyPr>
          <a:lstStyle/>
          <a:p>
            <a:r>
              <a:rPr lang="en-IN" sz="2800" dirty="0">
                <a:latin typeface="Agency FB" panose="020B0503020202020204" pitchFamily="34" charset="0"/>
              </a:rPr>
              <a:t>“Home Automation” refers to the automatic and electronic control of household features, activity and appliances. In simple terms ,it means you can easily control the utilities and features of your home via the internet to make life more convenient and secure , and even spend less on household bills.</a:t>
            </a:r>
          </a:p>
          <a:p>
            <a:r>
              <a:rPr lang="en-IN" sz="2800" dirty="0">
                <a:latin typeface="Agency FB" panose="020B0503020202020204" pitchFamily="34" charset="0"/>
              </a:rPr>
              <a:t>Main purpose of home automation is “SAVE ELECTRICITY”. With this technology everyone can control the home equipment or office equipment automatically . The system is secured ,user- friendly,  reliable , flexible and affordable</a:t>
            </a:r>
          </a:p>
        </p:txBody>
      </p:sp>
    </p:spTree>
    <p:extLst>
      <p:ext uri="{BB962C8B-B14F-4D97-AF65-F5344CB8AC3E}">
        <p14:creationId xmlns:p14="http://schemas.microsoft.com/office/powerpoint/2010/main" val="59708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E2C1-3F47-AD3D-8595-CA2C67311A0D}"/>
              </a:ext>
            </a:extLst>
          </p:cNvPr>
          <p:cNvSpPr>
            <a:spLocks noGrp="1"/>
          </p:cNvSpPr>
          <p:nvPr>
            <p:ph type="title"/>
          </p:nvPr>
        </p:nvSpPr>
        <p:spPr/>
        <p:txBody>
          <a:bodyPr>
            <a:normAutofit/>
          </a:bodyPr>
          <a:lstStyle/>
          <a:p>
            <a:r>
              <a:rPr lang="en-US" sz="4800" b="1" dirty="0">
                <a:latin typeface="Bahnschrift Condensed" panose="020B0502040204020203" pitchFamily="34" charset="0"/>
              </a:rPr>
              <a:t>HOW DOES HOME AUTOMATION WORKS?</a:t>
            </a:r>
            <a:endParaRPr lang="en-IN" sz="4800" b="1"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FFB057F-E71F-0E18-2281-C2D7291502A9}"/>
              </a:ext>
            </a:extLst>
          </p:cNvPr>
          <p:cNvSpPr>
            <a:spLocks noGrp="1"/>
          </p:cNvSpPr>
          <p:nvPr>
            <p:ph idx="1"/>
          </p:nvPr>
        </p:nvSpPr>
        <p:spPr>
          <a:xfrm>
            <a:off x="677334" y="1799924"/>
            <a:ext cx="8596668" cy="4677877"/>
          </a:xfrm>
        </p:spPr>
        <p:txBody>
          <a:bodyPr>
            <a:normAutofit fontScale="62500" lnSpcReduction="20000"/>
          </a:bodyPr>
          <a:lstStyle/>
          <a:p>
            <a:r>
              <a:rPr lang="en-IN" sz="3200" dirty="0">
                <a:latin typeface="Agency FB" panose="020B0503020202020204" pitchFamily="34" charset="0"/>
              </a:rPr>
              <a:t>Home automation is a network of hardware, communication, and electronic interfaces that work to integrate everyday devices with one another via the Internet. Each device has sensors and is connected through </a:t>
            </a:r>
            <a:r>
              <a:rPr lang="en-IN" sz="3200" dirty="0" err="1">
                <a:latin typeface="Agency FB" panose="020B0503020202020204" pitchFamily="34" charset="0"/>
              </a:rPr>
              <a:t>WiFi</a:t>
            </a:r>
            <a:r>
              <a:rPr lang="en-IN" sz="3200" dirty="0">
                <a:latin typeface="Agency FB" panose="020B0503020202020204" pitchFamily="34" charset="0"/>
              </a:rPr>
              <a:t>, so you can manage them from your smartphone or tablet whether you’re at home, or miles away. This allows you to turn on the lights, lock the front door, or even turn down the heat, no matter where you are.</a:t>
            </a:r>
          </a:p>
          <a:p>
            <a:r>
              <a:rPr lang="en-IN" sz="3200" b="1" dirty="0">
                <a:solidFill>
                  <a:schemeClr val="accent1">
                    <a:lumMod val="75000"/>
                  </a:schemeClr>
                </a:solidFill>
                <a:latin typeface="Agency FB" panose="020B0503020202020204" pitchFamily="34" charset="0"/>
              </a:rPr>
              <a:t>There are three main elements of a home automation system: sensors, controllers, and actuators</a:t>
            </a:r>
            <a:r>
              <a:rPr lang="en-IN" sz="3200" dirty="0">
                <a:latin typeface="Agency FB" panose="020B0503020202020204" pitchFamily="34" charset="0"/>
              </a:rPr>
              <a:t>.</a:t>
            </a:r>
          </a:p>
          <a:p>
            <a:r>
              <a:rPr lang="en-IN" sz="3200" dirty="0">
                <a:latin typeface="Agency FB" panose="020B0503020202020204" pitchFamily="34" charset="0"/>
              </a:rPr>
              <a:t>Sensors can monitor changes in daylight, temperature, or motion detection. Home automation systems can then adjust those settings (and more) to your preferences.</a:t>
            </a:r>
          </a:p>
          <a:p>
            <a:r>
              <a:rPr lang="en-IN" sz="3200" dirty="0">
                <a:latin typeface="Agency FB" panose="020B0503020202020204" pitchFamily="34" charset="0"/>
              </a:rPr>
              <a:t>Controllers refer to the devices — personal computers, tablets or smartphones — used to send and receive messages about the status of automated features in your home.</a:t>
            </a:r>
          </a:p>
          <a:p>
            <a:r>
              <a:rPr lang="en-IN" sz="3200" dirty="0">
                <a:latin typeface="Agency FB" panose="020B0503020202020204" pitchFamily="34" charset="0"/>
              </a:rPr>
              <a:t>Actuators may be light switches, motors, or motorized valves that control the actual mechanism, or function, of a home automation system. They are programmed to be activated by a remote command from a controller.</a:t>
            </a:r>
          </a:p>
          <a:p>
            <a:r>
              <a:rPr lang="en-US" sz="3200" dirty="0">
                <a:latin typeface="Agency FB" panose="020B0503020202020204" pitchFamily="34" charset="0"/>
              </a:rPr>
              <a:t>THERE ARE MANY TYPES OF HOME AUTOMATION SYSTEM BUT IN THIS WE WILL ONLY DISCUSS </a:t>
            </a:r>
            <a:r>
              <a:rPr lang="en-IN" sz="3200" dirty="0">
                <a:latin typeface="Agency FB" panose="020B0503020202020204" pitchFamily="34" charset="0"/>
              </a:rPr>
              <a:t>Arduino, GSM, and Android based Home Automation and Security System </a:t>
            </a:r>
          </a:p>
          <a:p>
            <a:endParaRPr lang="en-IN" dirty="0"/>
          </a:p>
        </p:txBody>
      </p:sp>
    </p:spTree>
    <p:extLst>
      <p:ext uri="{BB962C8B-B14F-4D97-AF65-F5344CB8AC3E}">
        <p14:creationId xmlns:p14="http://schemas.microsoft.com/office/powerpoint/2010/main" val="1286219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798B-91A4-DEEF-4F62-A35C729EC317}"/>
              </a:ext>
            </a:extLst>
          </p:cNvPr>
          <p:cNvSpPr>
            <a:spLocks noGrp="1"/>
          </p:cNvSpPr>
          <p:nvPr>
            <p:ph type="title"/>
          </p:nvPr>
        </p:nvSpPr>
        <p:spPr/>
        <p:txBody>
          <a:bodyPr>
            <a:normAutofit/>
          </a:bodyPr>
          <a:lstStyle/>
          <a:p>
            <a:r>
              <a:rPr lang="en-US" sz="5400" dirty="0">
                <a:latin typeface="Bahnschrift Condensed" panose="020B0502040204020203" pitchFamily="34" charset="0"/>
              </a:rPr>
              <a:t>TYPES OF HOME AUTOMATION </a:t>
            </a:r>
            <a:endParaRPr lang="en-IN" sz="54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B6D4EFD1-8DEF-C434-324A-7E9499B86883}"/>
              </a:ext>
            </a:extLst>
          </p:cNvPr>
          <p:cNvSpPr>
            <a:spLocks noGrp="1"/>
          </p:cNvSpPr>
          <p:nvPr>
            <p:ph idx="1"/>
          </p:nvPr>
        </p:nvSpPr>
        <p:spPr>
          <a:xfrm>
            <a:off x="677334" y="2160589"/>
            <a:ext cx="8596668" cy="4317213"/>
          </a:xfrm>
        </p:spPr>
        <p:txBody>
          <a:bodyPr>
            <a:normAutofit lnSpcReduction="10000"/>
          </a:bodyPr>
          <a:lstStyle/>
          <a:p>
            <a:r>
              <a:rPr lang="en-IN" sz="2000" b="1" dirty="0">
                <a:solidFill>
                  <a:schemeClr val="accent1">
                    <a:lumMod val="75000"/>
                  </a:schemeClr>
                </a:solidFill>
                <a:latin typeface="Agency FB" panose="020B0503020202020204" pitchFamily="34" charset="0"/>
              </a:rPr>
              <a:t>HOME AUTOMATION SYSTEM USING ARDUINO</a:t>
            </a:r>
          </a:p>
          <a:p>
            <a:r>
              <a:rPr lang="en-IN" sz="2000" dirty="0">
                <a:latin typeface="Agency FB" panose="020B0503020202020204" pitchFamily="34" charset="0"/>
              </a:rPr>
              <a:t>Arduino is an open source architecture that uses Atmega2 microcontroller. For programming the microcontrollers, the Arduino platform provides an integrated development environment (IDE) based on the Processing project, which includes support for C, C++ and Java programming languages. Arduino has two variants Arduino Uno and Arduino Mega, Arduino Uno has 20 pins that can be used for both input and output whereas Arduino Mega has 80 pins for input and output, so it can connect number of home equipment’s. It’s ARM (Advanced RISC Machine) based processor also speeds up the processing</a:t>
            </a:r>
          </a:p>
          <a:p>
            <a:r>
              <a:rPr lang="en-IN" sz="2000" dirty="0">
                <a:latin typeface="Agency FB" panose="020B0503020202020204" pitchFamily="34" charset="0"/>
              </a:rPr>
              <a:t>Sensors of all kinds, motion, user input, light, power, communications, storage, multiplexing and port multipliers, binary logic integrated circuits, amplifier circuits, even </a:t>
            </a:r>
            <a:r>
              <a:rPr lang="en-IN" sz="2000" b="1" dirty="0">
                <a:latin typeface="Agency FB" panose="020B0503020202020204" pitchFamily="34" charset="0"/>
              </a:rPr>
              <a:t>thumbprint scanners</a:t>
            </a:r>
            <a:r>
              <a:rPr lang="en-IN" sz="2000" dirty="0">
                <a:latin typeface="Agency FB" panose="020B0503020202020204" pitchFamily="34" charset="0"/>
              </a:rPr>
              <a:t> can be connected to an Arduino as components..</a:t>
            </a:r>
          </a:p>
          <a:p>
            <a:r>
              <a:rPr lang="en-IN" sz="2000" dirty="0">
                <a:latin typeface="Agency FB" panose="020B0503020202020204" pitchFamily="34" charset="0"/>
              </a:rPr>
              <a:t>This system is developed to integrate different facilities such as visitor counter, light-fan automation, temperature monitoring, and intruder alarm with a unique controller device named Arduino UNO</a:t>
            </a:r>
            <a:r>
              <a:rPr lang="en-IN" dirty="0"/>
              <a:t>.</a:t>
            </a:r>
          </a:p>
          <a:p>
            <a:endParaRPr lang="en-IN" dirty="0"/>
          </a:p>
        </p:txBody>
      </p:sp>
    </p:spTree>
    <p:extLst>
      <p:ext uri="{BB962C8B-B14F-4D97-AF65-F5344CB8AC3E}">
        <p14:creationId xmlns:p14="http://schemas.microsoft.com/office/powerpoint/2010/main" val="303311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6EE0-2CFE-4702-BBD8-DC4AF1E76733}"/>
              </a:ext>
            </a:extLst>
          </p:cNvPr>
          <p:cNvSpPr>
            <a:spLocks noGrp="1"/>
          </p:cNvSpPr>
          <p:nvPr>
            <p:ph type="title"/>
          </p:nvPr>
        </p:nvSpPr>
        <p:spPr/>
        <p:txBody>
          <a:bodyPr>
            <a:normAutofit/>
          </a:bodyPr>
          <a:lstStyle/>
          <a:p>
            <a:r>
              <a:rPr lang="en-US" sz="5400" dirty="0">
                <a:latin typeface="Bahnschrift Condensed" panose="020B0502040204020203" pitchFamily="34" charset="0"/>
              </a:rPr>
              <a:t>TYPES OF HOME AUTOMATION </a:t>
            </a:r>
            <a:endParaRPr lang="en-IN" sz="5400" dirty="0"/>
          </a:p>
        </p:txBody>
      </p:sp>
      <p:sp>
        <p:nvSpPr>
          <p:cNvPr id="3" name="Content Placeholder 2">
            <a:extLst>
              <a:ext uri="{FF2B5EF4-FFF2-40B4-BE49-F238E27FC236}">
                <a16:creationId xmlns:a16="http://schemas.microsoft.com/office/drawing/2014/main" id="{F2D1AD62-1827-EB81-6FFA-659251E44856}"/>
              </a:ext>
            </a:extLst>
          </p:cNvPr>
          <p:cNvSpPr>
            <a:spLocks noGrp="1"/>
          </p:cNvSpPr>
          <p:nvPr>
            <p:ph idx="1"/>
          </p:nvPr>
        </p:nvSpPr>
        <p:spPr>
          <a:xfrm>
            <a:off x="677334" y="1751799"/>
            <a:ext cx="8596668" cy="4764504"/>
          </a:xfrm>
        </p:spPr>
        <p:txBody>
          <a:bodyPr>
            <a:normAutofit lnSpcReduction="10000"/>
          </a:bodyPr>
          <a:lstStyle/>
          <a:p>
            <a:r>
              <a:rPr lang="en-US" sz="1900" b="1" dirty="0">
                <a:solidFill>
                  <a:schemeClr val="accent1">
                    <a:lumMod val="75000"/>
                  </a:schemeClr>
                </a:solidFill>
                <a:latin typeface="Agency FB" panose="020B0503020202020204" pitchFamily="34" charset="0"/>
              </a:rPr>
              <a:t>HOME AUTOMATION USING GSM AND ANDROID MODULE </a:t>
            </a:r>
          </a:p>
          <a:p>
            <a:r>
              <a:rPr lang="en-IN" sz="1900" dirty="0">
                <a:latin typeface="Agency FB" panose="020B0503020202020204" pitchFamily="34" charset="0"/>
              </a:rPr>
              <a:t>Home automation system because of its wide spread coverage which makes it an online system. It has also become popular due to its security feature because of which it is not possible for other people to track the information sent or received. Android application is used to control various home appliances using mobile phone. A person can control various appliances of his home using an android application which is present in his mobile phone even if the person is away from his home. System can perform communication by two methods-</a:t>
            </a:r>
          </a:p>
          <a:p>
            <a:pPr lvl="2"/>
            <a:r>
              <a:rPr lang="en-IN" sz="1900" dirty="0">
                <a:latin typeface="Agency FB" panose="020B0503020202020204" pitchFamily="34" charset="0"/>
              </a:rPr>
              <a:t>GSM(Global System for Mobile Communication)</a:t>
            </a:r>
          </a:p>
          <a:p>
            <a:pPr lvl="2"/>
            <a:r>
              <a:rPr lang="en-IN" sz="1900" dirty="0">
                <a:latin typeface="Agency FB" panose="020B0503020202020204" pitchFamily="34" charset="0"/>
              </a:rPr>
              <a:t>Android Application</a:t>
            </a:r>
          </a:p>
          <a:p>
            <a:r>
              <a:rPr lang="en-IN" sz="1900" dirty="0">
                <a:latin typeface="Agency FB" panose="020B0503020202020204" pitchFamily="34" charset="0"/>
              </a:rPr>
              <a:t>This provides internet accessibility and the speech features with extensive coverage.</a:t>
            </a:r>
            <a:br>
              <a:rPr lang="en-IN" sz="1900" dirty="0">
                <a:latin typeface="Agency FB" panose="020B0503020202020204" pitchFamily="34" charset="0"/>
              </a:rPr>
            </a:br>
            <a:endParaRPr lang="en-IN" sz="1900" dirty="0">
              <a:latin typeface="Agency FB" panose="020B0503020202020204" pitchFamily="34" charset="0"/>
            </a:endParaRPr>
          </a:p>
          <a:p>
            <a:r>
              <a:rPr lang="en-IN" sz="1900" dirty="0">
                <a:latin typeface="Agency FB" panose="020B0503020202020204" pitchFamily="34" charset="0"/>
              </a:rPr>
              <a:t>The system </a:t>
            </a:r>
            <a:r>
              <a:rPr lang="en-IN" sz="1900" b="1" dirty="0">
                <a:latin typeface="Agency FB" panose="020B0503020202020204" pitchFamily="34" charset="0"/>
              </a:rPr>
              <a:t>switches the home appliances ON and OFF using</a:t>
            </a:r>
            <a:r>
              <a:rPr lang="en-IN" sz="1900" dirty="0">
                <a:latin typeface="Agency FB" panose="020B0503020202020204" pitchFamily="34" charset="0"/>
              </a:rPr>
              <a:t> the android app, Bluetooth module, and voiced prompt. It can also be timed to switch off appliances for a pre-time of 12 h, thus making the application easy and convenient to operate via a smartphone.</a:t>
            </a:r>
          </a:p>
          <a:p>
            <a:endParaRPr lang="en-IN" dirty="0"/>
          </a:p>
        </p:txBody>
      </p:sp>
    </p:spTree>
    <p:extLst>
      <p:ext uri="{BB962C8B-B14F-4D97-AF65-F5344CB8AC3E}">
        <p14:creationId xmlns:p14="http://schemas.microsoft.com/office/powerpoint/2010/main" val="429478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CF8B-6ACF-F590-24A0-856B99D25423}"/>
              </a:ext>
            </a:extLst>
          </p:cNvPr>
          <p:cNvSpPr>
            <a:spLocks noGrp="1"/>
          </p:cNvSpPr>
          <p:nvPr>
            <p:ph type="title"/>
          </p:nvPr>
        </p:nvSpPr>
        <p:spPr/>
        <p:txBody>
          <a:bodyPr>
            <a:normAutofit/>
          </a:bodyPr>
          <a:lstStyle/>
          <a:p>
            <a:r>
              <a:rPr lang="en-US" sz="4800" dirty="0">
                <a:latin typeface="Bahnschrift Condensed" panose="020B0502040204020203" pitchFamily="34" charset="0"/>
              </a:rPr>
              <a:t>SIMULATION HOME USIND ARDUINO UNO </a:t>
            </a:r>
            <a:endParaRPr lang="en-IN" sz="48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13550302-6D70-F2F3-D69D-333357181983}"/>
              </a:ext>
            </a:extLst>
          </p:cNvPr>
          <p:cNvSpPr>
            <a:spLocks noGrp="1"/>
          </p:cNvSpPr>
          <p:nvPr>
            <p:ph idx="1"/>
          </p:nvPr>
        </p:nvSpPr>
        <p:spPr>
          <a:xfrm>
            <a:off x="677334" y="1930401"/>
            <a:ext cx="8596668" cy="4460774"/>
          </a:xfrm>
        </p:spPr>
        <p:txBody>
          <a:bodyPr/>
          <a:lstStyle/>
          <a:p>
            <a:r>
              <a:rPr lang="en-IN" sz="2800" dirty="0">
                <a:latin typeface="Agency FB" panose="020B0503020202020204" pitchFamily="34" charset="0"/>
              </a:rPr>
              <a:t>We are living in 21st century where automation of any form i.e. home or industrial plays an important role in human life. When it comes to industrial automation, the concept is applied to large machines or robots which helps in increasing the efficiency in terms of production, energy and </a:t>
            </a:r>
            <a:r>
              <a:rPr lang="en-IN" sz="2800" dirty="0" err="1">
                <a:latin typeface="Agency FB" panose="020B0503020202020204" pitchFamily="34" charset="0"/>
              </a:rPr>
              <a:t>time.In</a:t>
            </a:r>
            <a:r>
              <a:rPr lang="en-IN" sz="2800" dirty="0">
                <a:latin typeface="Agency FB" panose="020B0503020202020204" pitchFamily="34" charset="0"/>
              </a:rPr>
              <a:t> this project, we will design a simple home automation project using simple components using which different electrical appliances can be switched on or off. The project is based on Arduino and I have used Arduino UNO for the project.</a:t>
            </a:r>
            <a:endParaRPr lang="en-US" sz="2800" dirty="0">
              <a:latin typeface="Agency FB" panose="020B0503020202020204" pitchFamily="34" charset="0"/>
            </a:endParaRPr>
          </a:p>
          <a:p>
            <a:endParaRPr lang="en-IN" dirty="0"/>
          </a:p>
        </p:txBody>
      </p:sp>
    </p:spTree>
    <p:extLst>
      <p:ext uri="{BB962C8B-B14F-4D97-AF65-F5344CB8AC3E}">
        <p14:creationId xmlns:p14="http://schemas.microsoft.com/office/powerpoint/2010/main" val="3247733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A27A-28B7-C09E-8B9E-1DFBB4EE5723}"/>
              </a:ext>
            </a:extLst>
          </p:cNvPr>
          <p:cNvSpPr>
            <a:spLocks noGrp="1"/>
          </p:cNvSpPr>
          <p:nvPr>
            <p:ph type="title"/>
          </p:nvPr>
        </p:nvSpPr>
        <p:spPr>
          <a:xfrm>
            <a:off x="677334" y="1498603"/>
            <a:ext cx="3854528" cy="2794264"/>
          </a:xfrm>
        </p:spPr>
        <p:txBody>
          <a:bodyPr>
            <a:noAutofit/>
          </a:bodyPr>
          <a:lstStyle/>
          <a:p>
            <a:r>
              <a:rPr lang="en-US" sz="6000" b="1" dirty="0">
                <a:latin typeface="Bahnschrift Condensed" panose="020B0502040204020203" pitchFamily="34" charset="0"/>
              </a:rPr>
              <a:t>COMPONENTS AND SUPPLIES </a:t>
            </a:r>
            <a:endParaRPr lang="en-IN" sz="6000" b="1" dirty="0">
              <a:latin typeface="Bahnschrift Condensed" panose="020B0502040204020203" pitchFamily="34" charset="0"/>
            </a:endParaRPr>
          </a:p>
        </p:txBody>
      </p:sp>
      <p:pic>
        <p:nvPicPr>
          <p:cNvPr id="5" name="Content Placeholder 4" descr="Graphical user interface&#10;&#10;Description automatically generated with medium confidence">
            <a:extLst>
              <a:ext uri="{FF2B5EF4-FFF2-40B4-BE49-F238E27FC236}">
                <a16:creationId xmlns:a16="http://schemas.microsoft.com/office/drawing/2014/main" id="{2228E90E-CAAA-413C-999E-B6C067BD6E9F}"/>
              </a:ext>
            </a:extLst>
          </p:cNvPr>
          <p:cNvPicPr>
            <a:picLocks noGrp="1" noChangeAspect="1"/>
          </p:cNvPicPr>
          <p:nvPr>
            <p:ph idx="1"/>
          </p:nvPr>
        </p:nvPicPr>
        <p:blipFill>
          <a:blip r:embed="rId2"/>
          <a:stretch>
            <a:fillRect/>
          </a:stretch>
        </p:blipFill>
        <p:spPr>
          <a:xfrm>
            <a:off x="4760913" y="548640"/>
            <a:ext cx="5230110" cy="56115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29859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D9E2-12E0-C5AD-D8FB-6AEB3F68524B}"/>
              </a:ext>
            </a:extLst>
          </p:cNvPr>
          <p:cNvSpPr>
            <a:spLocks noGrp="1"/>
          </p:cNvSpPr>
          <p:nvPr>
            <p:ph type="title"/>
          </p:nvPr>
        </p:nvSpPr>
        <p:spPr/>
        <p:txBody>
          <a:bodyPr>
            <a:normAutofit/>
          </a:bodyPr>
          <a:lstStyle/>
          <a:p>
            <a:r>
              <a:rPr lang="en-US" sz="6600" b="1" dirty="0">
                <a:latin typeface="Bahnschrift Condensed" panose="020B0502040204020203" pitchFamily="34" charset="0"/>
              </a:rPr>
              <a:t>COMPONENTS AND SUPPLIES </a:t>
            </a:r>
            <a:endParaRPr lang="en-IN" sz="6600" b="1" dirty="0">
              <a:latin typeface="Bahnschrift Condensed" panose="020B0502040204020203" pitchFamily="34" charset="0"/>
            </a:endParaRPr>
          </a:p>
        </p:txBody>
      </p:sp>
      <p:pic>
        <p:nvPicPr>
          <p:cNvPr id="4" name="Content Placeholder 4" descr="A picture containing graphical user interface&#10;&#10;Description automatically generated">
            <a:extLst>
              <a:ext uri="{FF2B5EF4-FFF2-40B4-BE49-F238E27FC236}">
                <a16:creationId xmlns:a16="http://schemas.microsoft.com/office/drawing/2014/main" id="{8433DC3E-9448-939B-253D-C059B7564483}"/>
              </a:ext>
            </a:extLst>
          </p:cNvPr>
          <p:cNvPicPr>
            <a:picLocks noGrp="1" noChangeAspect="1"/>
          </p:cNvPicPr>
          <p:nvPr>
            <p:ph idx="1"/>
          </p:nvPr>
        </p:nvPicPr>
        <p:blipFill>
          <a:blip r:embed="rId2"/>
          <a:stretch>
            <a:fillRect/>
          </a:stretch>
        </p:blipFill>
        <p:spPr>
          <a:xfrm>
            <a:off x="779646" y="2160588"/>
            <a:ext cx="8306602" cy="4480844"/>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7221949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15598</TotalTime>
  <Words>1025</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Agency FB</vt:lpstr>
      <vt:lpstr>Algerian</vt:lpstr>
      <vt:lpstr>Arial</vt:lpstr>
      <vt:lpstr>Bahnschrift Condensed</vt:lpstr>
      <vt:lpstr>Bahnschrift SemiBold</vt:lpstr>
      <vt:lpstr>Bernard MT Condensed</vt:lpstr>
      <vt:lpstr>Trebuchet MS</vt:lpstr>
      <vt:lpstr>Wingdings</vt:lpstr>
      <vt:lpstr>Wingdings 3</vt:lpstr>
      <vt:lpstr>Facet</vt:lpstr>
      <vt:lpstr>Home automation</vt:lpstr>
      <vt:lpstr>OBJECTIVE </vt:lpstr>
      <vt:lpstr>WHAT IS HOME AUTOMATION ?</vt:lpstr>
      <vt:lpstr>HOW DOES HOME AUTOMATION WORKS?</vt:lpstr>
      <vt:lpstr>TYPES OF HOME AUTOMATION </vt:lpstr>
      <vt:lpstr>TYPES OF HOME AUTOMATION </vt:lpstr>
      <vt:lpstr>SIMULATION HOME USIND ARDUINO UNO </vt:lpstr>
      <vt:lpstr>COMPONENTS AND SUPPLIES </vt:lpstr>
      <vt:lpstr>COMPONENTS AND SUPPLIES </vt:lpstr>
      <vt:lpstr>CIRCUIT DIAGRAM</vt:lpstr>
      <vt:lpstr>EXPLAINATION</vt:lpstr>
      <vt:lpstr>CODE</vt:lpstr>
      <vt:lpstr>CODE</vt:lpstr>
      <vt:lpstr>CODE</vt:lpstr>
      <vt:lpstr>CODE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dc:title>
  <dc:creator>Ujjwal Pandey</dc:creator>
  <cp:lastModifiedBy>Ujjwal Pandey</cp:lastModifiedBy>
  <cp:revision>7</cp:revision>
  <dcterms:created xsi:type="dcterms:W3CDTF">2022-04-19T18:07:04Z</dcterms:created>
  <dcterms:modified xsi:type="dcterms:W3CDTF">2022-07-07T11:28:40Z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