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1" r:id="rId6"/>
    <p:sldId id="259" r:id="rId7"/>
    <p:sldId id="267" r:id="rId8"/>
    <p:sldId id="260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5C20-D2DF-4B7F-A2F8-AB0B62B1804A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87D0-8C6F-4B69-9B53-933F04344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7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87D0-8C6F-4B69-9B53-933F0434449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3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20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73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10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13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39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46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20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40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5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7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7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02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2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78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5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87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1F21-0B10-4C4B-B441-172592D74CE7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D184-AEDF-445C-9208-B9F76B130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70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C26BEE-4224-471F-B6E7-6FF868822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Mesterséges Intelligencia webes keretrendszer 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8ECF69-60F0-41BE-9BF0-0873BF4A5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Ferencsik Márk (UJTWLL)</a:t>
            </a:r>
          </a:p>
          <a:p>
            <a:r>
              <a:rPr lang="hu-HU" dirty="0"/>
              <a:t>Témavezető: Kunné Dr. Tamás Judit</a:t>
            </a:r>
          </a:p>
        </p:txBody>
      </p:sp>
    </p:spTree>
    <p:extLst>
      <p:ext uri="{BB962C8B-B14F-4D97-AF65-F5344CB8AC3E}">
        <p14:creationId xmlns:p14="http://schemas.microsoft.com/office/powerpoint/2010/main" val="27886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799E26-AC9B-4A61-982B-15015B9F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adminisztrátori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AF7D43-9C73-471F-9807-98EA9CF3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8867"/>
          </a:xfrm>
        </p:spPr>
        <p:txBody>
          <a:bodyPr/>
          <a:lstStyle/>
          <a:p>
            <a:r>
              <a:rPr lang="hu-HU" dirty="0"/>
              <a:t>Az adminisztrátor számára</a:t>
            </a:r>
          </a:p>
          <a:p>
            <a:r>
              <a:rPr lang="hu-HU" dirty="0" err="1"/>
              <a:t>Autentikáció</a:t>
            </a:r>
            <a:r>
              <a:rPr lang="hu-HU" dirty="0"/>
              <a:t> során az „</a:t>
            </a:r>
            <a:r>
              <a:rPr lang="hu-HU" dirty="0" err="1"/>
              <a:t>admin</a:t>
            </a:r>
            <a:r>
              <a:rPr lang="hu-HU" dirty="0"/>
              <a:t>” automatikusan ide kerül</a:t>
            </a:r>
          </a:p>
          <a:p>
            <a:r>
              <a:rPr lang="hu-HU" dirty="0"/>
              <a:t>Elemei:</a:t>
            </a:r>
          </a:p>
          <a:p>
            <a:pPr lvl="1"/>
            <a:r>
              <a:rPr lang="hu-HU" dirty="0"/>
              <a:t>Kijelentkező gomb</a:t>
            </a:r>
          </a:p>
          <a:p>
            <a:pPr lvl="1"/>
            <a:r>
              <a:rPr lang="hu-HU" dirty="0"/>
              <a:t>Navigációs menü (felette a jelenlegi oldal címe)</a:t>
            </a:r>
          </a:p>
          <a:p>
            <a:pPr lvl="1"/>
            <a:r>
              <a:rPr lang="hu-HU" dirty="0"/>
              <a:t>Aktuális oldal tartalma</a:t>
            </a:r>
          </a:p>
          <a:p>
            <a:pPr lvl="2"/>
            <a:r>
              <a:rPr lang="hu-HU" dirty="0"/>
              <a:t>Felhasználó hozzáadása</a:t>
            </a:r>
          </a:p>
          <a:p>
            <a:pPr lvl="2"/>
            <a:r>
              <a:rPr lang="hu-HU" dirty="0"/>
              <a:t>Felhasználó módosítása</a:t>
            </a:r>
          </a:p>
          <a:p>
            <a:pPr lvl="2"/>
            <a:r>
              <a:rPr lang="hu-HU" dirty="0"/>
              <a:t>Felhasználó törlése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7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A19B94-C244-42A0-A5E4-801FAD6E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F7392D-BB4F-41F9-A19A-3C5C57C8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fiókok rendszerének fejlesztése</a:t>
            </a:r>
          </a:p>
          <a:p>
            <a:r>
              <a:rPr lang="hu-HU" dirty="0"/>
              <a:t>Design fejlesztése</a:t>
            </a:r>
          </a:p>
          <a:p>
            <a:r>
              <a:rPr lang="hu-HU" dirty="0"/>
              <a:t>Nézetek átdolgozása</a:t>
            </a:r>
          </a:p>
          <a:p>
            <a:r>
              <a:rPr lang="hu-HU" dirty="0"/>
              <a:t>Moduláris programfelépítés megvalósítása</a:t>
            </a:r>
          </a:p>
        </p:txBody>
      </p:sp>
    </p:spTree>
    <p:extLst>
      <p:ext uri="{BB962C8B-B14F-4D97-AF65-F5344CB8AC3E}">
        <p14:creationId xmlns:p14="http://schemas.microsoft.com/office/powerpoint/2010/main" val="138554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C6D6099-37CB-450C-8AB4-65A9A0659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megtisztelő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9847077-35D8-43E5-AE3C-878316F7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35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E820A-24BF-4364-BA75-FA7BE16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szakdolgozat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6D285-F2BB-4F13-9A73-5003FE6A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olyan webalkalmazás létrehozása, melynek segítségével a hallgatók hozzáférnek a Mesterséges Intelligencia tantárgy erőforrásaihoz.</a:t>
            </a:r>
          </a:p>
          <a:p>
            <a:r>
              <a:rPr lang="hu-HU" dirty="0"/>
              <a:t>Az alkalmazásnak megfelelően kezelhetőnek, illetve biztonságosnak kell lennie.</a:t>
            </a:r>
          </a:p>
        </p:txBody>
      </p:sp>
    </p:spTree>
    <p:extLst>
      <p:ext uri="{BB962C8B-B14F-4D97-AF65-F5344CB8AC3E}">
        <p14:creationId xmlns:p14="http://schemas.microsoft.com/office/powerpoint/2010/main" val="384779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C66615-3004-492B-8B8D-8066FA27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F89B56-08B0-47BB-A206-51085F7B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Keretrendszer: Node.js (JavaScript nyelvű rendszer, modulokkal kiegészítve)</a:t>
            </a:r>
          </a:p>
          <a:p>
            <a:r>
              <a:rPr lang="hu-HU" dirty="0"/>
              <a:t>Adatbázis: </a:t>
            </a:r>
            <a:r>
              <a:rPr lang="hu-HU" dirty="0" err="1"/>
              <a:t>MongoDB</a:t>
            </a:r>
            <a:r>
              <a:rPr lang="hu-HU" dirty="0"/>
              <a:t> (online adatbázis)</a:t>
            </a:r>
          </a:p>
          <a:p>
            <a:r>
              <a:rPr lang="hu-HU" dirty="0"/>
              <a:t>Fejlesztőkörnyezet: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(terminállal rendelkező IDE)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13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66B2-37D1-440C-9B90-60AEC41C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keretrendszer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6350D8-7C44-44EC-9601-5863CF5A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68739" cy="4444276"/>
          </a:xfrm>
        </p:spPr>
        <p:txBody>
          <a:bodyPr>
            <a:normAutofit/>
          </a:bodyPr>
          <a:lstStyle/>
          <a:p>
            <a:r>
              <a:rPr lang="hu-HU" dirty="0"/>
              <a:t>Node.js + kiegészítő modulok (Express, </a:t>
            </a:r>
            <a:r>
              <a:rPr lang="hu-HU" dirty="0" err="1"/>
              <a:t>MongoClient</a:t>
            </a:r>
            <a:r>
              <a:rPr lang="hu-HU" dirty="0"/>
              <a:t>, </a:t>
            </a:r>
            <a:r>
              <a:rPr lang="hu-HU" dirty="0" err="1"/>
              <a:t>Bcrypt</a:t>
            </a:r>
            <a:r>
              <a:rPr lang="hu-HU" dirty="0"/>
              <a:t> stb.)</a:t>
            </a:r>
          </a:p>
          <a:p>
            <a:r>
              <a:rPr lang="hu-HU" dirty="0"/>
              <a:t>Modulok igénybevétele</a:t>
            </a:r>
          </a:p>
          <a:p>
            <a:r>
              <a:rPr lang="hu-HU" dirty="0"/>
              <a:t>Szerver, munkamenet konfigurálása</a:t>
            </a:r>
          </a:p>
          <a:p>
            <a:r>
              <a:rPr lang="hu-HU" dirty="0"/>
              <a:t>Autentikációs folyamat kezelése</a:t>
            </a:r>
          </a:p>
          <a:p>
            <a:r>
              <a:rPr lang="hu-HU" dirty="0"/>
              <a:t>Feltöltések kezelése</a:t>
            </a:r>
          </a:p>
          <a:p>
            <a:r>
              <a:rPr lang="hu-HU" dirty="0"/>
              <a:t>Adminisztrátori műveletek kezelése (felhasználó hozzáadás, -módosítás, -törlés)</a:t>
            </a:r>
          </a:p>
          <a:p>
            <a:r>
              <a:rPr lang="hu-HU" dirty="0"/>
              <a:t>Átirányítások kezelése</a:t>
            </a:r>
          </a:p>
        </p:txBody>
      </p:sp>
    </p:spTree>
    <p:extLst>
      <p:ext uri="{BB962C8B-B14F-4D97-AF65-F5344CB8AC3E}">
        <p14:creationId xmlns:p14="http://schemas.microsoft.com/office/powerpoint/2010/main" val="15606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6BEAF1-AC41-41A4-B0E1-F2D1A30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F9CA5-38A8-439F-8BE3-A515C79A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1011"/>
          </a:xfrm>
        </p:spPr>
        <p:txBody>
          <a:bodyPr>
            <a:normAutofit/>
          </a:bodyPr>
          <a:lstStyle/>
          <a:p>
            <a:r>
              <a:rPr lang="hu-HU" dirty="0"/>
              <a:t>Felhő alapú adatbázis (</a:t>
            </a:r>
            <a:r>
              <a:rPr lang="hu-HU" dirty="0" err="1"/>
              <a:t>MongoDB</a:t>
            </a:r>
            <a:r>
              <a:rPr lang="hu-HU" dirty="0"/>
              <a:t> Atlas)</a:t>
            </a:r>
          </a:p>
          <a:p>
            <a:r>
              <a:rPr lang="hu-HU" dirty="0"/>
              <a:t>Kollekció („tábla”)</a:t>
            </a:r>
          </a:p>
          <a:p>
            <a:r>
              <a:rPr lang="hu-HU" dirty="0"/>
              <a:t>Dokumentum („rekord”)</a:t>
            </a:r>
          </a:p>
          <a:p>
            <a:pPr lvl="1"/>
            <a:r>
              <a:rPr lang="hu-HU" dirty="0"/>
              <a:t>Felhasználói fiókok adatainak</a:t>
            </a:r>
          </a:p>
          <a:p>
            <a:pPr lvl="1"/>
            <a:r>
              <a:rPr lang="hu-HU" dirty="0"/>
              <a:t>Mezői:</a:t>
            </a:r>
          </a:p>
          <a:p>
            <a:pPr lvl="2"/>
            <a:r>
              <a:rPr lang="hu-HU"/>
              <a:t>_ID</a:t>
            </a:r>
            <a:endParaRPr lang="hu-HU" dirty="0"/>
          </a:p>
          <a:p>
            <a:pPr lvl="2"/>
            <a:r>
              <a:rPr lang="hu-HU" dirty="0" err="1"/>
              <a:t>Username</a:t>
            </a:r>
            <a:endParaRPr lang="hu-HU" dirty="0"/>
          </a:p>
          <a:p>
            <a:pPr lvl="2"/>
            <a:r>
              <a:rPr lang="hu-HU" dirty="0" err="1"/>
              <a:t>Password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95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F4CBC-9D5A-4921-AD56-DBA35896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applikáció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B9377-D04F-45BB-BF7E-FCEFC762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7473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hu-HU" dirty="0"/>
              <a:t>App.js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hu-HU" dirty="0" err="1"/>
              <a:t>Package.json</a:t>
            </a:r>
            <a:endParaRPr lang="hu-HU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hu-HU" b="1" dirty="0" err="1">
                <a:solidFill>
                  <a:srgbClr val="002060"/>
                </a:solidFill>
              </a:rPr>
              <a:t>Views</a:t>
            </a:r>
            <a:endParaRPr lang="hu-HU" b="1" dirty="0">
              <a:solidFill>
                <a:srgbClr val="002060"/>
              </a:solidFill>
            </a:endParaRPr>
          </a:p>
          <a:p>
            <a:pPr lvl="1">
              <a:lnSpc>
                <a:spcPct val="70000"/>
              </a:lnSpc>
            </a:pPr>
            <a:r>
              <a:rPr lang="hu-HU" dirty="0"/>
              <a:t>Weboldalak, visszajelző oldalak (</a:t>
            </a:r>
            <a:r>
              <a:rPr lang="hu-HU" dirty="0" err="1"/>
              <a:t>login.ejs</a:t>
            </a:r>
            <a:r>
              <a:rPr lang="hu-HU" dirty="0"/>
              <a:t>, </a:t>
            </a:r>
            <a:r>
              <a:rPr lang="hu-HU" dirty="0" err="1"/>
              <a:t>home.ejs</a:t>
            </a:r>
            <a:r>
              <a:rPr lang="hu-HU" dirty="0"/>
              <a:t>, </a:t>
            </a:r>
            <a:r>
              <a:rPr lang="hu-HU" dirty="0" err="1"/>
              <a:t>invalid.ejs</a:t>
            </a:r>
            <a:r>
              <a:rPr lang="hu-HU" dirty="0"/>
              <a:t> stb.)</a:t>
            </a:r>
          </a:p>
          <a:p>
            <a:pPr lvl="1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Styles</a:t>
            </a:r>
            <a:endParaRPr lang="hu-HU" b="1" dirty="0">
              <a:solidFill>
                <a:srgbClr val="002060"/>
              </a:solidFill>
            </a:endParaRPr>
          </a:p>
          <a:p>
            <a:pPr lvl="2">
              <a:lnSpc>
                <a:spcPct val="70000"/>
              </a:lnSpc>
            </a:pPr>
            <a:r>
              <a:rPr lang="hu-HU" dirty="0"/>
              <a:t>A stíluslapok (mainStyle.css, errorStyle.css stb.)</a:t>
            </a:r>
          </a:p>
          <a:p>
            <a:pPr lvl="1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Files</a:t>
            </a:r>
            <a:endParaRPr lang="hu-HU" b="1" dirty="0">
              <a:solidFill>
                <a:srgbClr val="002060"/>
              </a:solidFill>
            </a:endParaRPr>
          </a:p>
          <a:p>
            <a:pPr lvl="2">
              <a:lnSpc>
                <a:spcPct val="70000"/>
              </a:lnSpc>
            </a:pPr>
            <a:r>
              <a:rPr lang="hu-HU" dirty="0"/>
              <a:t>A tantárgyhoz kapcsolódó dokumentumok (Ütemterv, eredmények stb.)</a:t>
            </a:r>
          </a:p>
          <a:p>
            <a:pPr lvl="2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Uploads</a:t>
            </a:r>
            <a:endParaRPr lang="hu-HU" b="1" dirty="0">
              <a:solidFill>
                <a:srgbClr val="002060"/>
              </a:solidFill>
            </a:endParaRPr>
          </a:p>
          <a:p>
            <a:pPr lvl="3">
              <a:lnSpc>
                <a:spcPct val="50000"/>
              </a:lnSpc>
            </a:pPr>
            <a:r>
              <a:rPr lang="hu-HU" dirty="0"/>
              <a:t>A felhasználó által feltöltött dokumentumok</a:t>
            </a:r>
          </a:p>
          <a:p>
            <a:pPr lvl="1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Programmes</a:t>
            </a:r>
            <a:endParaRPr lang="hu-HU" b="1" dirty="0">
              <a:solidFill>
                <a:srgbClr val="002060"/>
              </a:solidFill>
            </a:endParaRPr>
          </a:p>
          <a:p>
            <a:pPr lvl="2">
              <a:lnSpc>
                <a:spcPct val="70000"/>
              </a:lnSpc>
            </a:pPr>
            <a:r>
              <a:rPr lang="hu-HU" dirty="0"/>
              <a:t>A tantárgyhoz kapcsolódó programok (Chatbot, Sakk-program stb.)</a:t>
            </a:r>
          </a:p>
          <a:p>
            <a:pPr lvl="2">
              <a:lnSpc>
                <a:spcPct val="70000"/>
              </a:lnSpc>
            </a:pPr>
            <a:r>
              <a:rPr lang="hu-HU" b="1" dirty="0" err="1">
                <a:solidFill>
                  <a:srgbClr val="002060"/>
                </a:solidFill>
              </a:rPr>
              <a:t>Uploads</a:t>
            </a:r>
            <a:endParaRPr lang="hu-HU" b="1" dirty="0">
              <a:solidFill>
                <a:srgbClr val="002060"/>
              </a:solidFill>
            </a:endParaRPr>
          </a:p>
          <a:p>
            <a:pPr lvl="3">
              <a:lnSpc>
                <a:spcPct val="50000"/>
              </a:lnSpc>
            </a:pPr>
            <a:r>
              <a:rPr lang="hu-HU" dirty="0"/>
              <a:t>A felhasználó által feltöltött programok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00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3DD39-7CF4-4B84-8E07-E162AE88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weboldalak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E104CE-1285-47F4-B856-4CCCD3BA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Típusuk:</a:t>
            </a:r>
          </a:p>
          <a:p>
            <a:pPr lvl="1"/>
            <a:r>
              <a:rPr lang="hu-HU" dirty="0"/>
              <a:t>Bejelentkezési felület</a:t>
            </a:r>
          </a:p>
          <a:p>
            <a:pPr lvl="1"/>
            <a:r>
              <a:rPr lang="hu-HU" dirty="0"/>
              <a:t>Felhasználói-, és adminisztrátori felületek</a:t>
            </a:r>
          </a:p>
          <a:p>
            <a:pPr lvl="1"/>
            <a:r>
              <a:rPr lang="hu-HU" dirty="0"/>
              <a:t>Visszajelző oldalak</a:t>
            </a:r>
          </a:p>
          <a:p>
            <a:r>
              <a:rPr lang="hu-HU" dirty="0"/>
              <a:t>EJS fájlok (HTML nyelven)</a:t>
            </a:r>
          </a:p>
          <a:p>
            <a:r>
              <a:rPr lang="hu-HU" dirty="0"/>
              <a:t>Stílusok (CSS stíluslapok)</a:t>
            </a:r>
          </a:p>
          <a:p>
            <a:r>
              <a:rPr lang="hu-HU" dirty="0"/>
              <a:t>Átirányítások: Node.js Express modulja segítségével (GET és POST kérések)</a:t>
            </a:r>
          </a:p>
        </p:txBody>
      </p:sp>
    </p:spTree>
    <p:extLst>
      <p:ext uri="{BB962C8B-B14F-4D97-AF65-F5344CB8AC3E}">
        <p14:creationId xmlns:p14="http://schemas.microsoft.com/office/powerpoint/2010/main" val="305263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2255B-3C9B-438A-9A32-1743B2EC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156562-9822-4F30-93A2-17754B3E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Bejelentkezési űrlap kitöltése</a:t>
            </a:r>
          </a:p>
          <a:p>
            <a:r>
              <a:rPr lang="hu-HU" dirty="0" err="1"/>
              <a:t>Autentikáció</a:t>
            </a:r>
            <a:r>
              <a:rPr lang="hu-HU" dirty="0"/>
              <a:t> (adatbázis igénybevételével)</a:t>
            </a:r>
          </a:p>
          <a:p>
            <a:pPr lvl="1"/>
            <a:r>
              <a:rPr lang="hu-HU" dirty="0"/>
              <a:t>Titkosított jelszavak</a:t>
            </a:r>
          </a:p>
          <a:p>
            <a:r>
              <a:rPr lang="hu-HU" dirty="0"/>
              <a:t>Munkamenet-kezelés (süti élettartama alapján)</a:t>
            </a:r>
          </a:p>
          <a:p>
            <a:r>
              <a:rPr lang="hu-HU" dirty="0"/>
              <a:t>Átirányítás a megfelelő felületre</a:t>
            </a:r>
          </a:p>
        </p:txBody>
      </p:sp>
    </p:spTree>
    <p:extLst>
      <p:ext uri="{BB962C8B-B14F-4D97-AF65-F5344CB8AC3E}">
        <p14:creationId xmlns:p14="http://schemas.microsoft.com/office/powerpoint/2010/main" val="111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A3F15-E5AF-40B2-BD80-2E7B963A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63E7CD-5D0F-4E14-925F-2C4F7EDD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„Hallgatói” felület</a:t>
            </a:r>
          </a:p>
          <a:p>
            <a:r>
              <a:rPr lang="hu-HU" dirty="0"/>
              <a:t>Bejelentkezett (és érvényes munkamenetű) felhasználók számára</a:t>
            </a:r>
          </a:p>
          <a:p>
            <a:r>
              <a:rPr lang="hu-HU" dirty="0"/>
              <a:t>Elemei:</a:t>
            </a:r>
          </a:p>
          <a:p>
            <a:pPr lvl="1"/>
            <a:r>
              <a:rPr lang="hu-HU" dirty="0"/>
              <a:t>Kijelentkező gomb</a:t>
            </a:r>
          </a:p>
          <a:p>
            <a:pPr lvl="1"/>
            <a:r>
              <a:rPr lang="hu-HU" dirty="0"/>
              <a:t>Navigációs menü (felette a jelenlegi oldal címe)</a:t>
            </a:r>
          </a:p>
          <a:p>
            <a:pPr lvl="1"/>
            <a:r>
              <a:rPr lang="hu-HU" dirty="0" err="1"/>
              <a:t>Sidebar</a:t>
            </a:r>
            <a:endParaRPr lang="hu-HU" dirty="0"/>
          </a:p>
          <a:p>
            <a:pPr lvl="1"/>
            <a:r>
              <a:rPr lang="hu-HU" dirty="0"/>
              <a:t>Aktuális oldal tartalma (például letölthető dokumentumok, feltöltési űrlap stb.)</a:t>
            </a:r>
          </a:p>
        </p:txBody>
      </p:sp>
    </p:spTree>
    <p:extLst>
      <p:ext uri="{BB962C8B-B14F-4D97-AF65-F5344CB8AC3E}">
        <p14:creationId xmlns:p14="http://schemas.microsoft.com/office/powerpoint/2010/main" val="79915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404</TotalTime>
  <Words>381</Words>
  <Application>Microsoft Office PowerPoint</Application>
  <PresentationFormat>Szélesvásznú</PresentationFormat>
  <Paragraphs>81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Áramkör</vt:lpstr>
      <vt:lpstr>Mesterséges Intelligencia webes keretrendszer készítése</vt:lpstr>
      <vt:lpstr>A szakdolgozat célja</vt:lpstr>
      <vt:lpstr>Alkalmazott technológiák</vt:lpstr>
      <vt:lpstr>A keretrendszer</vt:lpstr>
      <vt:lpstr>Az adatbázis</vt:lpstr>
      <vt:lpstr>Az applikáció felépítése</vt:lpstr>
      <vt:lpstr>A weboldalak felépítése</vt:lpstr>
      <vt:lpstr>A bejelentkezés</vt:lpstr>
      <vt:lpstr>A felhasználói felület</vt:lpstr>
      <vt:lpstr>Az adminisztrátori felület</vt:lpstr>
      <vt:lpstr>Továbbfejlesztési lehetőségek</vt:lpstr>
      <vt:lpstr>Köszönöm a megtisztelő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webes keretrendszer készítése</dc:title>
  <dc:creator>Márk Ferencsik</dc:creator>
  <cp:lastModifiedBy>Márk Ferencsik</cp:lastModifiedBy>
  <cp:revision>17</cp:revision>
  <dcterms:created xsi:type="dcterms:W3CDTF">2022-04-25T09:35:32Z</dcterms:created>
  <dcterms:modified xsi:type="dcterms:W3CDTF">2022-04-26T19:00:32Z</dcterms:modified>
</cp:coreProperties>
</file>