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8" r:id="rId3"/>
    <p:sldId id="257" r:id="rId4"/>
    <p:sldId id="259" r:id="rId5"/>
    <p:sldId id="263" r:id="rId6"/>
    <p:sldId id="261" r:id="rId7"/>
    <p:sldId id="262" r:id="rId8"/>
    <p:sldId id="265" r:id="rId9"/>
    <p:sldId id="266" r:id="rId10"/>
    <p:sldId id="267" r:id="rId11"/>
    <p:sldId id="268" r:id="rId12"/>
    <p:sldId id="269" r:id="rId13"/>
    <p:sldId id="264" r:id="rId14"/>
    <p:sldId id="272" r:id="rId15"/>
    <p:sldId id="273" r:id="rId16"/>
    <p:sldId id="274"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Roboto Condensed Light" panose="02000000000000000000" pitchFamily="2" charset="0"/>
      <p:regular r:id="rId35"/>
      <p:italic r:id="rId36"/>
    </p:embeddedFont>
    <p:embeddedFont>
      <p:font typeface="Varela Round" panose="020B0604020202020204" charset="-79"/>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2" d="100"/>
          <a:sy n="102"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52;p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panose="02000000000000000000"/>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panose="02000000000000000000"/>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panose="02000000000000000000"/>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panose="02000000000000000000"/>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panose="02000000000000000000"/>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panose="02000000000000000000"/>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panose="02000000000000000000"/>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panose="02000000000000000000"/>
              <a:buAutoNum type="romanLcPeriod"/>
              <a:defRPr>
                <a:solidFill>
                  <a:srgbClr val="434343"/>
                </a:solidFill>
              </a:defRPr>
            </a:lvl9pPr>
          </a:lstStyle>
          <a:p>
            <a:endParaRPr/>
          </a:p>
        </p:txBody>
      </p:sp>
      <p:sp>
        <p:nvSpPr>
          <p:cNvPr id="56" name="Google Shape;56;p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5" name="Google Shape;195;p1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txBox="1">
            <a:spLocks noGrp="1"/>
          </p:cNvSpPr>
          <p:nvPr>
            <p:ph type="title"/>
          </p:nvPr>
        </p:nvSpPr>
        <p:spPr>
          <a:xfrm>
            <a:off x="1698875" y="1319200"/>
            <a:ext cx="5746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14"/>
          <p:cNvSpPr txBox="1">
            <a:spLocks noGrp="1"/>
          </p:cNvSpPr>
          <p:nvPr>
            <p:ph type="subTitle" idx="1"/>
          </p:nvPr>
        </p:nvSpPr>
        <p:spPr>
          <a:xfrm>
            <a:off x="2483300" y="3283700"/>
            <a:ext cx="41775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11" name="Google Shape;211;p1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214;p15"/>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5"/>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6" name="Google Shape;216;p15"/>
          <p:cNvGrpSpPr/>
          <p:nvPr/>
        </p:nvGrpSpPr>
        <p:grpSpPr>
          <a:xfrm>
            <a:off x="141025" y="1228495"/>
            <a:ext cx="1137900" cy="861417"/>
            <a:chOff x="2333960" y="2049193"/>
            <a:chExt cx="1137900" cy="861417"/>
          </a:xfrm>
        </p:grpSpPr>
        <p:sp>
          <p:nvSpPr>
            <p:cNvPr id="217" name="Google Shape;217;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5"/>
          <p:cNvGrpSpPr/>
          <p:nvPr/>
        </p:nvGrpSpPr>
        <p:grpSpPr>
          <a:xfrm>
            <a:off x="7898675" y="152407"/>
            <a:ext cx="1137900" cy="861417"/>
            <a:chOff x="2333960" y="2049193"/>
            <a:chExt cx="1137900" cy="861417"/>
          </a:xfrm>
        </p:grpSpPr>
        <p:sp>
          <p:nvSpPr>
            <p:cNvPr id="220" name="Google Shape;220;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5"/>
          <p:cNvGrpSpPr/>
          <p:nvPr/>
        </p:nvGrpSpPr>
        <p:grpSpPr>
          <a:xfrm>
            <a:off x="7273275" y="2529082"/>
            <a:ext cx="1137900" cy="861417"/>
            <a:chOff x="2333960" y="2049193"/>
            <a:chExt cx="1137900" cy="861417"/>
          </a:xfrm>
        </p:grpSpPr>
        <p:sp>
          <p:nvSpPr>
            <p:cNvPr id="223" name="Google Shape;223;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5"/>
          <p:cNvGrpSpPr/>
          <p:nvPr/>
        </p:nvGrpSpPr>
        <p:grpSpPr>
          <a:xfrm>
            <a:off x="645250" y="3594420"/>
            <a:ext cx="1137900" cy="861417"/>
            <a:chOff x="2333960" y="2049193"/>
            <a:chExt cx="1137900" cy="861417"/>
          </a:xfrm>
        </p:grpSpPr>
        <p:sp>
          <p:nvSpPr>
            <p:cNvPr id="226" name="Google Shape;226;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0"/>
        <p:cNvGrpSpPr/>
        <p:nvPr/>
      </p:nvGrpSpPr>
      <p:grpSpPr>
        <a:xfrm>
          <a:off x="0" y="0"/>
          <a:ext cx="0" cy="0"/>
          <a:chOff x="0" y="0"/>
          <a:chExt cx="0" cy="0"/>
        </a:xfrm>
      </p:grpSpPr>
      <p:grpSp>
        <p:nvGrpSpPr>
          <p:cNvPr id="281" name="Google Shape;281;p20"/>
          <p:cNvGrpSpPr/>
          <p:nvPr/>
        </p:nvGrpSpPr>
        <p:grpSpPr>
          <a:xfrm>
            <a:off x="323275" y="322475"/>
            <a:ext cx="8490434" cy="4491900"/>
            <a:chOff x="323275" y="322475"/>
            <a:chExt cx="8490434" cy="4491900"/>
          </a:xfrm>
        </p:grpSpPr>
        <p:sp>
          <p:nvSpPr>
            <p:cNvPr id="282" name="Google Shape;282;p20"/>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0"/>
            <p:cNvGrpSpPr/>
            <p:nvPr/>
          </p:nvGrpSpPr>
          <p:grpSpPr>
            <a:xfrm flipH="1">
              <a:off x="331504" y="469451"/>
              <a:ext cx="8482204" cy="530259"/>
              <a:chOff x="716550" y="1893994"/>
              <a:chExt cx="7697100" cy="481179"/>
            </a:xfrm>
          </p:grpSpPr>
          <p:cxnSp>
            <p:nvCxnSpPr>
              <p:cNvPr id="284" name="Google Shape;284;p20"/>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20"/>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20"/>
          <p:cNvSpPr txBox="1">
            <a:spLocks noGrp="1"/>
          </p:cNvSpPr>
          <p:nvPr>
            <p:ph type="title"/>
          </p:nvPr>
        </p:nvSpPr>
        <p:spPr>
          <a:xfrm>
            <a:off x="1028275"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9" name="Google Shape;289;p20"/>
          <p:cNvSpPr txBox="1">
            <a:spLocks noGrp="1"/>
          </p:cNvSpPr>
          <p:nvPr>
            <p:ph type="subTitle" idx="1"/>
          </p:nvPr>
        </p:nvSpPr>
        <p:spPr>
          <a:xfrm>
            <a:off x="902575"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20"/>
          <p:cNvSpPr txBox="1">
            <a:spLocks noGrp="1"/>
          </p:cNvSpPr>
          <p:nvPr>
            <p:ph type="title" idx="2"/>
          </p:nvPr>
        </p:nvSpPr>
        <p:spPr>
          <a:xfrm>
            <a:off x="3724862"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1" name="Google Shape;291;p20"/>
          <p:cNvSpPr txBox="1">
            <a:spLocks noGrp="1"/>
          </p:cNvSpPr>
          <p:nvPr>
            <p:ph type="subTitle" idx="3"/>
          </p:nvPr>
        </p:nvSpPr>
        <p:spPr>
          <a:xfrm>
            <a:off x="3599162"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20"/>
          <p:cNvSpPr txBox="1">
            <a:spLocks noGrp="1"/>
          </p:cNvSpPr>
          <p:nvPr>
            <p:ph type="title" idx="4"/>
          </p:nvPr>
        </p:nvSpPr>
        <p:spPr>
          <a:xfrm>
            <a:off x="1028275"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3" name="Google Shape;293;p20"/>
          <p:cNvSpPr txBox="1">
            <a:spLocks noGrp="1"/>
          </p:cNvSpPr>
          <p:nvPr>
            <p:ph type="subTitle" idx="5"/>
          </p:nvPr>
        </p:nvSpPr>
        <p:spPr>
          <a:xfrm>
            <a:off x="902575"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20"/>
          <p:cNvSpPr txBox="1">
            <a:spLocks noGrp="1"/>
          </p:cNvSpPr>
          <p:nvPr>
            <p:ph type="title" idx="6"/>
          </p:nvPr>
        </p:nvSpPr>
        <p:spPr>
          <a:xfrm>
            <a:off x="3724862"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5" name="Google Shape;295;p20"/>
          <p:cNvSpPr txBox="1">
            <a:spLocks noGrp="1"/>
          </p:cNvSpPr>
          <p:nvPr>
            <p:ph type="subTitle" idx="7"/>
          </p:nvPr>
        </p:nvSpPr>
        <p:spPr>
          <a:xfrm>
            <a:off x="3599162"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6" name="Google Shape;296;p20"/>
          <p:cNvSpPr txBox="1">
            <a:spLocks noGrp="1"/>
          </p:cNvSpPr>
          <p:nvPr>
            <p:ph type="title" idx="8"/>
          </p:nvPr>
        </p:nvSpPr>
        <p:spPr>
          <a:xfrm>
            <a:off x="6381262"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7" name="Google Shape;297;p20"/>
          <p:cNvSpPr txBox="1">
            <a:spLocks noGrp="1"/>
          </p:cNvSpPr>
          <p:nvPr>
            <p:ph type="subTitle" idx="9"/>
          </p:nvPr>
        </p:nvSpPr>
        <p:spPr>
          <a:xfrm>
            <a:off x="6255562"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8" name="Google Shape;298;p20"/>
          <p:cNvSpPr txBox="1">
            <a:spLocks noGrp="1"/>
          </p:cNvSpPr>
          <p:nvPr>
            <p:ph type="title" idx="13"/>
          </p:nvPr>
        </p:nvSpPr>
        <p:spPr>
          <a:xfrm>
            <a:off x="6381262"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9" name="Google Shape;299;p20"/>
          <p:cNvSpPr txBox="1">
            <a:spLocks noGrp="1"/>
          </p:cNvSpPr>
          <p:nvPr>
            <p:ph type="subTitle" idx="14"/>
          </p:nvPr>
        </p:nvSpPr>
        <p:spPr>
          <a:xfrm>
            <a:off x="6255562"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0" name="Google Shape;300;p20"/>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panose="00000500000000000000"/>
              <a:buNone/>
              <a:defRPr sz="3000" b="1">
                <a:solidFill>
                  <a:schemeClr val="dk1"/>
                </a:solidFill>
                <a:latin typeface="Varela Round" panose="00000500000000000000"/>
                <a:ea typeface="Varela Round" panose="00000500000000000000"/>
                <a:cs typeface="Varela Round" panose="00000500000000000000"/>
                <a:sym typeface="Varela Round" panose="00000500000000000000"/>
              </a:defRPr>
            </a:lvl1pPr>
            <a:lvl2pPr lvl="1"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00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00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id.wikipedia.org/w/index.php?title=Generik&amp;action=edit&amp;redlink=1" TargetMode="External"/><Relationship Id="rId7" Type="http://schemas.openxmlformats.org/officeDocument/2006/relationships/hyperlink" Target="https://id.wikipedia.org/wiki/Perangkat_lunak_aplikasi"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id.wikipedia.org/wiki/Perangkat_keras" TargetMode="External"/><Relationship Id="rId5" Type="http://schemas.openxmlformats.org/officeDocument/2006/relationships/hyperlink" Target="https://id.wikipedia.org/wiki/Komputer" TargetMode="External"/><Relationship Id="rId4" Type="http://schemas.openxmlformats.org/officeDocument/2006/relationships/hyperlink" Target="https://id.wikipedia.org/wiki/Perangkat_lunak"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Lembar_kerja" TargetMode="External"/><Relationship Id="rId3" Type="http://schemas.openxmlformats.org/officeDocument/2006/relationships/hyperlink" Target="https://id.wikipedia.org/wiki/Bahasa_Inggris" TargetMode="External"/><Relationship Id="rId7" Type="http://schemas.openxmlformats.org/officeDocument/2006/relationships/hyperlink" Target="https://id.wikipedia.org/wiki/Pengolah_kata"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id.wikipedia.org/wiki/Pengguna" TargetMode="External"/><Relationship Id="rId5" Type="http://schemas.openxmlformats.org/officeDocument/2006/relationships/hyperlink" Target="https://id.wikipedia.org/wiki/Komputer" TargetMode="External"/><Relationship Id="rId10" Type="http://schemas.openxmlformats.org/officeDocument/2006/relationships/image" Target="../media/image2.png"/><Relationship Id="rId4" Type="http://schemas.openxmlformats.org/officeDocument/2006/relationships/hyperlink" Target="https://id.wikipedia.org/wiki/Perangkat_lunak" TargetMode="External"/><Relationship Id="rId9" Type="http://schemas.openxmlformats.org/officeDocument/2006/relationships/hyperlink" Target="https://id.wikipedia.org/wiki/Pemutar_medi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2975" y="1367705"/>
            <a:ext cx="6798000" cy="18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err="1"/>
              <a:t>Kelompok</a:t>
            </a:r>
            <a:r>
              <a:rPr dirty="0"/>
              <a:t> 4</a:t>
            </a:r>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Sistem</a:t>
            </a:r>
            <a:r>
              <a:rPr dirty="0"/>
              <a:t> </a:t>
            </a:r>
            <a:r>
              <a:rPr dirty="0" err="1"/>
              <a:t>Perangkat</a:t>
            </a:r>
            <a:r>
              <a:rPr dirty="0"/>
              <a:t> </a:t>
            </a:r>
            <a:r>
              <a:rPr dirty="0" err="1"/>
              <a:t>Lunak</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circle(in)">
                                      <p:cBhvr>
                                        <p:cTn id="7" dur="2000"/>
                                        <p:tgtEl>
                                          <p:spTgt spid="416"/>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415"/>
                                        </p:tgtEl>
                                        <p:attrNameLst>
                                          <p:attrName>style.visibility</p:attrName>
                                        </p:attrNameLst>
                                      </p:cBhvr>
                                      <p:to>
                                        <p:strVal val="visible"/>
                                      </p:to>
                                    </p:set>
                                    <p:anim calcmode="lin" valueType="num">
                                      <p:cBhvr additive="base">
                                        <p:cTn id="11" dur="1000" fill="hold"/>
                                        <p:tgtEl>
                                          <p:spTgt spid="415"/>
                                        </p:tgtEl>
                                        <p:attrNameLst>
                                          <p:attrName>ppt_x</p:attrName>
                                        </p:attrNameLst>
                                      </p:cBhvr>
                                      <p:tavLst>
                                        <p:tav tm="0">
                                          <p:val>
                                            <p:strVal val="#ppt_x"/>
                                          </p:val>
                                        </p:tav>
                                        <p:tav tm="100000">
                                          <p:val>
                                            <p:strVal val="#ppt_x"/>
                                          </p:val>
                                        </p:tav>
                                      </p:tavLst>
                                    </p:anim>
                                    <p:anim calcmode="lin" valueType="num">
                                      <p:cBhvr additive="base">
                                        <p:cTn id="12" dur="1000" fill="hold"/>
                                        <p:tgtEl>
                                          <p:spTgt spid="415"/>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4" fill="hold" grpId="0" nodeType="afterEffect">
                                  <p:stCondLst>
                                    <p:cond delay="0"/>
                                  </p:stCondLst>
                                  <p:childTnLst>
                                    <p:set>
                                      <p:cBhvr>
                                        <p:cTn id="15" dur="1" fill="hold">
                                          <p:stCondLst>
                                            <p:cond delay="0"/>
                                          </p:stCondLst>
                                        </p:cTn>
                                        <p:tgtEl>
                                          <p:spTgt spid="417">
                                            <p:txEl>
                                              <p:pRg st="0" end="0"/>
                                            </p:txEl>
                                          </p:spTgt>
                                        </p:tgtEl>
                                        <p:attrNameLst>
                                          <p:attrName>style.visibility</p:attrName>
                                        </p:attrNameLst>
                                      </p:cBhvr>
                                      <p:to>
                                        <p:strVal val="visible"/>
                                      </p:to>
                                    </p:set>
                                    <p:anim calcmode="lin" valueType="num">
                                      <p:cBhvr additive="base">
                                        <p:cTn id="16" dur="1000" fill="hold"/>
                                        <p:tgtEl>
                                          <p:spTgt spid="417">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4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 grpId="0" animBg="1"/>
      <p:bldP spid="416" grpId="0"/>
      <p:bldP spid="4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7913" r="7913"/>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4</a:t>
            </a:r>
            <a:endParaRPr dirty="0"/>
          </a:p>
        </p:txBody>
      </p:sp>
      <p:sp>
        <p:nvSpPr>
          <p:cNvPr id="512" name="Google Shape;512;p35"/>
          <p:cNvSpPr/>
          <p:nvPr/>
        </p:nvSpPr>
        <p:spPr>
          <a:xfrm>
            <a:off x="462238" y="3211981"/>
            <a:ext cx="4035245" cy="11115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15515" y="2470967"/>
            <a:ext cx="381639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5400" dirty="0">
                <a:effectLst/>
                <a:latin typeface="Open Sans" panose="020B0606030504020204" pitchFamily="34" charset="0"/>
                <a:ea typeface="Calibri" panose="020F0502020204030204" pitchFamily="34" charset="0"/>
              </a:rPr>
              <a:t>Firefox</a:t>
            </a:r>
            <a:endParaRPr sz="5400" dirty="0"/>
          </a:p>
        </p:txBody>
      </p:sp>
      <p:sp>
        <p:nvSpPr>
          <p:cNvPr id="514" name="Google Shape;514;p35"/>
          <p:cNvSpPr txBox="1">
            <a:spLocks noGrp="1"/>
          </p:cNvSpPr>
          <p:nvPr>
            <p:ph type="subTitle" idx="1"/>
          </p:nvPr>
        </p:nvSpPr>
        <p:spPr>
          <a:xfrm>
            <a:off x="462238" y="3211981"/>
            <a:ext cx="4272254" cy="414782"/>
          </a:xfrm>
          <a:prstGeom prst="rect">
            <a:avLst/>
          </a:prstGeom>
        </p:spPr>
        <p:txBody>
          <a:bodyPr spcFirstLastPara="1" wrap="square" lIns="91425" tIns="91425" rIns="91425" bIns="91425" anchor="t" anchorCtr="0">
            <a:noAutofit/>
          </a:bodyPr>
          <a:lstStyle/>
          <a:p>
            <a:pPr marL="0" indent="0" algn="l">
              <a:spcAft>
                <a:spcPts val="1600"/>
              </a:spcAft>
            </a:pPr>
            <a:r>
              <a:rPr lang="en-ID" sz="1200" dirty="0">
                <a:solidFill>
                  <a:srgbClr val="000000"/>
                </a:solidFill>
                <a:effectLst/>
                <a:latin typeface="Open Sans" panose="020B0606030504020204" pitchFamily="34" charset="0"/>
                <a:ea typeface="Times New Roman" panose="02020603050405020304" pitchFamily="18" charset="0"/>
              </a:rPr>
              <a:t>Firefox </a:t>
            </a:r>
            <a:r>
              <a:rPr lang="en-ID" sz="1200" dirty="0" err="1">
                <a:solidFill>
                  <a:srgbClr val="000000"/>
                </a:solidFill>
                <a:effectLst/>
                <a:latin typeface="Open Sans" panose="020B0606030504020204" pitchFamily="34" charset="0"/>
                <a:ea typeface="Times New Roman" panose="02020603050405020304" pitchFamily="18" charset="0"/>
              </a:rPr>
              <a:t>adalah</a:t>
            </a:r>
            <a:r>
              <a:rPr lang="en-ID" sz="1200" dirty="0">
                <a:solidFill>
                  <a:srgbClr val="000000"/>
                </a:solidFill>
                <a:effectLst/>
                <a:latin typeface="Open Sans" panose="020B0606030504020204" pitchFamily="34" charset="0"/>
                <a:ea typeface="Times New Roman" panose="02020603050405020304" pitchFamily="18" charset="0"/>
              </a:rPr>
              <a:t> browser web yang </a:t>
            </a:r>
            <a:r>
              <a:rPr lang="en-ID" sz="1200" dirty="0" err="1">
                <a:solidFill>
                  <a:srgbClr val="000000"/>
                </a:solidFill>
                <a:effectLst/>
                <a:latin typeface="Open Sans" panose="020B0606030504020204" pitchFamily="34" charset="0"/>
                <a:ea typeface="Times New Roman" panose="02020603050405020304" pitchFamily="18" charset="0"/>
              </a:rPr>
              <a:t>dirancang</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menjaga</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informasi</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tetap</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terlindungi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Berkat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pemblokir</a:t>
            </a:r>
            <a:r>
              <a:rPr lang="en-ID" sz="1200" dirty="0">
                <a:solidFill>
                  <a:srgbClr val="000000"/>
                </a:solidFill>
                <a:effectLst/>
                <a:latin typeface="Open Sans" panose="020B0606030504020204" pitchFamily="34" charset="0"/>
                <a:ea typeface="Times New Roman" panose="02020603050405020304" pitchFamily="18" charset="0"/>
              </a:rPr>
              <a:t> pop-up dan </a:t>
            </a:r>
            <a:r>
              <a:rPr lang="en-ID" sz="1200" dirty="0" err="1">
                <a:solidFill>
                  <a:srgbClr val="000000"/>
                </a:solidFill>
                <a:effectLst/>
                <a:latin typeface="Open Sans" panose="020B0606030504020204" pitchFamily="34" charset="0"/>
                <a:ea typeface="Times New Roman" panose="02020603050405020304" pitchFamily="18" charset="0"/>
              </a:rPr>
              <a:t>fitur</a:t>
            </a:r>
            <a:r>
              <a:rPr lang="en-ID" sz="1200" dirty="0">
                <a:solidFill>
                  <a:srgbClr val="000000"/>
                </a:solidFill>
                <a:effectLst/>
                <a:latin typeface="Open Sans" panose="020B0606030504020204" pitchFamily="34" charset="0"/>
                <a:ea typeface="Times New Roman" panose="02020603050405020304" pitchFamily="18" charset="0"/>
              </a:rPr>
              <a:t> browser </a:t>
            </a:r>
            <a:r>
              <a:rPr lang="en-ID" sz="1200" dirty="0" err="1">
                <a:solidFill>
                  <a:srgbClr val="000000"/>
                </a:solidFill>
                <a:effectLst/>
                <a:latin typeface="Open Sans" panose="020B0606030504020204" pitchFamily="34" charset="0"/>
                <a:ea typeface="Times New Roman" panose="02020603050405020304" pitchFamily="18" charset="0"/>
              </a:rPr>
              <a:t>terintegrasi</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dapat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menggunakan</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perangkat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lunak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ini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semua</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proyek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ukuran</a:t>
            </a:r>
            <a:r>
              <a:rPr lang="en-ID" sz="1200" dirty="0">
                <a:solidFill>
                  <a:srgbClr val="000000"/>
                </a:solidFill>
                <a:effectLst/>
                <a:latin typeface="Open Sans" panose="020B0606030504020204" pitchFamily="34" charset="0"/>
                <a:ea typeface="Times New Roman" panose="02020603050405020304" pitchFamily="18" charset="0"/>
              </a:rPr>
              <a:t>.</a:t>
            </a:r>
            <a:endParaRPr lang="en-ID"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fill="hold"/>
                                        <p:tgtEl>
                                          <p:spTgt spid="508"/>
                                        </p:tgtEl>
                                        <p:attrNameLst>
                                          <p:attrName>ppt_x</p:attrName>
                                        </p:attrNameLst>
                                      </p:cBhvr>
                                      <p:tavLst>
                                        <p:tav tm="0">
                                          <p:val>
                                            <p:strVal val="0-#ppt_w/2"/>
                                          </p:val>
                                        </p:tav>
                                        <p:tav tm="100000">
                                          <p:val>
                                            <p:strVal val="#ppt_x"/>
                                          </p:val>
                                        </p:tav>
                                      </p:tavLst>
                                    </p:anim>
                                    <p:anim calcmode="lin" valueType="num">
                                      <p:cBhvr additive="base">
                                        <p:cTn id="8" dur="500" fill="hold"/>
                                        <p:tgtEl>
                                          <p:spTgt spid="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500" fill="hold"/>
                                        <p:tgtEl>
                                          <p:spTgt spid="511"/>
                                        </p:tgtEl>
                                        <p:attrNameLst>
                                          <p:attrName>ppt_x</p:attrName>
                                        </p:attrNameLst>
                                      </p:cBhvr>
                                      <p:tavLst>
                                        <p:tav tm="0">
                                          <p:val>
                                            <p:strVal val="0-#ppt_w/2"/>
                                          </p:val>
                                        </p:tav>
                                        <p:tav tm="100000">
                                          <p:val>
                                            <p:strVal val="#ppt_x"/>
                                          </p:val>
                                        </p:tav>
                                      </p:tavLst>
                                    </p:anim>
                                    <p:anim calcmode="lin" valueType="num">
                                      <p:cBhvr additive="base">
                                        <p:cTn id="13" dur="500" fill="hold"/>
                                        <p:tgtEl>
                                          <p:spTgt spid="5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
                                        </p:tgtEl>
                                        <p:attrNameLst>
                                          <p:attrName>style.visibility</p:attrName>
                                        </p:attrNameLst>
                                      </p:cBhvr>
                                      <p:to>
                                        <p:strVal val="visible"/>
                                      </p:to>
                                    </p:set>
                                    <p:anim calcmode="lin" valueType="num">
                                      <p:cBhvr additive="base">
                                        <p:cTn id="17" dur="500" fill="hold"/>
                                        <p:tgtEl>
                                          <p:spTgt spid="512"/>
                                        </p:tgtEl>
                                        <p:attrNameLst>
                                          <p:attrName>ppt_x</p:attrName>
                                        </p:attrNameLst>
                                      </p:cBhvr>
                                      <p:tavLst>
                                        <p:tav tm="0">
                                          <p:val>
                                            <p:strVal val="0-#ppt_w/2"/>
                                          </p:val>
                                        </p:tav>
                                        <p:tav tm="100000">
                                          <p:val>
                                            <p:strVal val="#ppt_x"/>
                                          </p:val>
                                        </p:tav>
                                      </p:tavLst>
                                    </p:anim>
                                    <p:anim calcmode="lin" valueType="num">
                                      <p:cBhvr additive="base">
                                        <p:cTn id="18" dur="500" fill="hold"/>
                                        <p:tgtEl>
                                          <p:spTgt spid="5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07"/>
                                        </p:tgtEl>
                                        <p:attrNameLst>
                                          <p:attrName>style.visibility</p:attrName>
                                        </p:attrNameLst>
                                      </p:cBhvr>
                                      <p:to>
                                        <p:strVal val="visible"/>
                                      </p:to>
                                    </p:set>
                                    <p:anim calcmode="lin" valueType="num">
                                      <p:cBhvr additive="base">
                                        <p:cTn id="27" dur="500" fill="hold"/>
                                        <p:tgtEl>
                                          <p:spTgt spid="507"/>
                                        </p:tgtEl>
                                        <p:attrNameLst>
                                          <p:attrName>ppt_x</p:attrName>
                                        </p:attrNameLst>
                                      </p:cBhvr>
                                      <p:tavLst>
                                        <p:tav tm="0">
                                          <p:val>
                                            <p:strVal val="1+#ppt_w/2"/>
                                          </p:val>
                                        </p:tav>
                                        <p:tav tm="100000">
                                          <p:val>
                                            <p:strVal val="#ppt_x"/>
                                          </p:val>
                                        </p:tav>
                                      </p:tavLst>
                                    </p:anim>
                                    <p:anim calcmode="lin" valueType="num">
                                      <p:cBhvr additive="base">
                                        <p:cTn id="28" dur="500" fill="hold"/>
                                        <p:tgtEl>
                                          <p:spTgt spid="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7913" r="7913"/>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5</a:t>
            </a:r>
            <a:endParaRPr dirty="0"/>
          </a:p>
        </p:txBody>
      </p:sp>
      <p:sp>
        <p:nvSpPr>
          <p:cNvPr id="512" name="Google Shape;512;p35"/>
          <p:cNvSpPr/>
          <p:nvPr/>
        </p:nvSpPr>
        <p:spPr>
          <a:xfrm>
            <a:off x="462238" y="3211981"/>
            <a:ext cx="4035245" cy="11115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15515" y="2470967"/>
            <a:ext cx="3816395" cy="841800"/>
          </a:xfrm>
          <a:prstGeom prst="rect">
            <a:avLst/>
          </a:prstGeom>
        </p:spPr>
        <p:txBody>
          <a:bodyPr spcFirstLastPara="1" wrap="square" lIns="91425" tIns="91425" rIns="91425" bIns="91425" anchor="ctr" anchorCtr="0">
            <a:noAutofit/>
          </a:bodyPr>
          <a:lstStyle/>
          <a:p>
            <a:r>
              <a:rPr lang="en-ID" sz="3600" b="1" dirty="0">
                <a:solidFill>
                  <a:srgbClr val="000000"/>
                </a:solidFill>
                <a:effectLst/>
                <a:latin typeface="Open Sans" panose="020B0606030504020204" pitchFamily="34" charset="0"/>
                <a:ea typeface="Times New Roman" panose="02020603050405020304" pitchFamily="18" charset="0"/>
              </a:rPr>
              <a:t>M</a:t>
            </a:r>
            <a:r>
              <a:rPr lang="id-ID" sz="3600" b="1" dirty="0">
                <a:solidFill>
                  <a:srgbClr val="000000"/>
                </a:solidFill>
                <a:effectLst/>
                <a:latin typeface="Open Sans" panose="020B0606030504020204" pitchFamily="34" charset="0"/>
                <a:ea typeface="Times New Roman" panose="02020603050405020304" pitchFamily="18" charset="0"/>
              </a:rPr>
              <a:t>S</a:t>
            </a:r>
            <a:r>
              <a:rPr lang="en-ID" sz="3600" b="1" dirty="0">
                <a:solidFill>
                  <a:srgbClr val="000000"/>
                </a:solidFill>
                <a:effectLst/>
                <a:latin typeface="Open Sans" panose="020B0606030504020204" pitchFamily="34" charset="0"/>
                <a:ea typeface="Times New Roman" panose="02020603050405020304" pitchFamily="18" charset="0"/>
              </a:rPr>
              <a:t> </a:t>
            </a:r>
            <a:r>
              <a:rPr lang="en-ID" sz="3600" b="1" dirty="0" err="1">
                <a:solidFill>
                  <a:srgbClr val="000000"/>
                </a:solidFill>
                <a:effectLst/>
                <a:latin typeface="Open Sans" panose="020B0606030504020204" pitchFamily="34" charset="0"/>
                <a:ea typeface="Times New Roman" panose="02020603050405020304" pitchFamily="18" charset="0"/>
              </a:rPr>
              <a:t>Powerpoint</a:t>
            </a:r>
            <a:endParaRPr sz="3600" dirty="0"/>
          </a:p>
        </p:txBody>
      </p:sp>
      <p:sp>
        <p:nvSpPr>
          <p:cNvPr id="514" name="Google Shape;514;p35"/>
          <p:cNvSpPr txBox="1">
            <a:spLocks noGrp="1"/>
          </p:cNvSpPr>
          <p:nvPr>
            <p:ph type="subTitle" idx="1"/>
          </p:nvPr>
        </p:nvSpPr>
        <p:spPr>
          <a:xfrm>
            <a:off x="470716" y="3195971"/>
            <a:ext cx="4272254" cy="414782"/>
          </a:xfrm>
          <a:prstGeom prst="rect">
            <a:avLst/>
          </a:prstGeom>
        </p:spPr>
        <p:txBody>
          <a:bodyPr spcFirstLastPara="1" wrap="square" lIns="91425" tIns="91425" rIns="91425" bIns="91425" anchor="t" anchorCtr="0">
            <a:noAutofit/>
          </a:bodyPr>
          <a:lstStyle/>
          <a:p>
            <a:pPr marL="0" indent="0" algn="l">
              <a:spcAft>
                <a:spcPts val="1600"/>
              </a:spcAft>
            </a:pPr>
            <a:r>
              <a:rPr lang="en-ID" sz="1200" dirty="0">
                <a:solidFill>
                  <a:srgbClr val="000000"/>
                </a:solidFill>
                <a:effectLst/>
                <a:latin typeface="Open Sans" panose="020B0606030504020204" pitchFamily="34" charset="0"/>
                <a:ea typeface="Times New Roman" panose="02020603050405020304" pitchFamily="18" charset="0"/>
              </a:rPr>
              <a:t>Microsoft </a:t>
            </a:r>
            <a:r>
              <a:rPr lang="en-ID" sz="1200" dirty="0" err="1">
                <a:solidFill>
                  <a:srgbClr val="000000"/>
                </a:solidFill>
                <a:effectLst/>
                <a:latin typeface="Open Sans" panose="020B0606030504020204" pitchFamily="34" charset="0"/>
                <a:ea typeface="Times New Roman" panose="02020603050405020304" pitchFamily="18" charset="0"/>
              </a:rPr>
              <a:t>Powerpoint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adalah</a:t>
            </a:r>
            <a:r>
              <a:rPr lang="en-ID" sz="1200" dirty="0">
                <a:solidFill>
                  <a:srgbClr val="000000"/>
                </a:solidFill>
                <a:effectLst/>
                <a:latin typeface="Open Sans" panose="020B0606030504020204" pitchFamily="34" charset="0"/>
                <a:ea typeface="Times New Roman" panose="02020603050405020304" pitchFamily="18" charset="0"/>
              </a:rPr>
              <a:t> program </a:t>
            </a:r>
            <a:r>
              <a:rPr lang="en-ID" sz="1200" dirty="0" err="1">
                <a:solidFill>
                  <a:srgbClr val="000000"/>
                </a:solidFill>
                <a:effectLst/>
                <a:latin typeface="Open Sans" panose="020B0606030504020204" pitchFamily="34" charset="0"/>
                <a:ea typeface="Times New Roman" panose="02020603050405020304" pitchFamily="18" charset="0"/>
              </a:rPr>
              <a:t>perangkat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lunak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aplikasi</a:t>
            </a:r>
            <a:r>
              <a:rPr lang="en-ID" sz="1200" dirty="0">
                <a:solidFill>
                  <a:srgbClr val="000000"/>
                </a:solidFill>
                <a:effectLst/>
                <a:latin typeface="Open Sans" panose="020B0606030504020204" pitchFamily="34" charset="0"/>
                <a:ea typeface="Times New Roman" panose="02020603050405020304" pitchFamily="18" charset="0"/>
              </a:rPr>
              <a:t> yang </a:t>
            </a:r>
            <a:r>
              <a:rPr lang="en-ID" sz="1200" dirty="0" err="1">
                <a:solidFill>
                  <a:srgbClr val="000000"/>
                </a:solidFill>
                <a:effectLst/>
                <a:latin typeface="Open Sans" panose="020B0606030504020204" pitchFamily="34" charset="0"/>
                <a:ea typeface="Times New Roman" panose="02020603050405020304" pitchFamily="18" charset="0"/>
              </a:rPr>
              <a:t>memberi</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kemampuan</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membuat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presentasi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khusus</a:t>
            </a:r>
            <a:r>
              <a:rPr lang="en-ID" sz="1200" dirty="0">
                <a:solidFill>
                  <a:srgbClr val="000000"/>
                </a:solidFill>
                <a:effectLst/>
                <a:latin typeface="Open Sans" panose="020B0606030504020204" pitchFamily="34" charset="0"/>
                <a:ea typeface="Times New Roman" panose="02020603050405020304" pitchFamily="18" charset="0"/>
              </a:rPr>
              <a:t>. Alat </a:t>
            </a:r>
            <a:r>
              <a:rPr lang="en-ID" sz="1200" dirty="0" err="1">
                <a:solidFill>
                  <a:srgbClr val="000000"/>
                </a:solidFill>
                <a:effectLst/>
                <a:latin typeface="Open Sans" panose="020B0606030504020204" pitchFamily="34" charset="0"/>
                <a:ea typeface="Times New Roman" panose="02020603050405020304" pitchFamily="18" charset="0"/>
              </a:rPr>
              <a:t>bawaan</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memungkinkan</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melihat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membuat</a:t>
            </a:r>
            <a:r>
              <a:rPr lang="en-ID" sz="1200" dirty="0">
                <a:solidFill>
                  <a:srgbClr val="000000"/>
                </a:solidFill>
                <a:effectLst/>
                <a:latin typeface="Open Sans" panose="020B0606030504020204" pitchFamily="34" charset="0"/>
                <a:ea typeface="Times New Roman" panose="02020603050405020304" pitchFamily="18" charset="0"/>
              </a:rPr>
              <a:t>, dan </a:t>
            </a:r>
            <a:r>
              <a:rPr lang="en-ID" sz="1200" dirty="0" err="1">
                <a:solidFill>
                  <a:srgbClr val="000000"/>
                </a:solidFill>
                <a:effectLst/>
                <a:latin typeface="Open Sans" panose="020B0606030504020204" pitchFamily="34" charset="0"/>
                <a:ea typeface="Times New Roman" panose="02020603050405020304" pitchFamily="18" charset="0"/>
              </a:rPr>
              <a:t>berbagi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informasi</a:t>
            </a:r>
            <a:r>
              <a:rPr lang="en-ID" sz="1200" dirty="0">
                <a:solidFill>
                  <a:srgbClr val="000000"/>
                </a:solidFill>
                <a:effectLst/>
                <a:latin typeface="Open Sans" panose="020B0606030504020204" pitchFamily="34" charset="0"/>
                <a:ea typeface="Times New Roman" panose="02020603050405020304" pitchFamily="18" charset="0"/>
              </a:rPr>
              <a:t>. </a:t>
            </a:r>
            <a:endParaRPr lang="en-ID"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fill="hold"/>
                                        <p:tgtEl>
                                          <p:spTgt spid="508"/>
                                        </p:tgtEl>
                                        <p:attrNameLst>
                                          <p:attrName>ppt_x</p:attrName>
                                        </p:attrNameLst>
                                      </p:cBhvr>
                                      <p:tavLst>
                                        <p:tav tm="0">
                                          <p:val>
                                            <p:strVal val="0-#ppt_w/2"/>
                                          </p:val>
                                        </p:tav>
                                        <p:tav tm="100000">
                                          <p:val>
                                            <p:strVal val="#ppt_x"/>
                                          </p:val>
                                        </p:tav>
                                      </p:tavLst>
                                    </p:anim>
                                    <p:anim calcmode="lin" valueType="num">
                                      <p:cBhvr additive="base">
                                        <p:cTn id="8" dur="500" fill="hold"/>
                                        <p:tgtEl>
                                          <p:spTgt spid="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500" fill="hold"/>
                                        <p:tgtEl>
                                          <p:spTgt spid="511"/>
                                        </p:tgtEl>
                                        <p:attrNameLst>
                                          <p:attrName>ppt_x</p:attrName>
                                        </p:attrNameLst>
                                      </p:cBhvr>
                                      <p:tavLst>
                                        <p:tav tm="0">
                                          <p:val>
                                            <p:strVal val="0-#ppt_w/2"/>
                                          </p:val>
                                        </p:tav>
                                        <p:tav tm="100000">
                                          <p:val>
                                            <p:strVal val="#ppt_x"/>
                                          </p:val>
                                        </p:tav>
                                      </p:tavLst>
                                    </p:anim>
                                    <p:anim calcmode="lin" valueType="num">
                                      <p:cBhvr additive="base">
                                        <p:cTn id="13" dur="500" fill="hold"/>
                                        <p:tgtEl>
                                          <p:spTgt spid="5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
                                        </p:tgtEl>
                                        <p:attrNameLst>
                                          <p:attrName>style.visibility</p:attrName>
                                        </p:attrNameLst>
                                      </p:cBhvr>
                                      <p:to>
                                        <p:strVal val="visible"/>
                                      </p:to>
                                    </p:set>
                                    <p:anim calcmode="lin" valueType="num">
                                      <p:cBhvr additive="base">
                                        <p:cTn id="17" dur="500" fill="hold"/>
                                        <p:tgtEl>
                                          <p:spTgt spid="512"/>
                                        </p:tgtEl>
                                        <p:attrNameLst>
                                          <p:attrName>ppt_x</p:attrName>
                                        </p:attrNameLst>
                                      </p:cBhvr>
                                      <p:tavLst>
                                        <p:tav tm="0">
                                          <p:val>
                                            <p:strVal val="0-#ppt_w/2"/>
                                          </p:val>
                                        </p:tav>
                                        <p:tav tm="100000">
                                          <p:val>
                                            <p:strVal val="#ppt_x"/>
                                          </p:val>
                                        </p:tav>
                                      </p:tavLst>
                                    </p:anim>
                                    <p:anim calcmode="lin" valueType="num">
                                      <p:cBhvr additive="base">
                                        <p:cTn id="18" dur="500" fill="hold"/>
                                        <p:tgtEl>
                                          <p:spTgt spid="5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14">
                                            <p:txEl>
                                              <p:pRg st="0" end="0"/>
                                            </p:txEl>
                                          </p:spTgt>
                                        </p:tgtEl>
                                        <p:attrNameLst>
                                          <p:attrName>style.visibility</p:attrName>
                                        </p:attrNameLst>
                                      </p:cBhvr>
                                      <p:to>
                                        <p:strVal val="visible"/>
                                      </p:to>
                                    </p:set>
                                    <p:anim calcmode="lin" valueType="num">
                                      <p:cBhvr additive="base">
                                        <p:cTn id="27" dur="500" fill="hold"/>
                                        <p:tgtEl>
                                          <p:spTgt spid="514">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07"/>
                                        </p:tgtEl>
                                        <p:attrNameLst>
                                          <p:attrName>style.visibility</p:attrName>
                                        </p:attrNameLst>
                                      </p:cBhvr>
                                      <p:to>
                                        <p:strVal val="visible"/>
                                      </p:to>
                                    </p:set>
                                    <p:anim calcmode="lin" valueType="num">
                                      <p:cBhvr additive="base">
                                        <p:cTn id="33" dur="500" fill="hold"/>
                                        <p:tgtEl>
                                          <p:spTgt spid="507"/>
                                        </p:tgtEl>
                                        <p:attrNameLst>
                                          <p:attrName>ppt_x</p:attrName>
                                        </p:attrNameLst>
                                      </p:cBhvr>
                                      <p:tavLst>
                                        <p:tav tm="0">
                                          <p:val>
                                            <p:strVal val="1+#ppt_w/2"/>
                                          </p:val>
                                        </p:tav>
                                        <p:tav tm="100000">
                                          <p:val>
                                            <p:strVal val="#ppt_x"/>
                                          </p:val>
                                        </p:tav>
                                      </p:tavLst>
                                    </p:anim>
                                    <p:anim calcmode="lin" valueType="num">
                                      <p:cBhvr additive="base">
                                        <p:cTn id="34" dur="500" fill="hold"/>
                                        <p:tgtEl>
                                          <p:spTgt spid="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P spid="5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14424" r="14424"/>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6</a:t>
            </a:r>
            <a:endParaRPr dirty="0"/>
          </a:p>
        </p:txBody>
      </p:sp>
      <p:sp>
        <p:nvSpPr>
          <p:cNvPr id="512" name="Google Shape;512;p35"/>
          <p:cNvSpPr/>
          <p:nvPr/>
        </p:nvSpPr>
        <p:spPr>
          <a:xfrm>
            <a:off x="462238" y="3211981"/>
            <a:ext cx="4035245" cy="11115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15515" y="2470967"/>
            <a:ext cx="3816395" cy="841800"/>
          </a:xfrm>
          <a:prstGeom prst="rect">
            <a:avLst/>
          </a:prstGeom>
        </p:spPr>
        <p:txBody>
          <a:bodyPr spcFirstLastPara="1" wrap="square" lIns="91425" tIns="91425" rIns="91425" bIns="91425" anchor="ctr" anchorCtr="0">
            <a:noAutofit/>
          </a:bodyPr>
          <a:lstStyle/>
          <a:p>
            <a:r>
              <a:rPr lang="en-ID" sz="5400" b="1" i="0" dirty="0">
                <a:solidFill>
                  <a:schemeClr val="tx1"/>
                </a:solidFill>
                <a:effectLst/>
                <a:latin typeface="Open Sans" panose="020B0606030504020204" pitchFamily="34" charset="0"/>
              </a:rPr>
              <a:t>Chrome</a:t>
            </a:r>
            <a:endParaRPr sz="5400" dirty="0"/>
          </a:p>
        </p:txBody>
      </p:sp>
      <p:sp>
        <p:nvSpPr>
          <p:cNvPr id="514" name="Google Shape;514;p35"/>
          <p:cNvSpPr txBox="1">
            <a:spLocks noGrp="1"/>
          </p:cNvSpPr>
          <p:nvPr>
            <p:ph type="subTitle" idx="1"/>
          </p:nvPr>
        </p:nvSpPr>
        <p:spPr>
          <a:xfrm>
            <a:off x="470716" y="3195971"/>
            <a:ext cx="4272254" cy="414782"/>
          </a:xfrm>
          <a:prstGeom prst="rect">
            <a:avLst/>
          </a:prstGeom>
        </p:spPr>
        <p:txBody>
          <a:bodyPr spcFirstLastPara="1" wrap="square" lIns="91425" tIns="91425" rIns="91425" bIns="91425" anchor="t" anchorCtr="0">
            <a:noAutofit/>
          </a:bodyPr>
          <a:lstStyle/>
          <a:p>
            <a:pPr marL="0" indent="0" algn="l">
              <a:spcAft>
                <a:spcPts val="1600"/>
              </a:spcAft>
            </a:pPr>
            <a:r>
              <a:rPr lang="en-ID" sz="1200" dirty="0">
                <a:solidFill>
                  <a:srgbClr val="000000"/>
                </a:solidFill>
                <a:effectLst/>
                <a:latin typeface="Open Sans" panose="020B0606030504020204" pitchFamily="34" charset="0"/>
                <a:ea typeface="Times New Roman" panose="02020603050405020304" pitchFamily="18" charset="0"/>
              </a:rPr>
              <a:t>Microsoft </a:t>
            </a:r>
            <a:r>
              <a:rPr lang="en-ID" sz="1200" dirty="0" err="1">
                <a:solidFill>
                  <a:srgbClr val="000000"/>
                </a:solidFill>
                <a:effectLst/>
                <a:latin typeface="Open Sans" panose="020B0606030504020204" pitchFamily="34" charset="0"/>
                <a:ea typeface="Times New Roman" panose="02020603050405020304" pitchFamily="18" charset="0"/>
              </a:rPr>
              <a:t>Powerpoint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adalah</a:t>
            </a:r>
            <a:r>
              <a:rPr lang="en-ID" sz="1200" dirty="0">
                <a:solidFill>
                  <a:srgbClr val="000000"/>
                </a:solidFill>
                <a:effectLst/>
                <a:latin typeface="Open Sans" panose="020B0606030504020204" pitchFamily="34" charset="0"/>
                <a:ea typeface="Times New Roman" panose="02020603050405020304" pitchFamily="18" charset="0"/>
              </a:rPr>
              <a:t> program </a:t>
            </a:r>
            <a:r>
              <a:rPr lang="en-ID" sz="1200" dirty="0" err="1">
                <a:solidFill>
                  <a:srgbClr val="000000"/>
                </a:solidFill>
                <a:effectLst/>
                <a:latin typeface="Open Sans" panose="020B0606030504020204" pitchFamily="34" charset="0"/>
                <a:ea typeface="Times New Roman" panose="02020603050405020304" pitchFamily="18" charset="0"/>
              </a:rPr>
              <a:t>perangkat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lunak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aplikasi</a:t>
            </a:r>
            <a:r>
              <a:rPr lang="en-ID" sz="1200" dirty="0">
                <a:solidFill>
                  <a:srgbClr val="000000"/>
                </a:solidFill>
                <a:effectLst/>
                <a:latin typeface="Open Sans" panose="020B0606030504020204" pitchFamily="34" charset="0"/>
                <a:ea typeface="Times New Roman" panose="02020603050405020304" pitchFamily="18" charset="0"/>
              </a:rPr>
              <a:t> yang </a:t>
            </a:r>
            <a:r>
              <a:rPr lang="en-ID" sz="1200" dirty="0" err="1">
                <a:solidFill>
                  <a:srgbClr val="000000"/>
                </a:solidFill>
                <a:effectLst/>
                <a:latin typeface="Open Sans" panose="020B0606030504020204" pitchFamily="34" charset="0"/>
                <a:ea typeface="Times New Roman" panose="02020603050405020304" pitchFamily="18" charset="0"/>
              </a:rPr>
              <a:t>memberi</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kemampuan</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membuat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presentasi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khusus</a:t>
            </a:r>
            <a:r>
              <a:rPr lang="en-ID" sz="1200" dirty="0">
                <a:solidFill>
                  <a:srgbClr val="000000"/>
                </a:solidFill>
                <a:effectLst/>
                <a:latin typeface="Open Sans" panose="020B0606030504020204" pitchFamily="34" charset="0"/>
                <a:ea typeface="Times New Roman" panose="02020603050405020304" pitchFamily="18" charset="0"/>
              </a:rPr>
              <a:t>. Alat </a:t>
            </a:r>
            <a:r>
              <a:rPr lang="en-ID" sz="1200" dirty="0" err="1">
                <a:solidFill>
                  <a:srgbClr val="000000"/>
                </a:solidFill>
                <a:effectLst/>
                <a:latin typeface="Open Sans" panose="020B0606030504020204" pitchFamily="34" charset="0"/>
                <a:ea typeface="Times New Roman" panose="02020603050405020304" pitchFamily="18" charset="0"/>
              </a:rPr>
              <a:t>bawaan</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memungkinkan</a:t>
            </a:r>
            <a:r>
              <a:rPr lang="en-ID" sz="1200" dirty="0">
                <a:solidFill>
                  <a:srgbClr val="000000"/>
                </a:solidFill>
                <a:effectLst/>
                <a:latin typeface="Open Sans" panose="020B0606030504020204" pitchFamily="34" charset="0"/>
                <a:ea typeface="Times New Roman" panose="02020603050405020304" pitchFamily="18" charset="0"/>
              </a:rPr>
              <a:t> Anda </a:t>
            </a:r>
            <a:r>
              <a:rPr lang="en-ID" sz="1200" dirty="0" err="1">
                <a:solidFill>
                  <a:srgbClr val="000000"/>
                </a:solidFill>
                <a:effectLst/>
                <a:latin typeface="Open Sans" panose="020B0606030504020204" pitchFamily="34" charset="0"/>
                <a:ea typeface="Times New Roman" panose="02020603050405020304" pitchFamily="18" charset="0"/>
              </a:rPr>
              <a:t>untuk</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melihat</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membuat</a:t>
            </a:r>
            <a:r>
              <a:rPr lang="en-ID" sz="1200" dirty="0">
                <a:solidFill>
                  <a:srgbClr val="000000"/>
                </a:solidFill>
                <a:effectLst/>
                <a:latin typeface="Open Sans" panose="020B0606030504020204" pitchFamily="34" charset="0"/>
                <a:ea typeface="Times New Roman" panose="02020603050405020304" pitchFamily="18" charset="0"/>
              </a:rPr>
              <a:t>, dan </a:t>
            </a:r>
            <a:r>
              <a:rPr lang="en-ID" sz="1200" dirty="0" err="1">
                <a:solidFill>
                  <a:srgbClr val="000000"/>
                </a:solidFill>
                <a:effectLst/>
                <a:latin typeface="Open Sans" panose="020B0606030504020204" pitchFamily="34" charset="0"/>
                <a:ea typeface="Times New Roman" panose="02020603050405020304" pitchFamily="18" charset="0"/>
              </a:rPr>
              <a:t>berbagi</a:t>
            </a:r>
            <a:r>
              <a:rPr lang="en-ID" sz="1200" dirty="0">
                <a:solidFill>
                  <a:srgbClr val="000000"/>
                </a:solidFill>
                <a:effectLst/>
                <a:latin typeface="Open Sans" panose="020B0606030504020204" pitchFamily="34" charset="0"/>
                <a:ea typeface="Times New Roman" panose="02020603050405020304" pitchFamily="18" charset="0"/>
              </a:rPr>
              <a:t> </a:t>
            </a:r>
            <a:r>
              <a:rPr lang="en-ID" sz="1200" dirty="0" err="1">
                <a:solidFill>
                  <a:srgbClr val="000000"/>
                </a:solidFill>
                <a:effectLst/>
                <a:latin typeface="Open Sans" panose="020B0606030504020204" pitchFamily="34" charset="0"/>
                <a:ea typeface="Times New Roman" panose="02020603050405020304" pitchFamily="18" charset="0"/>
              </a:rPr>
              <a:t>informasi</a:t>
            </a:r>
            <a:r>
              <a:rPr lang="en-ID" sz="1200" dirty="0">
                <a:solidFill>
                  <a:srgbClr val="000000"/>
                </a:solidFill>
                <a:effectLst/>
                <a:latin typeface="Open Sans" panose="020B0606030504020204" pitchFamily="34" charset="0"/>
                <a:ea typeface="Times New Roman" panose="02020603050405020304" pitchFamily="18" charset="0"/>
              </a:rPr>
              <a:t>. </a:t>
            </a:r>
            <a:endParaRPr lang="en-ID"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7"/>
                                        </p:tgtEl>
                                        <p:attrNameLst>
                                          <p:attrName>style.visibility</p:attrName>
                                        </p:attrNameLst>
                                      </p:cBhvr>
                                      <p:to>
                                        <p:strVal val="visible"/>
                                      </p:to>
                                    </p:set>
                                    <p:anim calcmode="lin" valueType="num">
                                      <p:cBhvr additive="base">
                                        <p:cTn id="7" dur="500" fill="hold"/>
                                        <p:tgtEl>
                                          <p:spTgt spid="507"/>
                                        </p:tgtEl>
                                        <p:attrNameLst>
                                          <p:attrName>ppt_x</p:attrName>
                                        </p:attrNameLst>
                                      </p:cBhvr>
                                      <p:tavLst>
                                        <p:tav tm="0">
                                          <p:val>
                                            <p:strVal val="1+#ppt_w/2"/>
                                          </p:val>
                                        </p:tav>
                                        <p:tav tm="100000">
                                          <p:val>
                                            <p:strVal val="#ppt_x"/>
                                          </p:val>
                                        </p:tav>
                                      </p:tavLst>
                                    </p:anim>
                                    <p:anim calcmode="lin" valueType="num">
                                      <p:cBhvr additive="base">
                                        <p:cTn id="8" dur="500" fill="hold"/>
                                        <p:tgtEl>
                                          <p:spTgt spid="5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08"/>
                                        </p:tgtEl>
                                        <p:attrNameLst>
                                          <p:attrName>style.visibility</p:attrName>
                                        </p:attrNameLst>
                                      </p:cBhvr>
                                      <p:to>
                                        <p:strVal val="visible"/>
                                      </p:to>
                                    </p:set>
                                    <p:anim calcmode="lin" valueType="num">
                                      <p:cBhvr additive="base">
                                        <p:cTn id="12" dur="500" fill="hold"/>
                                        <p:tgtEl>
                                          <p:spTgt spid="508"/>
                                        </p:tgtEl>
                                        <p:attrNameLst>
                                          <p:attrName>ppt_x</p:attrName>
                                        </p:attrNameLst>
                                      </p:cBhvr>
                                      <p:tavLst>
                                        <p:tav tm="0">
                                          <p:val>
                                            <p:strVal val="1+#ppt_w/2"/>
                                          </p:val>
                                        </p:tav>
                                        <p:tav tm="100000">
                                          <p:val>
                                            <p:strVal val="#ppt_x"/>
                                          </p:val>
                                        </p:tav>
                                      </p:tavLst>
                                    </p:anim>
                                    <p:anim calcmode="lin" valueType="num">
                                      <p:cBhvr additive="base">
                                        <p:cTn id="13" dur="500" fill="hold"/>
                                        <p:tgtEl>
                                          <p:spTgt spid="50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11"/>
                                        </p:tgtEl>
                                        <p:attrNameLst>
                                          <p:attrName>style.visibility</p:attrName>
                                        </p:attrNameLst>
                                      </p:cBhvr>
                                      <p:to>
                                        <p:strVal val="visible"/>
                                      </p:to>
                                    </p:set>
                                    <p:anim calcmode="lin" valueType="num">
                                      <p:cBhvr additive="base">
                                        <p:cTn id="17" dur="500" fill="hold"/>
                                        <p:tgtEl>
                                          <p:spTgt spid="511"/>
                                        </p:tgtEl>
                                        <p:attrNameLst>
                                          <p:attrName>ppt_x</p:attrName>
                                        </p:attrNameLst>
                                      </p:cBhvr>
                                      <p:tavLst>
                                        <p:tav tm="0">
                                          <p:val>
                                            <p:strVal val="1+#ppt_w/2"/>
                                          </p:val>
                                        </p:tav>
                                        <p:tav tm="100000">
                                          <p:val>
                                            <p:strVal val="#ppt_x"/>
                                          </p:val>
                                        </p:tav>
                                      </p:tavLst>
                                    </p:anim>
                                    <p:anim calcmode="lin" valueType="num">
                                      <p:cBhvr additive="base">
                                        <p:cTn id="18" dur="500" fill="hold"/>
                                        <p:tgtEl>
                                          <p:spTgt spid="5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12"/>
                                        </p:tgtEl>
                                        <p:attrNameLst>
                                          <p:attrName>style.visibility</p:attrName>
                                        </p:attrNameLst>
                                      </p:cBhvr>
                                      <p:to>
                                        <p:strVal val="visible"/>
                                      </p:to>
                                    </p:set>
                                    <p:anim calcmode="lin" valueType="num">
                                      <p:cBhvr additive="base">
                                        <p:cTn id="22" dur="500" fill="hold"/>
                                        <p:tgtEl>
                                          <p:spTgt spid="512"/>
                                        </p:tgtEl>
                                        <p:attrNameLst>
                                          <p:attrName>ppt_x</p:attrName>
                                        </p:attrNameLst>
                                      </p:cBhvr>
                                      <p:tavLst>
                                        <p:tav tm="0">
                                          <p:val>
                                            <p:strVal val="1+#ppt_w/2"/>
                                          </p:val>
                                        </p:tav>
                                        <p:tav tm="100000">
                                          <p:val>
                                            <p:strVal val="#ppt_x"/>
                                          </p:val>
                                        </p:tav>
                                      </p:tavLst>
                                    </p:anim>
                                    <p:anim calcmode="lin" valueType="num">
                                      <p:cBhvr additive="base">
                                        <p:cTn id="23" dur="500" fill="hold"/>
                                        <p:tgtEl>
                                          <p:spTgt spid="5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13"/>
                                        </p:tgtEl>
                                        <p:attrNameLst>
                                          <p:attrName>style.visibility</p:attrName>
                                        </p:attrNameLst>
                                      </p:cBhvr>
                                      <p:to>
                                        <p:strVal val="visible"/>
                                      </p:to>
                                    </p:set>
                                    <p:anim calcmode="lin" valueType="num">
                                      <p:cBhvr additive="base">
                                        <p:cTn id="27" dur="500" fill="hold"/>
                                        <p:tgtEl>
                                          <p:spTgt spid="513"/>
                                        </p:tgtEl>
                                        <p:attrNameLst>
                                          <p:attrName>ppt_x</p:attrName>
                                        </p:attrNameLst>
                                      </p:cBhvr>
                                      <p:tavLst>
                                        <p:tav tm="0">
                                          <p:val>
                                            <p:strVal val="1+#ppt_w/2"/>
                                          </p:val>
                                        </p:tav>
                                        <p:tav tm="100000">
                                          <p:val>
                                            <p:strVal val="#ppt_x"/>
                                          </p:val>
                                        </p:tav>
                                      </p:tavLst>
                                    </p:anim>
                                    <p:anim calcmode="lin" valueType="num">
                                      <p:cBhvr additive="base">
                                        <p:cTn id="28" dur="500" fill="hold"/>
                                        <p:tgtEl>
                                          <p:spTgt spid="51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14">
                                            <p:txEl>
                                              <p:pRg st="0" end="0"/>
                                            </p:txEl>
                                          </p:spTgt>
                                        </p:tgtEl>
                                        <p:attrNameLst>
                                          <p:attrName>style.visibility</p:attrName>
                                        </p:attrNameLst>
                                      </p:cBhvr>
                                      <p:to>
                                        <p:strVal val="visible"/>
                                      </p:to>
                                    </p:set>
                                    <p:anim calcmode="lin" valueType="num">
                                      <p:cBhvr additive="base">
                                        <p:cTn id="32" dur="500" fill="hold"/>
                                        <p:tgtEl>
                                          <p:spTgt spid="514">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P spid="5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Pengertian</a:t>
            </a:r>
          </a:p>
        </p:txBody>
      </p:sp>
      <p:sp>
        <p:nvSpPr>
          <p:cNvPr id="529" name="Google Shape;529;p37"/>
          <p:cNvSpPr txBox="1">
            <a:spLocks noGrp="1"/>
          </p:cNvSpPr>
          <p:nvPr>
            <p:ph type="subTitle" idx="1"/>
          </p:nvPr>
        </p:nvSpPr>
        <p:spPr>
          <a:xfrm>
            <a:off x="1858645" y="1677035"/>
            <a:ext cx="5405120" cy="29305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500" dirty="0">
                <a:ln/>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rPr>
              <a:t>BIOS</a:t>
            </a:r>
            <a:r>
              <a:rPr sz="1500" dirty="0">
                <a:ln/>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rPr>
              <a:t> (sistem input / output dasar) adalah program yang digunakan mikroprosesor komputer pribadi untuk memulai sistem komputer setelah Anda menyalakannya. Ini juga mengelola aliran data antara sistem operasi komputer dan perangkat yang terpasang seperti hard disk, adaptor video, keyboard, mouse, dan printer.</a:t>
            </a:r>
          </a:p>
          <a:p>
            <a:pPr marL="0" lvl="0" indent="0" algn="l" rtl="0">
              <a:spcBef>
                <a:spcPts val="0"/>
              </a:spcBef>
              <a:spcAft>
                <a:spcPts val="0"/>
              </a:spcAft>
              <a:buNone/>
            </a:pPr>
            <a:endParaRPr sz="1500" dirty="0">
              <a:ln/>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endParaRPr>
          </a:p>
          <a:p>
            <a:pPr marL="0" lvl="0" indent="0" algn="l" rtl="0">
              <a:spcBef>
                <a:spcPts val="0"/>
              </a:spcBef>
              <a:spcAft>
                <a:spcPts val="0"/>
              </a:spcAft>
              <a:buNone/>
            </a:pPr>
            <a:r>
              <a:rPr sz="1500" dirty="0">
                <a:ln/>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rPr>
              <a:t>BIOS adalah program yang dapat diakses oleh mikroprosesor pada chip EPROM (memory read-only memory) yang dapat diprogram Ketika Anda menyalakan komputer Anda, mikroprosesor memberikan kontrol ke program BIOS, yang selalu terletak di tempat yang sama di EPROM.</a:t>
            </a:r>
          </a:p>
        </p:txBody>
      </p:sp>
      <p:sp>
        <p:nvSpPr>
          <p:cNvPr id="2" name="Text Box 1"/>
          <p:cNvSpPr txBox="1"/>
          <p:nvPr/>
        </p:nvSpPr>
        <p:spPr>
          <a:xfrm>
            <a:off x="2581910" y="354965"/>
            <a:ext cx="4106545" cy="583565"/>
          </a:xfrm>
          <a:prstGeom prst="rect">
            <a:avLst/>
          </a:prstGeom>
          <a:noFill/>
        </p:spPr>
        <p:txBody>
          <a:bodyPr wrap="square" rtlCol="0">
            <a:spAutoFit/>
            <a:scene3d>
              <a:camera prst="orthographicFront"/>
              <a:lightRig rig="threePt" dir="t"/>
            </a:scene3d>
          </a:bodyPr>
          <a:lstStyle/>
          <a:p>
            <a:pPr algn="ctr"/>
            <a:r>
              <a:rPr lang="en-GB" altLang="en-US" sz="3200">
                <a:ln/>
                <a:solidFill>
                  <a:schemeClr val="tx1"/>
                </a:solidFill>
                <a:effectLst>
                  <a:outerShdw blurRad="38100" dist="19050" dir="2700000" algn="tl" rotWithShape="0">
                    <a:schemeClr val="dk1">
                      <a:alpha val="40000"/>
                    </a:schemeClr>
                  </a:outerShdw>
                </a:effectLst>
              </a:rPr>
              <a:t>BIOS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25"/>
                                        </p:tgtEl>
                                        <p:attrNameLst>
                                          <p:attrName>style.visibility</p:attrName>
                                        </p:attrNameLst>
                                      </p:cBhvr>
                                      <p:to>
                                        <p:strVal val="visible"/>
                                      </p:to>
                                    </p:set>
                                    <p:anim calcmode="lin" valueType="num">
                                      <p:cBhvr additive="base">
                                        <p:cTn id="12" dur="500" fill="hold"/>
                                        <p:tgtEl>
                                          <p:spTgt spid="525"/>
                                        </p:tgtEl>
                                        <p:attrNameLst>
                                          <p:attrName>ppt_x</p:attrName>
                                        </p:attrNameLst>
                                      </p:cBhvr>
                                      <p:tavLst>
                                        <p:tav tm="0">
                                          <p:val>
                                            <p:strVal val="#ppt_x"/>
                                          </p:val>
                                        </p:tav>
                                        <p:tav tm="100000">
                                          <p:val>
                                            <p:strVal val="#ppt_x"/>
                                          </p:val>
                                        </p:tav>
                                      </p:tavLst>
                                    </p:anim>
                                    <p:anim calcmode="lin" valueType="num">
                                      <p:cBhvr additive="base">
                                        <p:cTn id="13" dur="500" fill="hold"/>
                                        <p:tgtEl>
                                          <p:spTgt spid="5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8"/>
                                        </p:tgtEl>
                                        <p:attrNameLst>
                                          <p:attrName>style.visibility</p:attrName>
                                        </p:attrNameLst>
                                      </p:cBhvr>
                                      <p:to>
                                        <p:strVal val="visible"/>
                                      </p:to>
                                    </p:set>
                                    <p:anim calcmode="lin" valueType="num">
                                      <p:cBhvr additive="base">
                                        <p:cTn id="17" dur="500" fill="hold"/>
                                        <p:tgtEl>
                                          <p:spTgt spid="528"/>
                                        </p:tgtEl>
                                        <p:attrNameLst>
                                          <p:attrName>ppt_x</p:attrName>
                                        </p:attrNameLst>
                                      </p:cBhvr>
                                      <p:tavLst>
                                        <p:tav tm="0">
                                          <p:val>
                                            <p:strVal val="#ppt_x"/>
                                          </p:val>
                                        </p:tav>
                                        <p:tav tm="100000">
                                          <p:val>
                                            <p:strVal val="#ppt_x"/>
                                          </p:val>
                                        </p:tav>
                                      </p:tavLst>
                                    </p:anim>
                                    <p:anim calcmode="lin" valueType="num">
                                      <p:cBhvr additive="base">
                                        <p:cTn id="18" dur="500" fill="hold"/>
                                        <p:tgtEl>
                                          <p:spTgt spid="5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29">
                                            <p:txEl>
                                              <p:pRg st="0" end="0"/>
                                            </p:txEl>
                                          </p:spTgt>
                                        </p:tgtEl>
                                        <p:attrNameLst>
                                          <p:attrName>style.visibility</p:attrName>
                                        </p:attrNameLst>
                                      </p:cBhvr>
                                      <p:to>
                                        <p:strVal val="visible"/>
                                      </p:to>
                                    </p:set>
                                    <p:anim calcmode="lin" valueType="num">
                                      <p:cBhvr additive="base">
                                        <p:cTn id="22" dur="500" fill="hold"/>
                                        <p:tgtEl>
                                          <p:spTgt spid="5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2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29">
                                            <p:txEl>
                                              <p:pRg st="2" end="2"/>
                                            </p:txEl>
                                          </p:spTgt>
                                        </p:tgtEl>
                                        <p:attrNameLst>
                                          <p:attrName>style.visibility</p:attrName>
                                        </p:attrNameLst>
                                      </p:cBhvr>
                                      <p:to>
                                        <p:strVal val="visible"/>
                                      </p:to>
                                    </p:set>
                                    <p:anim calcmode="lin" valueType="num">
                                      <p:cBhvr additive="base">
                                        <p:cTn id="27" dur="500" fill="hold"/>
                                        <p:tgtEl>
                                          <p:spTgt spid="52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p:bldP spid="529"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230" y="1751965"/>
            <a:ext cx="6175375" cy="2092960"/>
          </a:xfrm>
        </p:spPr>
        <p:txBody>
          <a:bodyPr/>
          <a:lstStyle/>
          <a:p>
            <a:endParaRPr lang="en-US" sz="24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4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346200" y="1136650"/>
            <a:ext cx="3314065" cy="1041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32230" y="2070100"/>
            <a:ext cx="6162040" cy="2400300"/>
          </a:xfrm>
          <a:prstGeom prst="roundRect">
            <a:avLst/>
          </a:prstGeom>
          <a:solidFill>
            <a:schemeClr val="bg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&gt; </a:t>
            </a:r>
            <a:r>
              <a:rPr 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Menginisialisasi dan Menguji Komponen Perangkat Keras</a:t>
            </a:r>
            <a:endParaRPr 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GB" alt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&gt; </a:t>
            </a:r>
            <a:r>
              <a:rPr 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Memuat bootloader atau OS</a:t>
            </a:r>
            <a:endParaRPr 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GB" alt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&gt; </a:t>
            </a:r>
            <a:r>
              <a:rPr lang="en-US"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Menyediakan lapisan abstraksi untuk perangkat I / O</a:t>
            </a:r>
          </a:p>
        </p:txBody>
      </p:sp>
      <p:sp>
        <p:nvSpPr>
          <p:cNvPr id="8" name="Text Box 7"/>
          <p:cNvSpPr txBox="1"/>
          <p:nvPr/>
        </p:nvSpPr>
        <p:spPr>
          <a:xfrm>
            <a:off x="1518285" y="1356360"/>
            <a:ext cx="3007995" cy="521970"/>
          </a:xfrm>
          <a:prstGeom prst="rect">
            <a:avLst/>
          </a:prstGeom>
          <a:noFill/>
        </p:spPr>
        <p:txBody>
          <a:bodyPr wrap="square" rtlCol="0">
            <a:spAutoFit/>
          </a:bodyPr>
          <a:lstStyle/>
          <a:p>
            <a:r>
              <a:rPr lang="en-GB" altLang="en-US" sz="2800">
                <a:latin typeface="Times New Roman" panose="02020603050405020304" pitchFamily="18" charset="0"/>
                <a:cs typeface="Times New Roman" panose="02020603050405020304" pitchFamily="18" charset="0"/>
              </a:rPr>
              <a:t>FUNGSI  BIOS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165" y="386080"/>
            <a:ext cx="6682105" cy="657225"/>
          </a:xfrm>
        </p:spPr>
        <p:txBody>
          <a:bodyPr/>
          <a:lstStyle/>
          <a:p>
            <a:r>
              <a:rPr lang="en-GB" altLang="en-US" sz="2400" dirty="0" err="1"/>
              <a:t>Kendala</a:t>
            </a:r>
            <a:r>
              <a:rPr lang="en-GB" altLang="en-US" sz="2400" dirty="0"/>
              <a:t> yang </a:t>
            </a:r>
            <a:r>
              <a:rPr lang="en-GB" altLang="en-US" sz="2400" dirty="0" err="1"/>
              <a:t>Biasa</a:t>
            </a:r>
            <a:r>
              <a:rPr lang="en-GB" altLang="en-US" sz="2400" dirty="0"/>
              <a:t> </a:t>
            </a:r>
            <a:r>
              <a:rPr lang="en-GB" altLang="en-US" sz="2400" dirty="0" err="1"/>
              <a:t>Muncul</a:t>
            </a:r>
            <a:r>
              <a:rPr lang="en-GB" altLang="en-US" sz="2400" dirty="0"/>
              <a:t> </a:t>
            </a:r>
            <a:r>
              <a:rPr lang="en-GB" altLang="en-US" sz="2400" dirty="0" err="1"/>
              <a:t>terkait</a:t>
            </a:r>
            <a:r>
              <a:rPr lang="en-GB" altLang="en-US" sz="2400" dirty="0"/>
              <a:t> </a:t>
            </a:r>
            <a:r>
              <a:rPr lang="en-GB" altLang="en-US" sz="2400" dirty="0" err="1"/>
              <a:t>sistem</a:t>
            </a:r>
            <a:r>
              <a:rPr lang="en-GB" altLang="en-US" sz="2400" dirty="0"/>
              <a:t> </a:t>
            </a:r>
            <a:r>
              <a:rPr lang="en-GB" altLang="en-US" sz="2400" dirty="0" err="1"/>
              <a:t>perangkat</a:t>
            </a:r>
            <a:r>
              <a:rPr lang="en-GB" altLang="en-US" sz="2400" dirty="0"/>
              <a:t> </a:t>
            </a:r>
            <a:r>
              <a:rPr lang="en-GB" altLang="en-US" sz="2400" dirty="0" err="1"/>
              <a:t>lunak</a:t>
            </a:r>
            <a:r>
              <a:rPr lang="en-GB" altLang="en-US" sz="2400" dirty="0"/>
              <a:t> dan </a:t>
            </a:r>
            <a:r>
              <a:rPr lang="en-GB" altLang="en-US" sz="2400" dirty="0" err="1"/>
              <a:t>solusi</a:t>
            </a:r>
            <a:endParaRPr lang="en-GB" altLang="en-US" sz="2400" dirty="0"/>
          </a:p>
        </p:txBody>
      </p:sp>
      <p:sp>
        <p:nvSpPr>
          <p:cNvPr id="3" name="Subtitle 2"/>
          <p:cNvSpPr>
            <a:spLocks noGrp="1"/>
          </p:cNvSpPr>
          <p:nvPr>
            <p:ph type="subTitle" idx="1"/>
          </p:nvPr>
        </p:nvSpPr>
        <p:spPr>
          <a:xfrm>
            <a:off x="730485" y="1043305"/>
            <a:ext cx="7902575" cy="3677285"/>
          </a:xfrm>
        </p:spPr>
        <p:txBody>
          <a:bodyPr/>
          <a:lstStyle/>
          <a:p>
            <a:pPr algn="just"/>
            <a:endParaRPr lang="en-US" sz="1600" dirty="0">
              <a:ln/>
              <a:solidFill>
                <a:schemeClr val="tx1"/>
              </a:solidFill>
              <a:effectLst>
                <a:outerShdw blurRad="38100" dist="19050" dir="2700000" algn="tl" rotWithShape="0">
                  <a:schemeClr val="dk1">
                    <a:alpha val="40000"/>
                  </a:schemeClr>
                </a:outerShdw>
              </a:effectLst>
            </a:endParaRPr>
          </a:p>
          <a:p>
            <a:pPr algn="just"/>
            <a:r>
              <a:rPr lang="en-GB" altLang="en-US" sz="1600" dirty="0">
                <a:ln/>
                <a:solidFill>
                  <a:schemeClr val="tx1"/>
                </a:solidFill>
                <a:effectLst>
                  <a:outerShdw blurRad="38100" dist="19050" dir="2700000" algn="tl" rotWithShape="0">
                    <a:schemeClr val="dk1">
                      <a:alpha val="40000"/>
                    </a:schemeClr>
                  </a:outerShdw>
                </a:effectLst>
              </a:rPr>
              <a:t>K</a:t>
            </a:r>
            <a:r>
              <a:rPr lang="en-US" sz="1600" dirty="0" err="1">
                <a:ln/>
                <a:solidFill>
                  <a:schemeClr val="tx1"/>
                </a:solidFill>
                <a:effectLst>
                  <a:outerShdw blurRad="38100" dist="19050" dir="2700000" algn="tl" rotWithShape="0">
                    <a:schemeClr val="dk1">
                      <a:alpha val="40000"/>
                    </a:schemeClr>
                  </a:outerShdw>
                </a:effectLst>
              </a:rPr>
              <a:t>etika</a:t>
            </a:r>
            <a:r>
              <a:rPr lang="en-US" sz="1600" dirty="0">
                <a:ln/>
                <a:solidFill>
                  <a:schemeClr val="tx1"/>
                </a:solidFill>
                <a:effectLst>
                  <a:outerShdw blurRad="38100" dist="19050" dir="2700000" algn="tl" rotWithShape="0">
                    <a:schemeClr val="dk1">
                      <a:alpha val="40000"/>
                    </a:schemeClr>
                  </a:outerShdw>
                </a:effectLst>
              </a:rPr>
              <a:t> meng-Update </a:t>
            </a:r>
            <a:r>
              <a:rPr lang="en-US" sz="1600" dirty="0" err="1">
                <a:ln/>
                <a:solidFill>
                  <a:schemeClr val="tx1"/>
                </a:solidFill>
                <a:effectLst>
                  <a:outerShdw blurRad="38100" dist="19050" dir="2700000" algn="tl" rotWithShape="0">
                    <a:schemeClr val="dk1">
                      <a:alpha val="40000"/>
                    </a:schemeClr>
                  </a:outerShdw>
                </a:effectLst>
              </a:rPr>
              <a:t>anda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keliru</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memilih</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versi</a:t>
            </a:r>
            <a:r>
              <a:rPr lang="en-US" sz="1600" dirty="0">
                <a:ln/>
                <a:solidFill>
                  <a:schemeClr val="tx1"/>
                </a:solidFill>
                <a:effectLst>
                  <a:outerShdw blurRad="38100" dist="19050" dir="2700000" algn="tl" rotWithShape="0">
                    <a:schemeClr val="dk1">
                      <a:alpha val="40000"/>
                    </a:schemeClr>
                  </a:outerShdw>
                </a:effectLst>
              </a:rPr>
              <a:t> Bios, PC </a:t>
            </a:r>
            <a:r>
              <a:rPr lang="en-US" sz="1600" dirty="0" err="1">
                <a:ln/>
                <a:solidFill>
                  <a:schemeClr val="tx1"/>
                </a:solidFill>
                <a:effectLst>
                  <a:outerShdw blurRad="38100" dist="19050" dir="2700000" algn="tl" rotWithShape="0">
                    <a:schemeClr val="dk1">
                      <a:alpha val="40000"/>
                    </a:schemeClr>
                  </a:outerShdw>
                </a:effectLst>
              </a:rPr>
              <a:t>jadi</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tidak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jalan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bahkan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anda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tidak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dapat</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masuk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ke</a:t>
            </a:r>
            <a:r>
              <a:rPr lang="en-US" sz="1600" dirty="0">
                <a:ln/>
                <a:solidFill>
                  <a:schemeClr val="tx1"/>
                </a:solidFill>
                <a:effectLst>
                  <a:outerShdw blurRad="38100" dist="19050" dir="2700000" algn="tl" rotWithShape="0">
                    <a:schemeClr val="dk1">
                      <a:alpha val="40000"/>
                    </a:schemeClr>
                  </a:outerShdw>
                </a:effectLst>
              </a:rPr>
              <a:t> BIOS.</a:t>
            </a:r>
          </a:p>
          <a:p>
            <a:pPr algn="just"/>
            <a:endParaRPr lang="en-US" sz="2000" dirty="0">
              <a:ln/>
              <a:solidFill>
                <a:schemeClr val="tx1"/>
              </a:solidFill>
              <a:effectLst>
                <a:outerShdw blurRad="38100" dist="19050" dir="2700000" algn="tl" rotWithShape="0">
                  <a:schemeClr val="dk1">
                    <a:alpha val="40000"/>
                  </a:schemeClr>
                </a:outerShdw>
              </a:effectLst>
            </a:endParaRPr>
          </a:p>
          <a:p>
            <a:pPr algn="just"/>
            <a:r>
              <a:rPr lang="en-US" sz="1600" dirty="0" err="1">
                <a:ln/>
                <a:solidFill>
                  <a:schemeClr val="tx1"/>
                </a:solidFill>
                <a:effectLst>
                  <a:outerShdw blurRad="38100" dist="19050" dir="2700000" algn="tl" rotWithShape="0">
                    <a:schemeClr val="dk1">
                      <a:alpha val="40000"/>
                    </a:schemeClr>
                  </a:outerShdw>
                </a:effectLst>
              </a:rPr>
              <a:t>Biasanya</a:t>
            </a:r>
            <a:r>
              <a:rPr lang="en-US" sz="1600" dirty="0">
                <a:ln/>
                <a:solidFill>
                  <a:schemeClr val="tx1"/>
                </a:solidFill>
                <a:effectLst>
                  <a:outerShdw blurRad="38100" dist="19050" dir="2700000" algn="tl" rotWithShape="0">
                    <a:schemeClr val="dk1">
                      <a:alpha val="40000"/>
                    </a:schemeClr>
                  </a:outerShdw>
                </a:effectLst>
              </a:rPr>
              <a:t> Update </a:t>
            </a:r>
            <a:r>
              <a:rPr lang="en-US" sz="1600" dirty="0" err="1">
                <a:ln/>
                <a:solidFill>
                  <a:schemeClr val="tx1"/>
                </a:solidFill>
                <a:effectLst>
                  <a:outerShdw blurRad="38100" dist="19050" dir="2700000" algn="tl" rotWithShape="0">
                    <a:schemeClr val="dk1">
                      <a:alpha val="40000"/>
                    </a:schemeClr>
                  </a:outerShdw>
                </a:effectLst>
              </a:rPr>
              <a:t>tidak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dapat</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dibatalkan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hanya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jenis</a:t>
            </a:r>
            <a:r>
              <a:rPr lang="en-US" sz="1600" dirty="0">
                <a:ln/>
                <a:solidFill>
                  <a:schemeClr val="tx1"/>
                </a:solidFill>
                <a:effectLst>
                  <a:outerShdw blurRad="38100" dist="19050" dir="2700000" algn="tl" rotWithShape="0">
                    <a:schemeClr val="dk1">
                      <a:alpha val="40000"/>
                    </a:schemeClr>
                  </a:outerShdw>
                </a:effectLst>
              </a:rPr>
              <a:t> Motherboard </a:t>
            </a:r>
            <a:r>
              <a:rPr lang="en-US" sz="1600" dirty="0" err="1">
                <a:ln/>
                <a:solidFill>
                  <a:schemeClr val="tx1"/>
                </a:solidFill>
                <a:effectLst>
                  <a:outerShdw blurRad="38100" dist="19050" dir="2700000" algn="tl" rotWithShape="0">
                    <a:schemeClr val="dk1">
                      <a:alpha val="40000"/>
                    </a:schemeClr>
                  </a:outerShdw>
                </a:effectLst>
              </a:rPr>
              <a:t>tertentu</a:t>
            </a:r>
            <a:r>
              <a:rPr lang="en-US" sz="1600" dirty="0">
                <a:ln/>
                <a:solidFill>
                  <a:schemeClr val="tx1"/>
                </a:solidFill>
                <a:effectLst>
                  <a:outerShdw blurRad="38100" dist="19050" dir="2700000" algn="tl" rotWithShape="0">
                    <a:schemeClr val="dk1">
                      <a:alpha val="40000"/>
                    </a:schemeClr>
                  </a:outerShdw>
                </a:effectLst>
              </a:rPr>
              <a:t> yang </a:t>
            </a:r>
            <a:r>
              <a:rPr lang="en-US" sz="1600" dirty="0" err="1">
                <a:ln/>
                <a:solidFill>
                  <a:schemeClr val="tx1"/>
                </a:solidFill>
                <a:effectLst>
                  <a:outerShdw blurRad="38100" dist="19050" dir="2700000" algn="tl" rotWithShape="0">
                    <a:schemeClr val="dk1">
                      <a:alpha val="40000"/>
                    </a:schemeClr>
                  </a:outerShdw>
                </a:effectLst>
              </a:rPr>
              <a:t>memiliki</a:t>
            </a:r>
            <a:r>
              <a:rPr lang="en-US" sz="1600" dirty="0">
                <a:ln/>
                <a:solidFill>
                  <a:schemeClr val="tx1"/>
                </a:solidFill>
                <a:effectLst>
                  <a:outerShdw blurRad="38100" dist="19050" dir="2700000" algn="tl" rotWithShape="0">
                    <a:schemeClr val="dk1">
                      <a:alpha val="40000"/>
                    </a:schemeClr>
                  </a:outerShdw>
                </a:effectLst>
              </a:rPr>
              <a:t> backup BIOS pada Chip-</a:t>
            </a:r>
            <a:r>
              <a:rPr lang="en-US" sz="1600" dirty="0" err="1">
                <a:ln/>
                <a:solidFill>
                  <a:schemeClr val="tx1"/>
                </a:solidFill>
                <a:effectLst>
                  <a:outerShdw blurRad="38100" dist="19050" dir="2700000" algn="tl" rotWithShape="0">
                    <a:schemeClr val="dk1">
                      <a:alpha val="40000"/>
                    </a:schemeClr>
                  </a:outerShdw>
                </a:effectLst>
              </a:rPr>
              <a:t>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Disitu</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tersimpan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jenis</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asli</a:t>
            </a:r>
            <a:r>
              <a:rPr lang="en-US" sz="1600" dirty="0">
                <a:ln/>
                <a:solidFill>
                  <a:schemeClr val="tx1"/>
                </a:solidFill>
                <a:effectLst>
                  <a:outerShdw blurRad="38100" dist="19050" dir="2700000" algn="tl" rotWithShape="0">
                    <a:schemeClr val="dk1">
                      <a:alpha val="40000"/>
                    </a:schemeClr>
                  </a:outerShdw>
                </a:effectLst>
              </a:rPr>
              <a:t> BIOS yang </a:t>
            </a:r>
            <a:r>
              <a:rPr lang="en-US" sz="1600" dirty="0" err="1">
                <a:ln/>
                <a:solidFill>
                  <a:schemeClr val="tx1"/>
                </a:solidFill>
                <a:effectLst>
                  <a:outerShdw blurRad="38100" dist="19050" dir="2700000" algn="tl" rotWithShape="0">
                    <a:schemeClr val="dk1">
                      <a:alpha val="40000"/>
                    </a:schemeClr>
                  </a:outerShdw>
                </a:effectLst>
              </a:rPr>
              <a:t>tidak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dapat</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dihapus</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untuk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dapat</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merestore-nya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anda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tinggal</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memindahkan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Posisi</a:t>
            </a:r>
            <a:r>
              <a:rPr lang="en-US" sz="1600" dirty="0">
                <a:ln/>
                <a:solidFill>
                  <a:schemeClr val="tx1"/>
                </a:solidFill>
                <a:effectLst>
                  <a:outerShdw blurRad="38100" dist="19050" dir="2700000" algn="tl" rotWithShape="0">
                    <a:schemeClr val="dk1">
                      <a:alpha val="40000"/>
                    </a:schemeClr>
                  </a:outerShdw>
                </a:effectLst>
              </a:rPr>
              <a:t> Jumper </a:t>
            </a:r>
            <a:r>
              <a:rPr lang="en-US" sz="1600" dirty="0" err="1">
                <a:ln/>
                <a:solidFill>
                  <a:schemeClr val="tx1"/>
                </a:solidFill>
                <a:effectLst>
                  <a:outerShdw blurRad="38100" dist="19050" dir="2700000" algn="tl" rotWithShape="0">
                    <a:schemeClr val="dk1">
                      <a:alpha val="40000"/>
                    </a:schemeClr>
                  </a:outerShdw>
                </a:effectLst>
              </a:rPr>
              <a:t>khusus</a:t>
            </a:r>
            <a:r>
              <a:rPr lang="en-US" sz="1600" dirty="0">
                <a:ln/>
                <a:solidFill>
                  <a:schemeClr val="tx1"/>
                </a:solidFill>
                <a:effectLst>
                  <a:outerShdw blurRad="38100" dist="19050" dir="2700000" algn="tl" rotWithShape="0">
                    <a:schemeClr val="dk1">
                      <a:alpha val="40000"/>
                    </a:schemeClr>
                  </a:outerShdw>
                </a:effectLst>
              </a:rPr>
              <a:t> yang </a:t>
            </a:r>
            <a:r>
              <a:rPr lang="en-US" sz="1600" dirty="0" err="1">
                <a:ln/>
                <a:solidFill>
                  <a:schemeClr val="tx1"/>
                </a:solidFill>
                <a:effectLst>
                  <a:outerShdw blurRad="38100" dist="19050" dir="2700000" algn="tl" rotWithShape="0">
                    <a:schemeClr val="dk1">
                      <a:alpha val="40000"/>
                    </a:schemeClr>
                  </a:outerShdw>
                </a:effectLst>
              </a:rPr>
              <a:t>biasanya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sudah</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ada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petunjuk</a:t>
            </a:r>
            <a:r>
              <a:rPr lang="en-US" sz="1600" dirty="0">
                <a:ln/>
                <a:solidFill>
                  <a:schemeClr val="tx1"/>
                </a:solidFill>
                <a:effectLst>
                  <a:outerShdw blurRad="38100" dist="19050" dir="2700000" algn="tl" rotWithShape="0">
                    <a:schemeClr val="dk1">
                      <a:alpha val="40000"/>
                    </a:schemeClr>
                  </a:outerShdw>
                </a:effectLst>
              </a:rPr>
              <a:t> di </a:t>
            </a:r>
            <a:r>
              <a:rPr lang="en-US" sz="1600" dirty="0" err="1">
                <a:ln/>
                <a:solidFill>
                  <a:schemeClr val="tx1"/>
                </a:solidFill>
                <a:effectLst>
                  <a:outerShdw blurRad="38100" dist="19050" dir="2700000" algn="tl" rotWithShape="0">
                    <a:schemeClr val="dk1">
                      <a:alpha val="40000"/>
                    </a:schemeClr>
                  </a:outerShdw>
                </a:effectLst>
              </a:rPr>
              <a:t>buku</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manualnya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Kemudian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hidupka</a:t>
            </a:r>
            <a:r>
              <a:rPr lang="en-US" sz="1600" dirty="0">
                <a:ln/>
                <a:solidFill>
                  <a:schemeClr val="tx1"/>
                </a:solidFill>
                <a:effectLst>
                  <a:outerShdw blurRad="38100" dist="19050" dir="2700000" algn="tl" rotWithShape="0">
                    <a:schemeClr val="dk1">
                      <a:alpha val="40000"/>
                    </a:schemeClr>
                  </a:outerShdw>
                </a:effectLst>
              </a:rPr>
              <a:t> PC dan </a:t>
            </a:r>
            <a:r>
              <a:rPr lang="en-US" sz="1600" dirty="0" err="1">
                <a:ln/>
                <a:solidFill>
                  <a:schemeClr val="tx1"/>
                </a:solidFill>
                <a:effectLst>
                  <a:outerShdw blurRad="38100" dist="19050" dir="2700000" algn="tl" rotWithShape="0">
                    <a:schemeClr val="dk1">
                      <a:alpha val="40000"/>
                    </a:schemeClr>
                  </a:outerShdw>
                </a:effectLst>
              </a:rPr>
              <a:t>tunggu</a:t>
            </a:r>
            <a:r>
              <a:rPr lang="en-US" sz="1600" dirty="0">
                <a:ln/>
                <a:solidFill>
                  <a:schemeClr val="tx1"/>
                </a:solidFill>
                <a:effectLst>
                  <a:outerShdw blurRad="38100" dist="19050" dir="2700000" algn="tl" rotWithShape="0">
                    <a:schemeClr val="dk1">
                      <a:alpha val="40000"/>
                    </a:schemeClr>
                  </a:outerShdw>
                </a:effectLst>
              </a:rPr>
              <a:t> 10 </a:t>
            </a:r>
            <a:r>
              <a:rPr lang="en-US" sz="1600" dirty="0" err="1">
                <a:ln/>
                <a:solidFill>
                  <a:schemeClr val="tx1"/>
                </a:solidFill>
                <a:effectLst>
                  <a:outerShdw blurRad="38100" dist="19050" dir="2700000" algn="tl" rotWithShape="0">
                    <a:schemeClr val="dk1">
                      <a:alpha val="40000"/>
                    </a:schemeClr>
                  </a:outerShdw>
                </a:effectLst>
              </a:rPr>
              <a:t>detik</a:t>
            </a:r>
            <a:r>
              <a:rPr lang="en-US" sz="1600" dirty="0">
                <a:ln/>
                <a:solidFill>
                  <a:schemeClr val="tx1"/>
                </a:solidFill>
                <a:effectLst>
                  <a:outerShdw blurRad="38100" dist="19050" dir="2700000" algn="tl" rotWithShape="0">
                    <a:schemeClr val="dk1">
                      <a:alpha val="40000"/>
                    </a:schemeClr>
                  </a:outerShdw>
                </a:effectLst>
              </a:rPr>
              <a:t>, BIOS yang </a:t>
            </a:r>
            <a:r>
              <a:rPr lang="en-US" sz="1600" dirty="0" err="1">
                <a:ln/>
                <a:solidFill>
                  <a:schemeClr val="tx1"/>
                </a:solidFill>
                <a:effectLst>
                  <a:outerShdw blurRad="38100" dist="19050" dir="2700000" algn="tl" rotWithShape="0">
                    <a:schemeClr val="dk1">
                      <a:alpha val="40000"/>
                    </a:schemeClr>
                  </a:outerShdw>
                </a:effectLst>
              </a:rPr>
              <a:t>asli</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telah</a:t>
            </a:r>
            <a:r>
              <a:rPr lang="en-US" sz="1600" dirty="0">
                <a:ln/>
                <a:solidFill>
                  <a:schemeClr val="tx1"/>
                </a:solidFill>
                <a:effectLst>
                  <a:outerShdw blurRad="38100" dist="19050" dir="2700000" algn="tl" rotWithShape="0">
                    <a:schemeClr val="dk1">
                      <a:alpha val="40000"/>
                    </a:schemeClr>
                  </a:outerShdw>
                </a:effectLst>
              </a:rPr>
              <a:t> di Restore, </a:t>
            </a:r>
            <a:r>
              <a:rPr lang="en-US" sz="1600" dirty="0" err="1">
                <a:ln/>
                <a:solidFill>
                  <a:schemeClr val="tx1"/>
                </a:solidFill>
                <a:effectLst>
                  <a:outerShdw blurRad="38100" dist="19050" dir="2700000" algn="tl" rotWithShape="0">
                    <a:schemeClr val="dk1">
                      <a:alpha val="40000"/>
                    </a:schemeClr>
                  </a:outerShdw>
                </a:effectLst>
              </a:rPr>
              <a:t>kembalikan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Posisi</a:t>
            </a:r>
            <a:r>
              <a:rPr lang="en-US" sz="1600" dirty="0">
                <a:ln/>
                <a:solidFill>
                  <a:schemeClr val="tx1"/>
                </a:solidFill>
                <a:effectLst>
                  <a:outerShdw blurRad="38100" dist="19050" dir="2700000" algn="tl" rotWithShape="0">
                    <a:schemeClr val="dk1">
                      <a:alpha val="40000"/>
                    </a:schemeClr>
                  </a:outerShdw>
                </a:effectLst>
              </a:rPr>
              <a:t> Jumper pada </a:t>
            </a:r>
            <a:r>
              <a:rPr lang="en-US" sz="1600" dirty="0" err="1">
                <a:ln/>
                <a:solidFill>
                  <a:schemeClr val="tx1"/>
                </a:solidFill>
                <a:effectLst>
                  <a:outerShdw blurRad="38100" dist="19050" dir="2700000" algn="tl" rotWithShape="0">
                    <a:schemeClr val="dk1">
                      <a:alpha val="40000"/>
                    </a:schemeClr>
                  </a:outerShdw>
                </a:effectLst>
              </a:rPr>
              <a:t>posisi</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semula</a:t>
            </a:r>
            <a:r>
              <a:rPr lang="en-US" sz="1600" dirty="0">
                <a:ln/>
                <a:solidFill>
                  <a:schemeClr val="tx1"/>
                </a:solidFill>
                <a:effectLst>
                  <a:outerShdw blurRad="38100" dist="19050" dir="2700000" algn="tl" rotWithShape="0">
                    <a:schemeClr val="dk1">
                      <a:alpha val="40000"/>
                    </a:schemeClr>
                  </a:outerShdw>
                </a:effectLst>
              </a:rPr>
              <a:t>, dan PC </a:t>
            </a:r>
            <a:r>
              <a:rPr lang="en-US" sz="1600" dirty="0" err="1">
                <a:ln/>
                <a:solidFill>
                  <a:schemeClr val="tx1"/>
                </a:solidFill>
                <a:effectLst>
                  <a:outerShdw blurRad="38100" dist="19050" dir="2700000" algn="tl" rotWithShape="0">
                    <a:schemeClr val="dk1">
                      <a:alpha val="40000"/>
                    </a:schemeClr>
                  </a:outerShdw>
                </a:effectLst>
              </a:rPr>
              <a:t>siap</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dijalankan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kembali</a:t>
            </a:r>
            <a:r>
              <a:rPr lang="en-US" sz="1600" dirty="0">
                <a:ln/>
                <a:solidFill>
                  <a:schemeClr val="tx1"/>
                </a:solidFill>
                <a:effectLst>
                  <a:outerShdw blurRad="38100" dist="19050" dir="2700000" algn="tl" rotWithShape="0">
                    <a:schemeClr val="dk1">
                      <a:alpha val="40000"/>
                    </a:schemeClr>
                  </a:outerShdw>
                </a:effectLst>
              </a:rPr>
              <a:t>. Jika Motherboard </a:t>
            </a:r>
            <a:r>
              <a:rPr lang="en-US" sz="1600" dirty="0" err="1">
                <a:ln/>
                <a:solidFill>
                  <a:schemeClr val="tx1"/>
                </a:solidFill>
                <a:effectLst>
                  <a:outerShdw blurRad="38100" dist="19050" dir="2700000" algn="tl" rotWithShape="0">
                    <a:schemeClr val="dk1">
                      <a:alpha val="40000"/>
                    </a:schemeClr>
                  </a:outerShdw>
                </a:effectLst>
              </a:rPr>
              <a:t>tidak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memiliki</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pasilitas</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tersebut</a:t>
            </a:r>
            <a:r>
              <a:rPr lang="en-US" sz="1600" dirty="0">
                <a:ln/>
                <a:solidFill>
                  <a:schemeClr val="tx1"/>
                </a:solidFill>
                <a:effectLst>
                  <a:outerShdw blurRad="38100" dist="19050" dir="2700000" algn="tl" rotWithShape="0">
                    <a:schemeClr val="dk1">
                      <a:alpha val="40000"/>
                    </a:schemeClr>
                  </a:outerShdw>
                </a:effectLst>
              </a:rPr>
              <a:t>, Chip BIOS </a:t>
            </a:r>
            <a:r>
              <a:rPr lang="en-US" sz="1600" dirty="0" err="1">
                <a:ln/>
                <a:solidFill>
                  <a:schemeClr val="tx1"/>
                </a:solidFill>
                <a:effectLst>
                  <a:outerShdw blurRad="38100" dist="19050" dir="2700000" algn="tl" rotWithShape="0">
                    <a:schemeClr val="dk1">
                      <a:alpha val="40000"/>
                    </a:schemeClr>
                  </a:outerShdw>
                </a:effectLst>
              </a:rPr>
              <a:t>harus</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dikirim</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ke</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Produsen</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Jenis</a:t>
            </a:r>
            <a:r>
              <a:rPr lang="en-US" sz="1600" dirty="0">
                <a:ln/>
                <a:solidFill>
                  <a:schemeClr val="tx1"/>
                </a:solidFill>
                <a:effectLst>
                  <a:outerShdw blurRad="38100" dist="19050" dir="2700000" algn="tl" rotWithShape="0">
                    <a:schemeClr val="dk1">
                      <a:alpha val="40000"/>
                    </a:schemeClr>
                  </a:outerShdw>
                </a:effectLst>
              </a:rPr>
              <a:t> BIOS </a:t>
            </a:r>
            <a:r>
              <a:rPr lang="en-US" sz="1600" dirty="0" err="1">
                <a:ln/>
                <a:solidFill>
                  <a:schemeClr val="tx1"/>
                </a:solidFill>
                <a:effectLst>
                  <a:outerShdw blurRad="38100" dist="19050" dir="2700000" algn="tl" rotWithShape="0">
                    <a:schemeClr val="dk1">
                      <a:alpha val="40000"/>
                    </a:schemeClr>
                  </a:outerShdw>
                </a:effectLst>
              </a:rPr>
              <a:t>dapat</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anda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lihat</a:t>
            </a:r>
            <a:r>
              <a:rPr lang="en-US" sz="1600" dirty="0">
                <a:ln/>
                <a:solidFill>
                  <a:schemeClr val="tx1"/>
                </a:solidFill>
                <a:effectLst>
                  <a:outerShdw blurRad="38100" dist="19050" dir="2700000" algn="tl" rotWithShape="0">
                    <a:schemeClr val="dk1">
                      <a:alpha val="40000"/>
                    </a:schemeClr>
                  </a:outerShdw>
                </a:effectLst>
              </a:rPr>
              <a:t> di </a:t>
            </a:r>
            <a:r>
              <a:rPr lang="en-US" sz="1600" dirty="0" err="1">
                <a:ln/>
                <a:solidFill>
                  <a:schemeClr val="tx1"/>
                </a:solidFill>
                <a:effectLst>
                  <a:outerShdw blurRad="38100" dist="19050" dir="2700000" algn="tl" rotWithShape="0">
                    <a:schemeClr val="dk1">
                      <a:alpha val="40000"/>
                    </a:schemeClr>
                  </a:outerShdw>
                </a:effectLst>
              </a:rPr>
              <a:t>buku</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manualnya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Berhati-hati</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dalam</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pemasangannya</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jangan</a:t>
            </a:r>
            <a:endParaRPr lang="en-US" sz="1600" dirty="0">
              <a:ln/>
              <a:solidFill>
                <a:schemeClr val="tx1"/>
              </a:solidFill>
              <a:effectLst>
                <a:outerShdw blurRad="38100" dist="19050" dir="2700000" algn="tl" rotWithShape="0">
                  <a:schemeClr val="dk1">
                    <a:alpha val="40000"/>
                  </a:schemeClr>
                </a:outerShdw>
              </a:effectLst>
            </a:endParaRPr>
          </a:p>
          <a:p>
            <a:pPr algn="just"/>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sampai</a:t>
            </a:r>
            <a:r>
              <a:rPr lang="en-US" sz="1600" dirty="0">
                <a:ln/>
                <a:solidFill>
                  <a:schemeClr val="tx1"/>
                </a:solidFill>
                <a:effectLst>
                  <a:outerShdw blurRad="38100" dist="19050" dir="2700000" algn="tl" rotWithShape="0">
                    <a:schemeClr val="dk1">
                      <a:alpha val="40000"/>
                    </a:schemeClr>
                  </a:outerShdw>
                </a:effectLst>
              </a:rPr>
              <a:t> kaki IC BIOS </a:t>
            </a:r>
            <a:r>
              <a:rPr lang="en-US" sz="1600" dirty="0" err="1">
                <a:ln/>
                <a:solidFill>
                  <a:schemeClr val="tx1"/>
                </a:solidFill>
                <a:effectLst>
                  <a:outerShdw blurRad="38100" dist="19050" dir="2700000" algn="tl" rotWithShape="0">
                    <a:schemeClr val="dk1">
                      <a:alpha val="40000"/>
                    </a:schemeClr>
                  </a:outerShdw>
                </a:effectLst>
              </a:rPr>
              <a:t>patah</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atau</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terbalik</a:t>
            </a:r>
            <a:r>
              <a:rPr lang="en-US" sz="1600" dirty="0">
                <a:ln/>
                <a:solidFill>
                  <a:schemeClr val="tx1"/>
                </a:solidFill>
                <a:effectLst>
                  <a:outerShdw blurRad="38100" dist="19050" dir="2700000" algn="tl" rotWithShape="0">
                    <a:schemeClr val="dk1">
                      <a:alpha val="40000"/>
                    </a:schemeClr>
                  </a:outerShdw>
                </a:effectLst>
              </a:rPr>
              <a:t> </a:t>
            </a:r>
            <a:r>
              <a:rPr lang="en-US" sz="1600" dirty="0" err="1">
                <a:ln/>
                <a:solidFill>
                  <a:schemeClr val="tx1"/>
                </a:solidFill>
                <a:effectLst>
                  <a:outerShdw blurRad="38100" dist="19050" dir="2700000" algn="tl" rotWithShape="0">
                    <a:schemeClr val="dk1">
                      <a:alpha val="40000"/>
                    </a:schemeClr>
                  </a:outerShdw>
                </a:effectLst>
              </a:rPr>
              <a:t>Posisinya</a:t>
            </a:r>
            <a:r>
              <a:rPr lang="en-US" sz="1600" dirty="0">
                <a:ln/>
                <a:solidFill>
                  <a:schemeClr val="tx1"/>
                </a:solidFill>
                <a:effectLst>
                  <a:outerShdw blurRad="38100" dist="19050" dir="2700000" algn="tl" rotWithShape="0">
                    <a:schemeClr val="dk1">
                      <a:alpha val="40000"/>
                    </a:schemeClr>
                  </a:outerShdw>
                </a:effectLst>
              </a:rPr>
              <a:t>.</a:t>
            </a:r>
          </a:p>
        </p:txBody>
      </p:sp>
      <p:sp>
        <p:nvSpPr>
          <p:cNvPr id="6" name="Flowchart: Alternate Process 5"/>
          <p:cNvSpPr/>
          <p:nvPr/>
        </p:nvSpPr>
        <p:spPr>
          <a:xfrm>
            <a:off x="3022600" y="1043305"/>
            <a:ext cx="2997200" cy="26479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 Box 6"/>
          <p:cNvSpPr txBox="1"/>
          <p:nvPr/>
        </p:nvSpPr>
        <p:spPr>
          <a:xfrm>
            <a:off x="3074035" y="991235"/>
            <a:ext cx="2996565" cy="368300"/>
          </a:xfrm>
          <a:prstGeom prst="rect">
            <a:avLst/>
          </a:prstGeom>
          <a:noFill/>
        </p:spPr>
        <p:txBody>
          <a:bodyPr wrap="square" rtlCol="0">
            <a:spAutoFit/>
          </a:bodyPr>
          <a:lstStyle/>
          <a:p>
            <a:pPr algn="ctr"/>
            <a:r>
              <a:rPr lang="en-GB" altLang="en-US" sz="1800">
                <a:latin typeface="Lato" panose="020F0502020204030203" charset="0"/>
                <a:cs typeface="Lato" panose="020F0502020204030203" charset="0"/>
              </a:rPr>
              <a:t>Kendala</a:t>
            </a:r>
          </a:p>
        </p:txBody>
      </p:sp>
      <p:sp>
        <p:nvSpPr>
          <p:cNvPr id="8" name="Flowchart: Alternate Process 7"/>
          <p:cNvSpPr/>
          <p:nvPr/>
        </p:nvSpPr>
        <p:spPr>
          <a:xfrm>
            <a:off x="3074035" y="1893570"/>
            <a:ext cx="2997200" cy="26479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3073400" y="1841500"/>
            <a:ext cx="2996565" cy="368300"/>
          </a:xfrm>
          <a:prstGeom prst="rect">
            <a:avLst/>
          </a:prstGeom>
          <a:noFill/>
        </p:spPr>
        <p:txBody>
          <a:bodyPr wrap="square" rtlCol="0">
            <a:spAutoFit/>
          </a:bodyPr>
          <a:lstStyle/>
          <a:p>
            <a:pPr algn="ctr"/>
            <a:r>
              <a:rPr lang="en-GB" altLang="en-US" sz="1800">
                <a:latin typeface="Lato" panose="020F0502020204030203" charset="0"/>
                <a:cs typeface="Lato" panose="020F0502020204030203" charset="0"/>
              </a:rPr>
              <a:t>Solusi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898" y="1443355"/>
            <a:ext cx="4662805" cy="2256790"/>
          </a:xfrm>
        </p:spPr>
        <p:txBody>
          <a:bodyPr/>
          <a:lstStyle/>
          <a:p>
            <a:r>
              <a:rPr lang="en-GB" altLang="en-US" dirty="0" err="1"/>
              <a:t>Sekian</a:t>
            </a:r>
            <a:r>
              <a:rPr lang="en-GB" altLang="en-US" dirty="0"/>
              <a:t> &amp; </a:t>
            </a:r>
            <a:r>
              <a:rPr lang="en-GB" altLang="en-US" dirty="0" err="1"/>
              <a:t>Terima</a:t>
            </a:r>
            <a:r>
              <a:rPr lang="en-GB" altLang="en-US" dirty="0"/>
              <a:t> </a:t>
            </a:r>
            <a:r>
              <a:rPr lang="en-GB" altLang="en-US" dirty="0" err="1"/>
              <a:t>kasih</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3215300" y="2946074"/>
            <a:ext cx="2692322" cy="1512015"/>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5990817" y="1090246"/>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3197148" y="1090246"/>
            <a:ext cx="2692324" cy="1512015"/>
            <a:chOff x="2625225" y="855400"/>
            <a:chExt cx="1307715"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40"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7" name="Google Shape;437;p31"/>
          <p:cNvGrpSpPr/>
          <p:nvPr/>
        </p:nvGrpSpPr>
        <p:grpSpPr>
          <a:xfrm>
            <a:off x="403479" y="1071106"/>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580204" y="163660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Iqbal Nurrahmad Pratama</a:t>
            </a:r>
            <a:endParaRPr dirty="0"/>
          </a:p>
        </p:txBody>
      </p:sp>
      <p:sp>
        <p:nvSpPr>
          <p:cNvPr id="442" name="Google Shape;442;p31"/>
          <p:cNvSpPr txBox="1">
            <a:spLocks noGrp="1"/>
          </p:cNvSpPr>
          <p:nvPr>
            <p:ph type="title" idx="15"/>
          </p:nvPr>
        </p:nvSpPr>
        <p:spPr>
          <a:xfrm>
            <a:off x="720000" y="437589"/>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a:t>Daftar Nama </a:t>
            </a:r>
            <a:r>
              <a:rPr dirty="0" err="1"/>
              <a:t>Anggota</a:t>
            </a:r>
            <a:r>
              <a:rPr dirty="0"/>
              <a:t> </a:t>
            </a:r>
            <a:r>
              <a:rPr dirty="0" err="1"/>
              <a:t>Kelompok</a:t>
            </a:r>
            <a:endParaRPr dirty="0"/>
          </a:p>
        </p:txBody>
      </p:sp>
      <p:sp>
        <p:nvSpPr>
          <p:cNvPr id="443" name="Google Shape;443;p31"/>
          <p:cNvSpPr txBox="1">
            <a:spLocks noGrp="1"/>
          </p:cNvSpPr>
          <p:nvPr>
            <p:ph type="title" idx="2"/>
          </p:nvPr>
        </p:nvSpPr>
        <p:spPr>
          <a:xfrm>
            <a:off x="2360387" y="1389453"/>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444" name="Google Shape;444;p31"/>
          <p:cNvSpPr txBox="1">
            <a:spLocks noGrp="1"/>
          </p:cNvSpPr>
          <p:nvPr>
            <p:ph type="title" idx="3"/>
          </p:nvPr>
        </p:nvSpPr>
        <p:spPr>
          <a:xfrm>
            <a:off x="3363773" y="153522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Nurwachid Aji Nugraha</a:t>
            </a:r>
          </a:p>
        </p:txBody>
      </p:sp>
      <p:sp>
        <p:nvSpPr>
          <p:cNvPr id="446" name="Google Shape;446;p31"/>
          <p:cNvSpPr txBox="1">
            <a:spLocks noGrp="1"/>
          </p:cNvSpPr>
          <p:nvPr>
            <p:ph type="title" idx="5"/>
          </p:nvPr>
        </p:nvSpPr>
        <p:spPr>
          <a:xfrm>
            <a:off x="5214022" y="1450120"/>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447" name="Google Shape;447;p31"/>
          <p:cNvSpPr txBox="1">
            <a:spLocks noGrp="1"/>
          </p:cNvSpPr>
          <p:nvPr>
            <p:ph type="title" idx="6"/>
          </p:nvPr>
        </p:nvSpPr>
        <p:spPr>
          <a:xfrm>
            <a:off x="6184242" y="1818476"/>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Akhmad</a:t>
            </a:r>
            <a:r>
              <a:rPr dirty="0"/>
              <a:t> Dian </a:t>
            </a:r>
            <a:r>
              <a:rPr dirty="0" err="1"/>
              <a:t>Adifajar</a:t>
            </a:r>
            <a:endParaRPr dirty="0"/>
          </a:p>
        </p:txBody>
      </p:sp>
      <p:sp>
        <p:nvSpPr>
          <p:cNvPr id="449" name="Google Shape;449;p31"/>
          <p:cNvSpPr txBox="1">
            <a:spLocks noGrp="1"/>
          </p:cNvSpPr>
          <p:nvPr>
            <p:ph type="title" idx="8"/>
          </p:nvPr>
        </p:nvSpPr>
        <p:spPr>
          <a:xfrm>
            <a:off x="8037045" y="145980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
        <p:nvSpPr>
          <p:cNvPr id="450" name="Google Shape;450;p31"/>
          <p:cNvSpPr txBox="1">
            <a:spLocks noGrp="1"/>
          </p:cNvSpPr>
          <p:nvPr>
            <p:ph type="title" idx="9"/>
          </p:nvPr>
        </p:nvSpPr>
        <p:spPr>
          <a:xfrm>
            <a:off x="3337977" y="3464317"/>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Yuni</a:t>
            </a:r>
            <a:r>
              <a:rPr dirty="0"/>
              <a:t> </a:t>
            </a:r>
            <a:r>
              <a:rPr dirty="0" err="1"/>
              <a:t>Maulina</a:t>
            </a:r>
            <a:endParaRPr dirty="0"/>
          </a:p>
        </p:txBody>
      </p:sp>
      <p:sp>
        <p:nvSpPr>
          <p:cNvPr id="452" name="Google Shape;452;p31"/>
          <p:cNvSpPr txBox="1">
            <a:spLocks noGrp="1"/>
          </p:cNvSpPr>
          <p:nvPr>
            <p:ph type="title" idx="14"/>
          </p:nvPr>
        </p:nvSpPr>
        <p:spPr>
          <a:xfrm>
            <a:off x="5170803" y="3264451"/>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5</a:t>
            </a:r>
            <a:endParaRPr dirty="0"/>
          </a:p>
        </p:txBody>
      </p:sp>
      <p:grpSp>
        <p:nvGrpSpPr>
          <p:cNvPr id="40" name="Google Shape;437;p31"/>
          <p:cNvGrpSpPr/>
          <p:nvPr/>
        </p:nvGrpSpPr>
        <p:grpSpPr>
          <a:xfrm>
            <a:off x="386793" y="2878002"/>
            <a:ext cx="2692322" cy="1512015"/>
            <a:chOff x="2625225" y="855400"/>
            <a:chExt cx="1307714" cy="899687"/>
          </a:xfrm>
        </p:grpSpPr>
        <p:sp>
          <p:nvSpPr>
            <p:cNvPr id="41"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40;p31"/>
          <p:cNvSpPr txBox="1"/>
          <p:nvPr/>
        </p:nvSpPr>
        <p:spPr>
          <a:xfrm>
            <a:off x="471209" y="3531499"/>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Varela Round" panose="00000500000000000000"/>
              <a:buNone/>
              <a:defRPr sz="2500" b="1" i="0" u="none" strike="noStrike" cap="none">
                <a:solidFill>
                  <a:schemeClr val="dk1"/>
                </a:solidFill>
                <a:latin typeface="Varela Round" panose="00000500000000000000"/>
                <a:ea typeface="Varela Round" panose="00000500000000000000"/>
                <a:cs typeface="Varela Round" panose="00000500000000000000"/>
                <a:sym typeface="Varela Round" panose="00000500000000000000"/>
              </a:defRPr>
            </a:lvl1pPr>
            <a:lvl2pPr marR="0" lvl="1"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id-ID" dirty="0"/>
              <a:t>Rafli Firman Sucahyo</a:t>
            </a:r>
          </a:p>
        </p:txBody>
      </p:sp>
      <p:sp>
        <p:nvSpPr>
          <p:cNvPr id="44" name="Google Shape;443;p31"/>
          <p:cNvSpPr txBox="1"/>
          <p:nvPr/>
        </p:nvSpPr>
        <p:spPr>
          <a:xfrm>
            <a:off x="2431284" y="3297757"/>
            <a:ext cx="644100" cy="34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Varela Round" panose="00000500000000000000"/>
              <a:buNone/>
              <a:defRPr sz="2500" b="1" i="0" u="none" strike="noStrike" cap="none">
                <a:solidFill>
                  <a:schemeClr val="dk1"/>
                </a:solidFill>
                <a:latin typeface="Varela Round" panose="00000500000000000000"/>
                <a:ea typeface="Varela Round" panose="00000500000000000000"/>
                <a:cs typeface="Varela Round" panose="00000500000000000000"/>
                <a:sym typeface="Varela Round" panose="00000500000000000000"/>
              </a:defRPr>
            </a:lvl1pPr>
            <a:lvl2pPr marR="0" lvl="1"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id-ID" dirty="0"/>
              <a:t>04</a:t>
            </a:r>
            <a:endParaRPr lang="en-GB" dirty="0"/>
          </a:p>
        </p:txBody>
      </p:sp>
      <p:grpSp>
        <p:nvGrpSpPr>
          <p:cNvPr id="45" name="Google Shape;428;p31"/>
          <p:cNvGrpSpPr/>
          <p:nvPr/>
        </p:nvGrpSpPr>
        <p:grpSpPr>
          <a:xfrm>
            <a:off x="6020560" y="2970368"/>
            <a:ext cx="2692322" cy="1512015"/>
            <a:chOff x="2625225" y="855400"/>
            <a:chExt cx="1307714" cy="899687"/>
          </a:xfrm>
        </p:grpSpPr>
        <p:sp>
          <p:nvSpPr>
            <p:cNvPr id="46"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50;p31"/>
          <p:cNvSpPr txBox="1"/>
          <p:nvPr/>
        </p:nvSpPr>
        <p:spPr>
          <a:xfrm>
            <a:off x="6143237" y="3488611"/>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Varela Round" panose="00000500000000000000"/>
              <a:buNone/>
              <a:defRPr sz="2500" b="1" i="0" u="none" strike="noStrike" cap="none">
                <a:solidFill>
                  <a:schemeClr val="dk1"/>
                </a:solidFill>
                <a:latin typeface="Varela Round" panose="00000500000000000000"/>
                <a:ea typeface="Varela Round" panose="00000500000000000000"/>
                <a:cs typeface="Varela Round" panose="00000500000000000000"/>
                <a:sym typeface="Varela Round" panose="00000500000000000000"/>
              </a:defRPr>
            </a:lvl1pPr>
            <a:lvl2pPr marR="0" lvl="1"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id-ID" dirty="0"/>
              <a:t>Jemi Bin Tony</a:t>
            </a:r>
            <a:endParaRPr lang="en-ID" dirty="0"/>
          </a:p>
        </p:txBody>
      </p:sp>
      <p:sp>
        <p:nvSpPr>
          <p:cNvPr id="49" name="Google Shape;452;p31"/>
          <p:cNvSpPr txBox="1"/>
          <p:nvPr/>
        </p:nvSpPr>
        <p:spPr>
          <a:xfrm>
            <a:off x="7976063" y="3288745"/>
            <a:ext cx="644100" cy="34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Varela Round" panose="00000500000000000000"/>
              <a:buNone/>
              <a:defRPr sz="2500" b="1" i="0" u="none" strike="noStrike" cap="none">
                <a:solidFill>
                  <a:schemeClr val="dk1"/>
                </a:solidFill>
                <a:latin typeface="Varela Round" panose="00000500000000000000"/>
                <a:ea typeface="Varela Round" panose="00000500000000000000"/>
                <a:cs typeface="Varela Round" panose="00000500000000000000"/>
                <a:sym typeface="Varela Round" panose="00000500000000000000"/>
              </a:defRPr>
            </a:lvl1pPr>
            <a:lvl2pPr marR="0" lvl="1"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2500"/>
              <a:buFont typeface="Bebas Neue" panose="020B0606020202050201"/>
              <a:buNone/>
              <a:defRPr sz="2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GB" dirty="0"/>
              <a:t>0</a:t>
            </a:r>
            <a:r>
              <a:rPr lang="id-ID" dirty="0"/>
              <a:t>6</a:t>
            </a:r>
            <a:endParaRPr lang="en-GB"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31"/>
                                        </p:tgtEl>
                                        <p:attrNameLst>
                                          <p:attrName>style.visibility</p:attrName>
                                        </p:attrNameLst>
                                      </p:cBhvr>
                                      <p:to>
                                        <p:strVal val="visible"/>
                                      </p:to>
                                    </p:set>
                                    <p:anim calcmode="lin" valueType="num">
                                      <p:cBhvr additive="base">
                                        <p:cTn id="7" dur="500" fill="hold"/>
                                        <p:tgtEl>
                                          <p:spTgt spid="431"/>
                                        </p:tgtEl>
                                        <p:attrNameLst>
                                          <p:attrName>ppt_x</p:attrName>
                                        </p:attrNameLst>
                                      </p:cBhvr>
                                      <p:tavLst>
                                        <p:tav tm="0">
                                          <p:val>
                                            <p:strVal val="#ppt_x"/>
                                          </p:val>
                                        </p:tav>
                                        <p:tav tm="100000">
                                          <p:val>
                                            <p:strVal val="#ppt_x"/>
                                          </p:val>
                                        </p:tav>
                                      </p:tavLst>
                                    </p:anim>
                                    <p:anim calcmode="lin" valueType="num">
                                      <p:cBhvr additive="base">
                                        <p:cTn id="8" dur="500" fill="hold"/>
                                        <p:tgtEl>
                                          <p:spTgt spid="4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4"/>
                                        </p:tgtEl>
                                        <p:attrNameLst>
                                          <p:attrName>style.visibility</p:attrName>
                                        </p:attrNameLst>
                                      </p:cBhvr>
                                      <p:to>
                                        <p:strVal val="visible"/>
                                      </p:to>
                                    </p:set>
                                    <p:anim calcmode="lin" valueType="num">
                                      <p:cBhvr additive="base">
                                        <p:cTn id="12" dur="500" fill="hold"/>
                                        <p:tgtEl>
                                          <p:spTgt spid="434"/>
                                        </p:tgtEl>
                                        <p:attrNameLst>
                                          <p:attrName>ppt_x</p:attrName>
                                        </p:attrNameLst>
                                      </p:cBhvr>
                                      <p:tavLst>
                                        <p:tav tm="0">
                                          <p:val>
                                            <p:strVal val="#ppt_x"/>
                                          </p:val>
                                        </p:tav>
                                        <p:tav tm="100000">
                                          <p:val>
                                            <p:strVal val="#ppt_x"/>
                                          </p:val>
                                        </p:tav>
                                      </p:tavLst>
                                    </p:anim>
                                    <p:anim calcmode="lin" valueType="num">
                                      <p:cBhvr additive="base">
                                        <p:cTn id="13" dur="500" fill="hold"/>
                                        <p:tgtEl>
                                          <p:spTgt spid="43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7"/>
                                        </p:tgtEl>
                                        <p:attrNameLst>
                                          <p:attrName>style.visibility</p:attrName>
                                        </p:attrNameLst>
                                      </p:cBhvr>
                                      <p:to>
                                        <p:strVal val="visible"/>
                                      </p:to>
                                    </p:set>
                                    <p:anim calcmode="lin" valueType="num">
                                      <p:cBhvr additive="base">
                                        <p:cTn id="17" dur="500" fill="hold"/>
                                        <p:tgtEl>
                                          <p:spTgt spid="437"/>
                                        </p:tgtEl>
                                        <p:attrNameLst>
                                          <p:attrName>ppt_x</p:attrName>
                                        </p:attrNameLst>
                                      </p:cBhvr>
                                      <p:tavLst>
                                        <p:tav tm="0">
                                          <p:val>
                                            <p:strVal val="#ppt_x"/>
                                          </p:val>
                                        </p:tav>
                                        <p:tav tm="100000">
                                          <p:val>
                                            <p:strVal val="#ppt_x"/>
                                          </p:val>
                                        </p:tav>
                                      </p:tavLst>
                                    </p:anim>
                                    <p:anim calcmode="lin" valueType="num">
                                      <p:cBhvr additive="base">
                                        <p:cTn id="18" dur="500" fill="hold"/>
                                        <p:tgtEl>
                                          <p:spTgt spid="43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0"/>
                                        </p:tgtEl>
                                        <p:attrNameLst>
                                          <p:attrName>style.visibility</p:attrName>
                                        </p:attrNameLst>
                                      </p:cBhvr>
                                      <p:to>
                                        <p:strVal val="visible"/>
                                      </p:to>
                                    </p:set>
                                    <p:anim calcmode="lin" valueType="num">
                                      <p:cBhvr additive="base">
                                        <p:cTn id="22" dur="500" fill="hold"/>
                                        <p:tgtEl>
                                          <p:spTgt spid="440"/>
                                        </p:tgtEl>
                                        <p:attrNameLst>
                                          <p:attrName>ppt_x</p:attrName>
                                        </p:attrNameLst>
                                      </p:cBhvr>
                                      <p:tavLst>
                                        <p:tav tm="0">
                                          <p:val>
                                            <p:strVal val="#ppt_x"/>
                                          </p:val>
                                        </p:tav>
                                        <p:tav tm="100000">
                                          <p:val>
                                            <p:strVal val="#ppt_x"/>
                                          </p:val>
                                        </p:tav>
                                      </p:tavLst>
                                    </p:anim>
                                    <p:anim calcmode="lin" valueType="num">
                                      <p:cBhvr additive="base">
                                        <p:cTn id="23" dur="500" fill="hold"/>
                                        <p:tgtEl>
                                          <p:spTgt spid="44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2"/>
                                        </p:tgtEl>
                                        <p:attrNameLst>
                                          <p:attrName>style.visibility</p:attrName>
                                        </p:attrNameLst>
                                      </p:cBhvr>
                                      <p:to>
                                        <p:strVal val="visible"/>
                                      </p:to>
                                    </p:set>
                                    <p:anim calcmode="lin" valueType="num">
                                      <p:cBhvr additive="base">
                                        <p:cTn id="27" dur="500" fill="hold"/>
                                        <p:tgtEl>
                                          <p:spTgt spid="442"/>
                                        </p:tgtEl>
                                        <p:attrNameLst>
                                          <p:attrName>ppt_x</p:attrName>
                                        </p:attrNameLst>
                                      </p:cBhvr>
                                      <p:tavLst>
                                        <p:tav tm="0">
                                          <p:val>
                                            <p:strVal val="#ppt_x"/>
                                          </p:val>
                                        </p:tav>
                                        <p:tav tm="100000">
                                          <p:val>
                                            <p:strVal val="#ppt_x"/>
                                          </p:val>
                                        </p:tav>
                                      </p:tavLst>
                                    </p:anim>
                                    <p:anim calcmode="lin" valueType="num">
                                      <p:cBhvr additive="base">
                                        <p:cTn id="28" dur="500" fill="hold"/>
                                        <p:tgtEl>
                                          <p:spTgt spid="4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43"/>
                                        </p:tgtEl>
                                        <p:attrNameLst>
                                          <p:attrName>style.visibility</p:attrName>
                                        </p:attrNameLst>
                                      </p:cBhvr>
                                      <p:to>
                                        <p:strVal val="visible"/>
                                      </p:to>
                                    </p:set>
                                    <p:anim calcmode="lin" valueType="num">
                                      <p:cBhvr additive="base">
                                        <p:cTn id="32" dur="500" fill="hold"/>
                                        <p:tgtEl>
                                          <p:spTgt spid="443"/>
                                        </p:tgtEl>
                                        <p:attrNameLst>
                                          <p:attrName>ppt_x</p:attrName>
                                        </p:attrNameLst>
                                      </p:cBhvr>
                                      <p:tavLst>
                                        <p:tav tm="0">
                                          <p:val>
                                            <p:strVal val="#ppt_x"/>
                                          </p:val>
                                        </p:tav>
                                        <p:tav tm="100000">
                                          <p:val>
                                            <p:strVal val="#ppt_x"/>
                                          </p:val>
                                        </p:tav>
                                      </p:tavLst>
                                    </p:anim>
                                    <p:anim calcmode="lin" valueType="num">
                                      <p:cBhvr additive="base">
                                        <p:cTn id="33" dur="500" fill="hold"/>
                                        <p:tgtEl>
                                          <p:spTgt spid="44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44"/>
                                        </p:tgtEl>
                                        <p:attrNameLst>
                                          <p:attrName>style.visibility</p:attrName>
                                        </p:attrNameLst>
                                      </p:cBhvr>
                                      <p:to>
                                        <p:strVal val="visible"/>
                                      </p:to>
                                    </p:set>
                                    <p:anim calcmode="lin" valueType="num">
                                      <p:cBhvr additive="base">
                                        <p:cTn id="37" dur="500" fill="hold"/>
                                        <p:tgtEl>
                                          <p:spTgt spid="444"/>
                                        </p:tgtEl>
                                        <p:attrNameLst>
                                          <p:attrName>ppt_x</p:attrName>
                                        </p:attrNameLst>
                                      </p:cBhvr>
                                      <p:tavLst>
                                        <p:tav tm="0">
                                          <p:val>
                                            <p:strVal val="#ppt_x"/>
                                          </p:val>
                                        </p:tav>
                                        <p:tav tm="100000">
                                          <p:val>
                                            <p:strVal val="#ppt_x"/>
                                          </p:val>
                                        </p:tav>
                                      </p:tavLst>
                                    </p:anim>
                                    <p:anim calcmode="lin" valueType="num">
                                      <p:cBhvr additive="base">
                                        <p:cTn id="38" dur="500" fill="hold"/>
                                        <p:tgtEl>
                                          <p:spTgt spid="44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46"/>
                                        </p:tgtEl>
                                        <p:attrNameLst>
                                          <p:attrName>style.visibility</p:attrName>
                                        </p:attrNameLst>
                                      </p:cBhvr>
                                      <p:to>
                                        <p:strVal val="visible"/>
                                      </p:to>
                                    </p:set>
                                    <p:anim calcmode="lin" valueType="num">
                                      <p:cBhvr additive="base">
                                        <p:cTn id="42" dur="500" fill="hold"/>
                                        <p:tgtEl>
                                          <p:spTgt spid="446"/>
                                        </p:tgtEl>
                                        <p:attrNameLst>
                                          <p:attrName>ppt_x</p:attrName>
                                        </p:attrNameLst>
                                      </p:cBhvr>
                                      <p:tavLst>
                                        <p:tav tm="0">
                                          <p:val>
                                            <p:strVal val="#ppt_x"/>
                                          </p:val>
                                        </p:tav>
                                        <p:tav tm="100000">
                                          <p:val>
                                            <p:strVal val="#ppt_x"/>
                                          </p:val>
                                        </p:tav>
                                      </p:tavLst>
                                    </p:anim>
                                    <p:anim calcmode="lin" valueType="num">
                                      <p:cBhvr additive="base">
                                        <p:cTn id="43" dur="500" fill="hold"/>
                                        <p:tgtEl>
                                          <p:spTgt spid="44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47"/>
                                        </p:tgtEl>
                                        <p:attrNameLst>
                                          <p:attrName>style.visibility</p:attrName>
                                        </p:attrNameLst>
                                      </p:cBhvr>
                                      <p:to>
                                        <p:strVal val="visible"/>
                                      </p:to>
                                    </p:set>
                                    <p:anim calcmode="lin" valueType="num">
                                      <p:cBhvr additive="base">
                                        <p:cTn id="47" dur="500" fill="hold"/>
                                        <p:tgtEl>
                                          <p:spTgt spid="447"/>
                                        </p:tgtEl>
                                        <p:attrNameLst>
                                          <p:attrName>ppt_x</p:attrName>
                                        </p:attrNameLst>
                                      </p:cBhvr>
                                      <p:tavLst>
                                        <p:tav tm="0">
                                          <p:val>
                                            <p:strVal val="#ppt_x"/>
                                          </p:val>
                                        </p:tav>
                                        <p:tav tm="100000">
                                          <p:val>
                                            <p:strVal val="#ppt_x"/>
                                          </p:val>
                                        </p:tav>
                                      </p:tavLst>
                                    </p:anim>
                                    <p:anim calcmode="lin" valueType="num">
                                      <p:cBhvr additive="base">
                                        <p:cTn id="48" dur="500" fill="hold"/>
                                        <p:tgtEl>
                                          <p:spTgt spid="44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49"/>
                                        </p:tgtEl>
                                        <p:attrNameLst>
                                          <p:attrName>style.visibility</p:attrName>
                                        </p:attrNameLst>
                                      </p:cBhvr>
                                      <p:to>
                                        <p:strVal val="visible"/>
                                      </p:to>
                                    </p:set>
                                    <p:anim calcmode="lin" valueType="num">
                                      <p:cBhvr additive="base">
                                        <p:cTn id="52" dur="500" fill="hold"/>
                                        <p:tgtEl>
                                          <p:spTgt spid="449"/>
                                        </p:tgtEl>
                                        <p:attrNameLst>
                                          <p:attrName>ppt_x</p:attrName>
                                        </p:attrNameLst>
                                      </p:cBhvr>
                                      <p:tavLst>
                                        <p:tav tm="0">
                                          <p:val>
                                            <p:strVal val="#ppt_x"/>
                                          </p:val>
                                        </p:tav>
                                        <p:tav tm="100000">
                                          <p:val>
                                            <p:strVal val="#ppt_x"/>
                                          </p:val>
                                        </p:tav>
                                      </p:tavLst>
                                    </p:anim>
                                    <p:anim calcmode="lin" valueType="num">
                                      <p:cBhvr additive="base">
                                        <p:cTn id="53" dur="500" fill="hold"/>
                                        <p:tgtEl>
                                          <p:spTgt spid="44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428"/>
                                        </p:tgtEl>
                                        <p:attrNameLst>
                                          <p:attrName>style.visibility</p:attrName>
                                        </p:attrNameLst>
                                      </p:cBhvr>
                                      <p:to>
                                        <p:strVal val="visible"/>
                                      </p:to>
                                    </p:set>
                                    <p:anim calcmode="lin" valueType="num">
                                      <p:cBhvr additive="base">
                                        <p:cTn id="57" dur="500" fill="hold"/>
                                        <p:tgtEl>
                                          <p:spTgt spid="428"/>
                                        </p:tgtEl>
                                        <p:attrNameLst>
                                          <p:attrName>ppt_x</p:attrName>
                                        </p:attrNameLst>
                                      </p:cBhvr>
                                      <p:tavLst>
                                        <p:tav tm="0">
                                          <p:val>
                                            <p:strVal val="#ppt_x"/>
                                          </p:val>
                                        </p:tav>
                                        <p:tav tm="100000">
                                          <p:val>
                                            <p:strVal val="#ppt_x"/>
                                          </p:val>
                                        </p:tav>
                                      </p:tavLst>
                                    </p:anim>
                                    <p:anim calcmode="lin" valueType="num">
                                      <p:cBhvr additive="base">
                                        <p:cTn id="58" dur="500" fill="hold"/>
                                        <p:tgtEl>
                                          <p:spTgt spid="428"/>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50"/>
                                        </p:tgtEl>
                                        <p:attrNameLst>
                                          <p:attrName>style.visibility</p:attrName>
                                        </p:attrNameLst>
                                      </p:cBhvr>
                                      <p:to>
                                        <p:strVal val="visible"/>
                                      </p:to>
                                    </p:set>
                                    <p:anim calcmode="lin" valueType="num">
                                      <p:cBhvr additive="base">
                                        <p:cTn id="62" dur="500" fill="hold"/>
                                        <p:tgtEl>
                                          <p:spTgt spid="450"/>
                                        </p:tgtEl>
                                        <p:attrNameLst>
                                          <p:attrName>ppt_x</p:attrName>
                                        </p:attrNameLst>
                                      </p:cBhvr>
                                      <p:tavLst>
                                        <p:tav tm="0">
                                          <p:val>
                                            <p:strVal val="#ppt_x"/>
                                          </p:val>
                                        </p:tav>
                                        <p:tav tm="100000">
                                          <p:val>
                                            <p:strVal val="#ppt_x"/>
                                          </p:val>
                                        </p:tav>
                                      </p:tavLst>
                                    </p:anim>
                                    <p:anim calcmode="lin" valueType="num">
                                      <p:cBhvr additive="base">
                                        <p:cTn id="63" dur="500" fill="hold"/>
                                        <p:tgtEl>
                                          <p:spTgt spid="45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452"/>
                                        </p:tgtEl>
                                        <p:attrNameLst>
                                          <p:attrName>style.visibility</p:attrName>
                                        </p:attrNameLst>
                                      </p:cBhvr>
                                      <p:to>
                                        <p:strVal val="visible"/>
                                      </p:to>
                                    </p:set>
                                    <p:anim calcmode="lin" valueType="num">
                                      <p:cBhvr additive="base">
                                        <p:cTn id="67" dur="500" fill="hold"/>
                                        <p:tgtEl>
                                          <p:spTgt spid="452"/>
                                        </p:tgtEl>
                                        <p:attrNameLst>
                                          <p:attrName>ppt_x</p:attrName>
                                        </p:attrNameLst>
                                      </p:cBhvr>
                                      <p:tavLst>
                                        <p:tav tm="0">
                                          <p:val>
                                            <p:strVal val="#ppt_x"/>
                                          </p:val>
                                        </p:tav>
                                        <p:tav tm="100000">
                                          <p:val>
                                            <p:strVal val="#ppt_x"/>
                                          </p:val>
                                        </p:tav>
                                      </p:tavLst>
                                    </p:anim>
                                    <p:anim calcmode="lin" valueType="num">
                                      <p:cBhvr additive="base">
                                        <p:cTn id="68" dur="500" fill="hold"/>
                                        <p:tgtEl>
                                          <p:spTgt spid="45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ppt_x"/>
                                          </p:val>
                                        </p:tav>
                                        <p:tav tm="100000">
                                          <p:val>
                                            <p:strVal val="#ppt_x"/>
                                          </p:val>
                                        </p:tav>
                                      </p:tavLst>
                                    </p:anim>
                                    <p:anim calcmode="lin" valueType="num">
                                      <p:cBhvr additive="base">
                                        <p:cTn id="73" dur="500" fill="hold"/>
                                        <p:tgtEl>
                                          <p:spTgt spid="40"/>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additive="base">
                                        <p:cTn id="82" dur="500" fill="hold"/>
                                        <p:tgtEl>
                                          <p:spTgt spid="44"/>
                                        </p:tgtEl>
                                        <p:attrNameLst>
                                          <p:attrName>ppt_x</p:attrName>
                                        </p:attrNameLst>
                                      </p:cBhvr>
                                      <p:tavLst>
                                        <p:tav tm="0">
                                          <p:val>
                                            <p:strVal val="#ppt_x"/>
                                          </p:val>
                                        </p:tav>
                                        <p:tav tm="100000">
                                          <p:val>
                                            <p:strVal val="#ppt_x"/>
                                          </p:val>
                                        </p:tav>
                                      </p:tavLst>
                                    </p:anim>
                                    <p:anim calcmode="lin" valueType="num">
                                      <p:cBhvr additive="base">
                                        <p:cTn id="83" dur="500" fill="hold"/>
                                        <p:tgtEl>
                                          <p:spTgt spid="44"/>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ppt_x"/>
                                          </p:val>
                                        </p:tav>
                                        <p:tav tm="100000">
                                          <p:val>
                                            <p:strVal val="#ppt_x"/>
                                          </p:val>
                                        </p:tav>
                                      </p:tavLst>
                                    </p:anim>
                                    <p:anim calcmode="lin" valueType="num">
                                      <p:cBhvr additive="base">
                                        <p:cTn id="93" dur="500" fill="hold"/>
                                        <p:tgtEl>
                                          <p:spTgt spid="4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P spid="442" grpId="0"/>
      <p:bldP spid="443" grpId="0"/>
      <p:bldP spid="444" grpId="0"/>
      <p:bldP spid="446" grpId="0"/>
      <p:bldP spid="447" grpId="0"/>
      <p:bldP spid="449" grpId="0"/>
      <p:bldP spid="450" grpId="0"/>
      <p:bldP spid="452" grpId="0"/>
      <p:bldP spid="43" grpId="0"/>
      <p:bldP spid="44" grpId="0"/>
      <p:bldP spid="48"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err="1"/>
              <a:t>Pengertian</a:t>
            </a:r>
            <a:r>
              <a:rPr dirty="0"/>
              <a:t> </a:t>
            </a:r>
            <a:r>
              <a:rPr dirty="0" err="1"/>
              <a:t>Perangkat</a:t>
            </a:r>
            <a:r>
              <a:rPr dirty="0"/>
              <a:t> </a:t>
            </a:r>
            <a:r>
              <a:rPr dirty="0" err="1"/>
              <a:t>Lunak</a:t>
            </a:r>
            <a:endParaRPr dirty="0"/>
          </a:p>
        </p:txBody>
      </p:sp>
      <p:sp>
        <p:nvSpPr>
          <p:cNvPr id="423" name="Google Shape;423;p30"/>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algn="l">
              <a:buNone/>
            </a:pPr>
            <a:r>
              <a:rPr lang="en-ID" sz="2000" b="1" i="0" dirty="0" err="1">
                <a:solidFill>
                  <a:srgbClr val="000000"/>
                </a:solidFill>
                <a:effectLst/>
                <a:latin typeface="-apple-system"/>
              </a:rPr>
              <a:t>Apa</a:t>
            </a:r>
            <a:r>
              <a:rPr lang="en-ID" sz="2000" b="1" i="0" dirty="0">
                <a:solidFill>
                  <a:srgbClr val="000000"/>
                </a:solidFill>
                <a:effectLst/>
                <a:latin typeface="-apple-system"/>
              </a:rPr>
              <a:t> </a:t>
            </a:r>
            <a:r>
              <a:rPr lang="en-ID" sz="2000" b="1" i="0" dirty="0" err="1">
                <a:solidFill>
                  <a:srgbClr val="000000"/>
                </a:solidFill>
                <a:effectLst/>
                <a:latin typeface="-apple-system"/>
              </a:rPr>
              <a:t>Itu</a:t>
            </a:r>
            <a:r>
              <a:rPr lang="en-ID" sz="2000" b="1" i="0" dirty="0">
                <a:solidFill>
                  <a:srgbClr val="000000"/>
                </a:solidFill>
                <a:effectLst/>
                <a:latin typeface="-apple-system"/>
              </a:rPr>
              <a:t> </a:t>
            </a:r>
            <a:r>
              <a:rPr lang="en-ID" sz="2000" b="1" i="0" dirty="0" err="1">
                <a:solidFill>
                  <a:srgbClr val="000000"/>
                </a:solidFill>
                <a:effectLst/>
                <a:latin typeface="-apple-system"/>
              </a:rPr>
              <a:t>Perangkat</a:t>
            </a:r>
            <a:r>
              <a:rPr lang="en-ID" sz="2000" b="1" i="0" dirty="0">
                <a:solidFill>
                  <a:srgbClr val="000000"/>
                </a:solidFill>
                <a:effectLst/>
                <a:latin typeface="-apple-system"/>
              </a:rPr>
              <a:t> </a:t>
            </a:r>
            <a:r>
              <a:rPr lang="en-ID" sz="2000" b="1" i="0" dirty="0" err="1">
                <a:solidFill>
                  <a:srgbClr val="000000"/>
                </a:solidFill>
                <a:effectLst/>
                <a:latin typeface="-apple-system"/>
              </a:rPr>
              <a:t>Lunak</a:t>
            </a:r>
            <a:r>
              <a:rPr lang="en-ID" sz="2000" b="1" i="0" dirty="0">
                <a:solidFill>
                  <a:srgbClr val="000000"/>
                </a:solidFill>
                <a:effectLst/>
                <a:latin typeface="-apple-system"/>
              </a:rPr>
              <a:t>?</a:t>
            </a:r>
            <a:endParaRPr lang="id-ID" sz="2000" b="1" i="0" dirty="0">
              <a:solidFill>
                <a:srgbClr val="000000"/>
              </a:solidFill>
              <a:effectLst/>
              <a:latin typeface="-apple-system"/>
            </a:endParaRPr>
          </a:p>
          <a:p>
            <a:pPr algn="l"/>
            <a:endParaRPr lang="id-ID" b="1" dirty="0">
              <a:solidFill>
                <a:srgbClr val="000000"/>
              </a:solidFill>
              <a:latin typeface="-apple-system"/>
            </a:endParaRPr>
          </a:p>
          <a:p>
            <a:pPr marL="152400" indent="0" algn="l">
              <a:buNone/>
            </a:pPr>
            <a:r>
              <a:rPr lang="en-ID" sz="2000" b="0" i="0" dirty="0" err="1">
                <a:solidFill>
                  <a:srgbClr val="000000"/>
                </a:solidFill>
                <a:effectLst/>
                <a:latin typeface="-apple-system"/>
              </a:rPr>
              <a:t>Perangkat</a:t>
            </a:r>
            <a:r>
              <a:rPr lang="en-ID" sz="2000" b="0" i="0" dirty="0">
                <a:solidFill>
                  <a:srgbClr val="000000"/>
                </a:solidFill>
                <a:effectLst/>
                <a:latin typeface="-apple-system"/>
              </a:rPr>
              <a:t> </a:t>
            </a:r>
            <a:r>
              <a:rPr lang="en-ID" sz="2000" b="0" i="0" dirty="0" err="1">
                <a:solidFill>
                  <a:srgbClr val="000000"/>
                </a:solidFill>
                <a:effectLst/>
                <a:latin typeface="-apple-system"/>
              </a:rPr>
              <a:t>lunak</a:t>
            </a:r>
            <a:r>
              <a:rPr lang="en-ID" sz="2000" b="0" i="0" dirty="0">
                <a:solidFill>
                  <a:srgbClr val="000000"/>
                </a:solidFill>
                <a:effectLst/>
                <a:latin typeface="-apple-system"/>
              </a:rPr>
              <a:t> </a:t>
            </a:r>
            <a:r>
              <a:rPr lang="en-ID" sz="2000" b="0" i="0" dirty="0" err="1">
                <a:solidFill>
                  <a:srgbClr val="000000"/>
                </a:solidFill>
                <a:effectLst/>
                <a:latin typeface="-apple-system"/>
              </a:rPr>
              <a:t>atau</a:t>
            </a:r>
            <a:r>
              <a:rPr lang="en-ID" sz="2000" b="0" i="0" dirty="0">
                <a:solidFill>
                  <a:srgbClr val="000000"/>
                </a:solidFill>
                <a:effectLst/>
                <a:latin typeface="-apple-system"/>
              </a:rPr>
              <a:t> software </a:t>
            </a:r>
            <a:r>
              <a:rPr lang="en-ID" sz="2000" b="0" i="0" dirty="0" err="1">
                <a:solidFill>
                  <a:srgbClr val="000000"/>
                </a:solidFill>
                <a:effectLst/>
                <a:latin typeface="-apple-system"/>
              </a:rPr>
              <a:t>adalah</a:t>
            </a:r>
            <a:r>
              <a:rPr lang="en-ID" sz="2000" b="0" i="0" dirty="0">
                <a:solidFill>
                  <a:srgbClr val="000000"/>
                </a:solidFill>
                <a:effectLst/>
                <a:latin typeface="-apple-system"/>
              </a:rPr>
              <a:t> </a:t>
            </a:r>
            <a:r>
              <a:rPr lang="en-ID" sz="2000" b="0" i="0" dirty="0" err="1">
                <a:solidFill>
                  <a:srgbClr val="000000"/>
                </a:solidFill>
                <a:effectLst/>
                <a:latin typeface="-apple-system"/>
              </a:rPr>
              <a:t>sekumpulan</a:t>
            </a:r>
            <a:r>
              <a:rPr lang="en-ID" sz="2000" b="0" i="0" dirty="0">
                <a:solidFill>
                  <a:srgbClr val="000000"/>
                </a:solidFill>
                <a:effectLst/>
                <a:latin typeface="-apple-system"/>
              </a:rPr>
              <a:t> data </a:t>
            </a:r>
            <a:r>
              <a:rPr lang="en-ID" sz="2000" b="0" i="0" dirty="0" err="1">
                <a:solidFill>
                  <a:srgbClr val="000000"/>
                </a:solidFill>
                <a:effectLst/>
                <a:latin typeface="-apple-system"/>
              </a:rPr>
              <a:t>elektronik</a:t>
            </a:r>
            <a:r>
              <a:rPr lang="en-ID" sz="2000" b="0" i="0" dirty="0">
                <a:solidFill>
                  <a:srgbClr val="000000"/>
                </a:solidFill>
                <a:effectLst/>
                <a:latin typeface="-apple-system"/>
              </a:rPr>
              <a:t> yang </a:t>
            </a:r>
            <a:r>
              <a:rPr lang="en-ID" sz="2000" b="0" i="0" dirty="0" err="1">
                <a:solidFill>
                  <a:srgbClr val="000000"/>
                </a:solidFill>
                <a:effectLst/>
                <a:latin typeface="-apple-system"/>
              </a:rPr>
              <a:t>tersimpan</a:t>
            </a:r>
            <a:r>
              <a:rPr lang="en-ID" sz="2000" b="0" i="0" dirty="0">
                <a:solidFill>
                  <a:srgbClr val="000000"/>
                </a:solidFill>
                <a:effectLst/>
                <a:latin typeface="-apple-system"/>
              </a:rPr>
              <a:t> dan </a:t>
            </a:r>
            <a:r>
              <a:rPr lang="en-ID" sz="2000" b="0" i="0" dirty="0" err="1">
                <a:solidFill>
                  <a:srgbClr val="000000"/>
                </a:solidFill>
                <a:effectLst/>
                <a:latin typeface="-apple-system"/>
              </a:rPr>
              <a:t>dikendalikan</a:t>
            </a:r>
            <a:r>
              <a:rPr lang="en-ID" sz="2000" b="0" i="0" dirty="0">
                <a:solidFill>
                  <a:srgbClr val="000000"/>
                </a:solidFill>
                <a:effectLst/>
                <a:latin typeface="-apple-system"/>
              </a:rPr>
              <a:t> oleh </a:t>
            </a:r>
            <a:r>
              <a:rPr lang="en-ID" sz="2000" b="0" i="0" dirty="0" err="1">
                <a:solidFill>
                  <a:srgbClr val="000000"/>
                </a:solidFill>
                <a:effectLst/>
                <a:latin typeface="-apple-system"/>
              </a:rPr>
              <a:t>perangkat</a:t>
            </a:r>
            <a:r>
              <a:rPr lang="en-ID" sz="2000" b="0" i="0" dirty="0">
                <a:solidFill>
                  <a:srgbClr val="000000"/>
                </a:solidFill>
                <a:effectLst/>
                <a:latin typeface="-apple-system"/>
              </a:rPr>
              <a:t> </a:t>
            </a:r>
            <a:r>
              <a:rPr lang="en-ID" sz="2000" b="0" i="0" dirty="0" err="1">
                <a:solidFill>
                  <a:srgbClr val="000000"/>
                </a:solidFill>
                <a:effectLst/>
                <a:latin typeface="-apple-system"/>
              </a:rPr>
              <a:t>komputer</a:t>
            </a:r>
            <a:r>
              <a:rPr lang="en-ID" sz="2000" b="0" i="0" dirty="0">
                <a:solidFill>
                  <a:srgbClr val="000000"/>
                </a:solidFill>
                <a:effectLst/>
                <a:latin typeface="-apple-system"/>
              </a:rPr>
              <a:t>. Data </a:t>
            </a:r>
            <a:r>
              <a:rPr lang="en-ID" sz="2000" b="0" i="0" dirty="0" err="1">
                <a:solidFill>
                  <a:srgbClr val="000000"/>
                </a:solidFill>
                <a:effectLst/>
                <a:latin typeface="-apple-system"/>
              </a:rPr>
              <a:t>elektronik</a:t>
            </a:r>
            <a:r>
              <a:rPr lang="en-ID" sz="2000" b="0" i="0" dirty="0">
                <a:solidFill>
                  <a:srgbClr val="000000"/>
                </a:solidFill>
                <a:effectLst/>
                <a:latin typeface="-apple-system"/>
              </a:rPr>
              <a:t> </a:t>
            </a:r>
            <a:r>
              <a:rPr lang="en-ID" sz="2000" b="0" i="0" dirty="0" err="1">
                <a:solidFill>
                  <a:srgbClr val="000000"/>
                </a:solidFill>
                <a:effectLst/>
                <a:latin typeface="-apple-system"/>
              </a:rPr>
              <a:t>tersebut</a:t>
            </a:r>
            <a:r>
              <a:rPr lang="en-ID" sz="2000" b="0" i="0" dirty="0">
                <a:solidFill>
                  <a:srgbClr val="000000"/>
                </a:solidFill>
                <a:effectLst/>
                <a:latin typeface="-apple-system"/>
              </a:rPr>
              <a:t> </a:t>
            </a:r>
            <a:r>
              <a:rPr lang="en-ID" sz="2000" b="0" i="0" dirty="0" err="1">
                <a:solidFill>
                  <a:srgbClr val="000000"/>
                </a:solidFill>
                <a:effectLst/>
                <a:latin typeface="-apple-system"/>
              </a:rPr>
              <a:t>meliputi</a:t>
            </a:r>
            <a:r>
              <a:rPr lang="en-ID" sz="2000" b="0" i="0" dirty="0">
                <a:solidFill>
                  <a:srgbClr val="000000"/>
                </a:solidFill>
                <a:effectLst/>
                <a:latin typeface="-apple-system"/>
              </a:rPr>
              <a:t> </a:t>
            </a:r>
            <a:r>
              <a:rPr lang="en-ID" sz="2000" b="0" i="0" dirty="0" err="1">
                <a:solidFill>
                  <a:srgbClr val="000000"/>
                </a:solidFill>
                <a:effectLst/>
                <a:latin typeface="-apple-system"/>
              </a:rPr>
              <a:t>instruksi</a:t>
            </a:r>
            <a:r>
              <a:rPr lang="en-ID" sz="2000" b="0" i="0" dirty="0">
                <a:solidFill>
                  <a:srgbClr val="000000"/>
                </a:solidFill>
                <a:effectLst/>
                <a:latin typeface="-apple-system"/>
              </a:rPr>
              <a:t> </a:t>
            </a:r>
            <a:r>
              <a:rPr lang="en-ID" sz="2000" b="0" i="0" dirty="0" err="1">
                <a:solidFill>
                  <a:srgbClr val="000000"/>
                </a:solidFill>
                <a:effectLst/>
                <a:latin typeface="-apple-system"/>
              </a:rPr>
              <a:t>atau</a:t>
            </a:r>
            <a:r>
              <a:rPr lang="en-ID" sz="2000" b="0" i="0" dirty="0">
                <a:solidFill>
                  <a:srgbClr val="000000"/>
                </a:solidFill>
                <a:effectLst/>
                <a:latin typeface="-apple-system"/>
              </a:rPr>
              <a:t> program yang </a:t>
            </a:r>
            <a:r>
              <a:rPr lang="en-ID" sz="2000" b="0" i="0" dirty="0" err="1">
                <a:solidFill>
                  <a:srgbClr val="000000"/>
                </a:solidFill>
                <a:effectLst/>
                <a:latin typeface="-apple-system"/>
              </a:rPr>
              <a:t>nantinya</a:t>
            </a:r>
            <a:r>
              <a:rPr lang="en-ID" sz="2000" b="0" i="0" dirty="0">
                <a:solidFill>
                  <a:srgbClr val="000000"/>
                </a:solidFill>
                <a:effectLst/>
                <a:latin typeface="-apple-system"/>
              </a:rPr>
              <a:t> </a:t>
            </a:r>
            <a:r>
              <a:rPr lang="en-ID" sz="2000" b="0" i="0" dirty="0" err="1">
                <a:solidFill>
                  <a:srgbClr val="000000"/>
                </a:solidFill>
                <a:effectLst/>
                <a:latin typeface="-apple-system"/>
              </a:rPr>
              <a:t>akan</a:t>
            </a:r>
            <a:r>
              <a:rPr lang="en-ID" sz="2000" b="0" i="0" dirty="0">
                <a:solidFill>
                  <a:srgbClr val="000000"/>
                </a:solidFill>
                <a:effectLst/>
                <a:latin typeface="-apple-system"/>
              </a:rPr>
              <a:t> </a:t>
            </a:r>
            <a:r>
              <a:rPr lang="en-ID" sz="2000" b="0" i="0" dirty="0" err="1">
                <a:solidFill>
                  <a:srgbClr val="000000"/>
                </a:solidFill>
                <a:effectLst/>
                <a:latin typeface="-apple-system"/>
              </a:rPr>
              <a:t>menjalankan</a:t>
            </a:r>
            <a:r>
              <a:rPr lang="en-ID" sz="2000" b="0" i="0" dirty="0">
                <a:solidFill>
                  <a:srgbClr val="000000"/>
                </a:solidFill>
                <a:effectLst/>
                <a:latin typeface="-apple-system"/>
              </a:rPr>
              <a:t> </a:t>
            </a:r>
            <a:r>
              <a:rPr lang="en-ID" sz="2000" b="0" i="0" dirty="0" err="1">
                <a:solidFill>
                  <a:srgbClr val="000000"/>
                </a:solidFill>
                <a:effectLst/>
                <a:latin typeface="-apple-system"/>
              </a:rPr>
              <a:t>perintah</a:t>
            </a:r>
            <a:r>
              <a:rPr lang="en-ID" sz="2000" b="0" i="0" dirty="0">
                <a:solidFill>
                  <a:srgbClr val="000000"/>
                </a:solidFill>
                <a:effectLst/>
                <a:latin typeface="-apple-system"/>
              </a:rPr>
              <a:t> </a:t>
            </a:r>
            <a:r>
              <a:rPr lang="en-ID" sz="2000" b="0" i="0" dirty="0" err="1">
                <a:solidFill>
                  <a:srgbClr val="000000"/>
                </a:solidFill>
                <a:effectLst/>
                <a:latin typeface="-apple-system"/>
              </a:rPr>
              <a:t>khusus</a:t>
            </a:r>
            <a:r>
              <a:rPr lang="en-ID" sz="2000" b="0" i="0" dirty="0">
                <a:solidFill>
                  <a:srgbClr val="000000"/>
                </a:solidFill>
                <a:effectLst/>
                <a:latin typeface="-apple-system"/>
              </a:rPr>
              <a:t>. </a:t>
            </a:r>
            <a:r>
              <a:rPr lang="en-ID" sz="2000" b="0" i="0" dirty="0" err="1">
                <a:solidFill>
                  <a:srgbClr val="000000"/>
                </a:solidFill>
                <a:effectLst/>
                <a:latin typeface="-apple-system"/>
              </a:rPr>
              <a:t>Perangkat</a:t>
            </a:r>
            <a:r>
              <a:rPr lang="en-ID" sz="2000" b="0" i="0" dirty="0">
                <a:solidFill>
                  <a:srgbClr val="000000"/>
                </a:solidFill>
                <a:effectLst/>
                <a:latin typeface="-apple-system"/>
              </a:rPr>
              <a:t> </a:t>
            </a:r>
            <a:r>
              <a:rPr lang="en-ID" sz="2000" b="0" i="0" dirty="0" err="1">
                <a:solidFill>
                  <a:srgbClr val="000000"/>
                </a:solidFill>
                <a:effectLst/>
                <a:latin typeface="-apple-system"/>
              </a:rPr>
              <a:t>lunak</a:t>
            </a:r>
            <a:r>
              <a:rPr lang="en-ID" sz="2000" b="0" i="0" dirty="0">
                <a:solidFill>
                  <a:srgbClr val="000000"/>
                </a:solidFill>
                <a:effectLst/>
                <a:latin typeface="-apple-system"/>
              </a:rPr>
              <a:t> juga </a:t>
            </a:r>
            <a:r>
              <a:rPr lang="en-ID" sz="2000" b="0" i="0" dirty="0" err="1">
                <a:solidFill>
                  <a:srgbClr val="000000"/>
                </a:solidFill>
                <a:effectLst/>
                <a:latin typeface="-apple-system"/>
              </a:rPr>
              <a:t>disebut</a:t>
            </a:r>
            <a:r>
              <a:rPr lang="en-ID" sz="2000" b="0" i="0" dirty="0">
                <a:solidFill>
                  <a:srgbClr val="000000"/>
                </a:solidFill>
                <a:effectLst/>
                <a:latin typeface="-apple-system"/>
              </a:rPr>
              <a:t> </a:t>
            </a:r>
            <a:r>
              <a:rPr lang="en-ID" sz="2000" b="0" i="0" dirty="0" err="1">
                <a:solidFill>
                  <a:srgbClr val="000000"/>
                </a:solidFill>
                <a:effectLst/>
                <a:latin typeface="-apple-system"/>
              </a:rPr>
              <a:t>sebagai</a:t>
            </a:r>
            <a:r>
              <a:rPr lang="en-ID" sz="2000" b="0" i="0" dirty="0">
                <a:solidFill>
                  <a:srgbClr val="000000"/>
                </a:solidFill>
                <a:effectLst/>
                <a:latin typeface="-apple-system"/>
              </a:rPr>
              <a:t> </a:t>
            </a:r>
            <a:r>
              <a:rPr lang="en-ID" sz="2000" b="0" i="0" dirty="0" err="1">
                <a:solidFill>
                  <a:srgbClr val="000000"/>
                </a:solidFill>
                <a:effectLst/>
                <a:latin typeface="-apple-system"/>
              </a:rPr>
              <a:t>bagian</a:t>
            </a:r>
            <a:r>
              <a:rPr lang="en-ID" sz="2000" b="0" i="0" dirty="0">
                <a:solidFill>
                  <a:srgbClr val="000000"/>
                </a:solidFill>
                <a:effectLst/>
                <a:latin typeface="-apple-system"/>
              </a:rPr>
              <a:t> </a:t>
            </a:r>
            <a:r>
              <a:rPr lang="en-ID" sz="2000" b="0" i="0" dirty="0" err="1">
                <a:solidFill>
                  <a:srgbClr val="000000"/>
                </a:solidFill>
                <a:effectLst/>
                <a:latin typeface="-apple-system"/>
              </a:rPr>
              <a:t>sistem</a:t>
            </a:r>
            <a:r>
              <a:rPr lang="en-ID" sz="2000" b="0" i="0" dirty="0">
                <a:solidFill>
                  <a:srgbClr val="000000"/>
                </a:solidFill>
                <a:effectLst/>
                <a:latin typeface="-apple-system"/>
              </a:rPr>
              <a:t> </a:t>
            </a:r>
            <a:r>
              <a:rPr lang="en-ID" sz="2000" b="0" i="0" dirty="0" err="1">
                <a:solidFill>
                  <a:srgbClr val="000000"/>
                </a:solidFill>
                <a:effectLst/>
                <a:latin typeface="-apple-system"/>
              </a:rPr>
              <a:t>dalam</a:t>
            </a:r>
            <a:r>
              <a:rPr lang="en-ID" sz="2000" b="0" i="0" dirty="0">
                <a:solidFill>
                  <a:srgbClr val="000000"/>
                </a:solidFill>
                <a:effectLst/>
                <a:latin typeface="-apple-system"/>
              </a:rPr>
              <a:t> </a:t>
            </a:r>
            <a:r>
              <a:rPr lang="en-ID" sz="2000" b="0" i="0" dirty="0" err="1">
                <a:solidFill>
                  <a:srgbClr val="000000"/>
                </a:solidFill>
                <a:effectLst/>
                <a:latin typeface="-apple-system"/>
              </a:rPr>
              <a:t>komputer</a:t>
            </a:r>
            <a:r>
              <a:rPr lang="en-ID" sz="2000" b="0" i="0" dirty="0">
                <a:solidFill>
                  <a:srgbClr val="000000"/>
                </a:solidFill>
                <a:effectLst/>
                <a:latin typeface="-apple-system"/>
              </a:rPr>
              <a:t> yang </a:t>
            </a:r>
            <a:r>
              <a:rPr lang="en-ID" sz="2000" b="0" i="0" dirty="0" err="1">
                <a:solidFill>
                  <a:srgbClr val="000000"/>
                </a:solidFill>
                <a:effectLst/>
                <a:latin typeface="-apple-system"/>
              </a:rPr>
              <a:t>tidak</a:t>
            </a:r>
            <a:r>
              <a:rPr lang="en-ID" sz="2000" b="0" i="0" dirty="0">
                <a:solidFill>
                  <a:srgbClr val="000000"/>
                </a:solidFill>
                <a:effectLst/>
                <a:latin typeface="-apple-system"/>
              </a:rPr>
              <a:t> </a:t>
            </a:r>
            <a:r>
              <a:rPr lang="en-ID" sz="2000" b="0" i="0" dirty="0" err="1">
                <a:solidFill>
                  <a:srgbClr val="000000"/>
                </a:solidFill>
                <a:effectLst/>
                <a:latin typeface="-apple-system"/>
              </a:rPr>
              <a:t>memiliki</a:t>
            </a:r>
            <a:r>
              <a:rPr lang="en-ID" sz="2000" b="0" i="0" dirty="0">
                <a:solidFill>
                  <a:srgbClr val="000000"/>
                </a:solidFill>
                <a:effectLst/>
                <a:latin typeface="-apple-system"/>
              </a:rPr>
              <a:t> </a:t>
            </a:r>
            <a:r>
              <a:rPr lang="en-ID" sz="2000" b="0" i="0" dirty="0" err="1">
                <a:solidFill>
                  <a:srgbClr val="000000"/>
                </a:solidFill>
                <a:effectLst/>
                <a:latin typeface="-apple-system"/>
              </a:rPr>
              <a:t>wujud</a:t>
            </a:r>
            <a:r>
              <a:rPr lang="en-ID" sz="2000" b="0" i="0" dirty="0">
                <a:solidFill>
                  <a:srgbClr val="000000"/>
                </a:solidFill>
                <a:effectLst/>
                <a:latin typeface="-apple-system"/>
              </a:rPr>
              <a:t> </a:t>
            </a:r>
            <a:r>
              <a:rPr lang="en-ID" sz="2000" b="0" i="0" dirty="0" err="1">
                <a:solidFill>
                  <a:srgbClr val="000000"/>
                </a:solidFill>
                <a:effectLst/>
                <a:latin typeface="-apple-system"/>
              </a:rPr>
              <a:t>fisik</a:t>
            </a:r>
            <a:r>
              <a:rPr lang="en-ID" sz="2000" b="0" i="0" dirty="0">
                <a:solidFill>
                  <a:srgbClr val="000000"/>
                </a:solidFill>
                <a:effectLst/>
                <a:latin typeface="-apple-system"/>
              </a:rPr>
              <a:t> yang </a:t>
            </a:r>
            <a:r>
              <a:rPr lang="en-ID" sz="2000" b="0" i="0" dirty="0" err="1">
                <a:solidFill>
                  <a:srgbClr val="000000"/>
                </a:solidFill>
                <a:effectLst/>
                <a:latin typeface="-apple-system"/>
              </a:rPr>
              <a:t>diinstal</a:t>
            </a:r>
            <a:r>
              <a:rPr lang="en-ID" sz="2000" b="0" i="0" dirty="0">
                <a:solidFill>
                  <a:srgbClr val="000000"/>
                </a:solidFill>
                <a:effectLst/>
                <a:latin typeface="-apple-system"/>
              </a:rPr>
              <a:t> </a:t>
            </a:r>
            <a:r>
              <a:rPr lang="en-ID" sz="2000" b="0" i="0" dirty="0" err="1">
                <a:solidFill>
                  <a:srgbClr val="000000"/>
                </a:solidFill>
                <a:effectLst/>
                <a:latin typeface="-apple-system"/>
              </a:rPr>
              <a:t>dalam</a:t>
            </a:r>
            <a:r>
              <a:rPr lang="en-ID" sz="2000" b="0" i="0" dirty="0">
                <a:solidFill>
                  <a:srgbClr val="000000"/>
                </a:solidFill>
                <a:effectLst/>
                <a:latin typeface="-apple-system"/>
              </a:rPr>
              <a:t> </a:t>
            </a:r>
            <a:r>
              <a:rPr lang="en-ID" sz="2000" b="0" i="0" dirty="0" err="1">
                <a:solidFill>
                  <a:srgbClr val="000000"/>
                </a:solidFill>
                <a:effectLst/>
                <a:latin typeface="-apple-system"/>
              </a:rPr>
              <a:t>sebuah</a:t>
            </a:r>
            <a:r>
              <a:rPr lang="en-ID" sz="2000" b="0" i="0" dirty="0">
                <a:solidFill>
                  <a:srgbClr val="000000"/>
                </a:solidFill>
                <a:effectLst/>
                <a:latin typeface="-apple-system"/>
              </a:rPr>
              <a:t> </a:t>
            </a:r>
            <a:r>
              <a:rPr lang="en-ID" sz="2000" b="0" i="0" dirty="0" err="1">
                <a:solidFill>
                  <a:srgbClr val="000000"/>
                </a:solidFill>
                <a:effectLst/>
                <a:latin typeface="-apple-system"/>
              </a:rPr>
              <a:t>komputer</a:t>
            </a:r>
            <a:r>
              <a:rPr lang="en-ID" sz="2000" b="0" i="0" dirty="0">
                <a:solidFill>
                  <a:srgbClr val="000000"/>
                </a:solidFill>
                <a:effectLst/>
                <a:latin typeface="-apple-system"/>
              </a:rPr>
              <a:t> </a:t>
            </a:r>
            <a:r>
              <a:rPr lang="en-ID" sz="2000" b="0" i="0" dirty="0" err="1">
                <a:solidFill>
                  <a:srgbClr val="000000"/>
                </a:solidFill>
                <a:effectLst/>
                <a:latin typeface="-apple-system"/>
              </a:rPr>
              <a:t>atau</a:t>
            </a:r>
            <a:r>
              <a:rPr lang="en-ID" sz="2000" b="0" i="0" dirty="0">
                <a:solidFill>
                  <a:srgbClr val="000000"/>
                </a:solidFill>
                <a:effectLst/>
                <a:latin typeface="-apple-system"/>
              </a:rPr>
              <a:t> laptop agar </a:t>
            </a:r>
            <a:r>
              <a:rPr lang="en-ID" sz="2000" b="0" i="0" dirty="0" err="1">
                <a:solidFill>
                  <a:srgbClr val="000000"/>
                </a:solidFill>
                <a:effectLst/>
                <a:latin typeface="-apple-system"/>
              </a:rPr>
              <a:t>bisa</a:t>
            </a:r>
            <a:r>
              <a:rPr lang="en-ID" sz="2000" b="0" i="0" dirty="0">
                <a:solidFill>
                  <a:srgbClr val="000000"/>
                </a:solidFill>
                <a:effectLst/>
                <a:latin typeface="-apple-system"/>
              </a:rPr>
              <a:t> </a:t>
            </a:r>
            <a:r>
              <a:rPr lang="en-ID" sz="2000" b="0" i="0" dirty="0" err="1">
                <a:solidFill>
                  <a:srgbClr val="000000"/>
                </a:solidFill>
                <a:effectLst/>
                <a:latin typeface="-apple-system"/>
              </a:rPr>
              <a:t>dioperasikan</a:t>
            </a:r>
            <a:r>
              <a:rPr lang="en-ID" sz="2000" b="0" i="0" dirty="0">
                <a:solidFill>
                  <a:srgbClr val="000000"/>
                </a:solidFill>
                <a:effectLst/>
                <a:latin typeface="-apple-system"/>
              </a:rPr>
              <a:t>.</a:t>
            </a:r>
          </a:p>
          <a:p>
            <a:pPr marL="0" lvl="0" indent="0" algn="l" rtl="0">
              <a:spcBef>
                <a:spcPts val="0"/>
              </a:spcBef>
              <a:spcAft>
                <a:spcPts val="0"/>
              </a:spcAft>
              <a:buNone/>
            </a:pPr>
            <a:endParaRPr dirty="0">
              <a:solidFill>
                <a:schemeClr val="dk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circle(in)">
                                      <p:cBhvr>
                                        <p:cTn id="7" dur="2000"/>
                                        <p:tgtEl>
                                          <p:spTgt spid="422"/>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423">
                                            <p:txEl>
                                              <p:pRg st="0" end="0"/>
                                            </p:txEl>
                                          </p:spTgt>
                                        </p:tgtEl>
                                        <p:attrNameLst>
                                          <p:attrName>style.visibility</p:attrName>
                                        </p:attrNameLst>
                                      </p:cBhvr>
                                      <p:to>
                                        <p:strVal val="visible"/>
                                      </p:to>
                                    </p:set>
                                    <p:anim calcmode="lin" valueType="num">
                                      <p:cBhvr additive="base">
                                        <p:cTn id="11" dur="500" fill="hold"/>
                                        <p:tgtEl>
                                          <p:spTgt spid="42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2" presetClass="entr" presetSubtype="4" fill="hold" grpId="0" nodeType="afterEffect">
                                  <p:stCondLst>
                                    <p:cond delay="0"/>
                                  </p:stCondLst>
                                  <p:childTnLst>
                                    <p:set>
                                      <p:cBhvr>
                                        <p:cTn id="15" dur="1" fill="hold">
                                          <p:stCondLst>
                                            <p:cond delay="0"/>
                                          </p:stCondLst>
                                        </p:cTn>
                                        <p:tgtEl>
                                          <p:spTgt spid="423">
                                            <p:txEl>
                                              <p:pRg st="2" end="2"/>
                                            </p:txEl>
                                          </p:spTgt>
                                        </p:tgtEl>
                                        <p:attrNameLst>
                                          <p:attrName>style.visibility</p:attrName>
                                        </p:attrNameLst>
                                      </p:cBhvr>
                                      <p:to>
                                        <p:strVal val="visible"/>
                                      </p:to>
                                    </p:set>
                                    <p:anim calcmode="lin" valueType="num">
                                      <p:cBhvr additive="base">
                                        <p:cTn id="16" dur="500" fill="hold"/>
                                        <p:tgtEl>
                                          <p:spTgt spid="4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 grpId="0"/>
      <p:bldP spid="4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txBox="1">
            <a:spLocks noGrp="1"/>
          </p:cNvSpPr>
          <p:nvPr>
            <p:ph type="title"/>
          </p:nvPr>
        </p:nvSpPr>
        <p:spPr>
          <a:xfrm>
            <a:off x="1609422" y="327990"/>
            <a:ext cx="5746200" cy="7152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a:t>Perangkat Lunak System</a:t>
            </a:r>
            <a:endParaRPr lang="en-ID" sz="3600" dirty="0"/>
          </a:p>
        </p:txBody>
      </p:sp>
      <p:sp>
        <p:nvSpPr>
          <p:cNvPr id="458" name="Google Shape;458;p32"/>
          <p:cNvSpPr txBox="1">
            <a:spLocks noGrp="1"/>
          </p:cNvSpPr>
          <p:nvPr>
            <p:ph type="subTitle" idx="1"/>
          </p:nvPr>
        </p:nvSpPr>
        <p:spPr>
          <a:xfrm>
            <a:off x="367030" y="1371601"/>
            <a:ext cx="8657699" cy="10432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2400" b="1" i="0" dirty="0" err="1">
                <a:solidFill>
                  <a:srgbClr val="202122"/>
                </a:solidFill>
                <a:effectLst/>
                <a:latin typeface="Arial" panose="020B0604020202020204" pitchFamily="34" charset="0"/>
              </a:rPr>
              <a:t>Perangkat</a:t>
            </a:r>
            <a:r>
              <a:rPr lang="en-ID" sz="2400" b="1" i="0" dirty="0">
                <a:solidFill>
                  <a:srgbClr val="202122"/>
                </a:solidFill>
                <a:effectLst/>
                <a:latin typeface="Arial" panose="020B0604020202020204" pitchFamily="34" charset="0"/>
              </a:rPr>
              <a:t> </a:t>
            </a:r>
            <a:r>
              <a:rPr lang="en-ID" sz="2400" b="1" i="0" dirty="0" err="1">
                <a:solidFill>
                  <a:srgbClr val="202122"/>
                </a:solidFill>
                <a:effectLst/>
                <a:latin typeface="Arial" panose="020B0604020202020204" pitchFamily="34" charset="0"/>
              </a:rPr>
              <a:t>lunak</a:t>
            </a:r>
            <a:r>
              <a:rPr lang="en-ID" sz="2400" b="1" i="0" dirty="0">
                <a:solidFill>
                  <a:srgbClr val="202122"/>
                </a:solidFill>
                <a:effectLst/>
                <a:latin typeface="Arial" panose="020B0604020202020204" pitchFamily="34" charset="0"/>
              </a:rPr>
              <a:t> </a:t>
            </a:r>
            <a:r>
              <a:rPr lang="en-ID" sz="2400" b="1" i="0" dirty="0" err="1">
                <a:solidFill>
                  <a:srgbClr val="202122"/>
                </a:solidFill>
                <a:effectLst/>
                <a:latin typeface="Arial" panose="020B0604020202020204" pitchFamily="34" charset="0"/>
              </a:rPr>
              <a:t>sistem</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adalah</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suatu</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istilah</a:t>
            </a:r>
            <a:r>
              <a:rPr lang="en-ID" sz="2400" b="0" i="0" dirty="0">
                <a:solidFill>
                  <a:srgbClr val="202122"/>
                </a:solidFill>
                <a:effectLst/>
                <a:latin typeface="Arial" panose="020B0604020202020204" pitchFamily="34" charset="0"/>
              </a:rPr>
              <a:t> </a:t>
            </a:r>
            <a:r>
              <a:rPr lang="en-ID" sz="2400" b="0" i="0" u="none" strike="noStrike" dirty="0" err="1">
                <a:solidFill>
                  <a:srgbClr val="BA0000"/>
                </a:solidFill>
                <a:effectLst/>
                <a:latin typeface="Arial" panose="020B0604020202020204" pitchFamily="34" charset="0"/>
                <a:hlinkClick r:id="rId3" tooltip="Generik (halaman belum tersedia)"/>
              </a:rPr>
              <a:t>generik</a:t>
            </a:r>
            <a:r>
              <a:rPr lang="en-ID" sz="2400" b="0" i="0" dirty="0">
                <a:solidFill>
                  <a:srgbClr val="202122"/>
                </a:solidFill>
                <a:effectLst/>
                <a:latin typeface="Arial" panose="020B0604020202020204" pitchFamily="34" charset="0"/>
              </a:rPr>
              <a:t> yang </a:t>
            </a:r>
            <a:r>
              <a:rPr lang="en-ID" sz="2400" b="0" i="0" dirty="0" err="1">
                <a:solidFill>
                  <a:srgbClr val="202122"/>
                </a:solidFill>
                <a:effectLst/>
                <a:latin typeface="Arial" panose="020B0604020202020204" pitchFamily="34" charset="0"/>
              </a:rPr>
              <a:t>merujuk</a:t>
            </a:r>
            <a:r>
              <a:rPr lang="en-ID" sz="2400" b="0" i="0" dirty="0">
                <a:solidFill>
                  <a:srgbClr val="202122"/>
                </a:solidFill>
                <a:effectLst/>
                <a:latin typeface="Arial" panose="020B0604020202020204" pitchFamily="34" charset="0"/>
              </a:rPr>
              <a:t> pada </a:t>
            </a:r>
            <a:r>
              <a:rPr lang="en-ID" sz="2400" b="0" i="0" dirty="0" err="1">
                <a:solidFill>
                  <a:srgbClr val="202122"/>
                </a:solidFill>
                <a:effectLst/>
                <a:latin typeface="Arial" panose="020B0604020202020204" pitchFamily="34" charset="0"/>
              </a:rPr>
              <a:t>jenis</a:t>
            </a:r>
            <a:r>
              <a:rPr lang="en-ID" sz="2400" b="0" i="0" dirty="0">
                <a:solidFill>
                  <a:srgbClr val="202122"/>
                </a:solidFill>
                <a:effectLst/>
                <a:latin typeface="Arial" panose="020B0604020202020204" pitchFamily="34" charset="0"/>
              </a:rPr>
              <a:t> </a:t>
            </a:r>
            <a:r>
              <a:rPr lang="en-ID" sz="2400" b="0" i="0" u="none" strike="noStrike" dirty="0" err="1">
                <a:solidFill>
                  <a:srgbClr val="0645AD"/>
                </a:solidFill>
                <a:effectLst/>
                <a:latin typeface="Arial" panose="020B0604020202020204" pitchFamily="34" charset="0"/>
                <a:hlinkClick r:id="rId4" tooltip="Perangkat lunak"/>
              </a:rPr>
              <a:t>perangkat</a:t>
            </a:r>
            <a:r>
              <a:rPr lang="en-ID" sz="2400" b="0" i="0" u="none" strike="noStrike" dirty="0">
                <a:solidFill>
                  <a:srgbClr val="0645AD"/>
                </a:solidFill>
                <a:effectLst/>
                <a:latin typeface="Arial" panose="020B0604020202020204" pitchFamily="34" charset="0"/>
                <a:hlinkClick r:id="rId4" tooltip="Perangkat lunak"/>
              </a:rPr>
              <a:t> </a:t>
            </a:r>
            <a:r>
              <a:rPr lang="en-ID" sz="2400" b="0" i="0" u="none" strike="noStrike" dirty="0" err="1">
                <a:solidFill>
                  <a:srgbClr val="0645AD"/>
                </a:solidFill>
                <a:effectLst/>
                <a:latin typeface="Arial" panose="020B0604020202020204" pitchFamily="34" charset="0"/>
                <a:hlinkClick r:id="rId4" tooltip="Perangkat lunak"/>
              </a:rPr>
              <a:t>lunak</a:t>
            </a:r>
            <a:r>
              <a:rPr lang="en-ID" sz="2400" b="0" i="0" dirty="0">
                <a:solidFill>
                  <a:srgbClr val="202122"/>
                </a:solidFill>
                <a:effectLst/>
                <a:latin typeface="Arial" panose="020B0604020202020204" pitchFamily="34" charset="0"/>
              </a:rPr>
              <a:t> </a:t>
            </a:r>
            <a:r>
              <a:rPr lang="en-ID" sz="2400" b="0" i="0" u="none" strike="noStrike" dirty="0" err="1">
                <a:solidFill>
                  <a:srgbClr val="0645AD"/>
                </a:solidFill>
                <a:effectLst/>
                <a:latin typeface="Arial" panose="020B0604020202020204" pitchFamily="34" charset="0"/>
                <a:hlinkClick r:id="rId5" tooltip="Komputer"/>
              </a:rPr>
              <a:t>komputer</a:t>
            </a:r>
            <a:r>
              <a:rPr lang="en-ID" sz="2400" b="0" i="0" dirty="0">
                <a:solidFill>
                  <a:srgbClr val="202122"/>
                </a:solidFill>
                <a:effectLst/>
                <a:latin typeface="Arial" panose="020B0604020202020204" pitchFamily="34" charset="0"/>
              </a:rPr>
              <a:t> yang </a:t>
            </a:r>
            <a:r>
              <a:rPr lang="en-ID" sz="2400" b="0" i="0" dirty="0" err="1">
                <a:solidFill>
                  <a:srgbClr val="202122"/>
                </a:solidFill>
                <a:effectLst/>
                <a:latin typeface="Arial" panose="020B0604020202020204" pitchFamily="34" charset="0"/>
              </a:rPr>
              <a:t>mengatur</a:t>
            </a:r>
            <a:r>
              <a:rPr lang="en-ID" sz="2400" b="0" i="0" dirty="0">
                <a:solidFill>
                  <a:srgbClr val="202122"/>
                </a:solidFill>
                <a:effectLst/>
                <a:latin typeface="Arial" panose="020B0604020202020204" pitchFamily="34" charset="0"/>
              </a:rPr>
              <a:t> dan </a:t>
            </a:r>
            <a:r>
              <a:rPr lang="en-ID" sz="2400" b="0" i="0" dirty="0" err="1">
                <a:solidFill>
                  <a:srgbClr val="202122"/>
                </a:solidFill>
                <a:effectLst/>
                <a:latin typeface="Arial" panose="020B0604020202020204" pitchFamily="34" charset="0"/>
              </a:rPr>
              <a:t>mengontrol</a:t>
            </a:r>
            <a:r>
              <a:rPr lang="en-ID" sz="2400" b="0" i="0" dirty="0">
                <a:solidFill>
                  <a:srgbClr val="202122"/>
                </a:solidFill>
                <a:effectLst/>
                <a:latin typeface="Arial" panose="020B0604020202020204" pitchFamily="34" charset="0"/>
              </a:rPr>
              <a:t> </a:t>
            </a:r>
            <a:r>
              <a:rPr lang="en-ID" sz="2400" b="0" i="0" u="none" strike="noStrike" dirty="0" err="1">
                <a:solidFill>
                  <a:srgbClr val="0645AD"/>
                </a:solidFill>
                <a:effectLst/>
                <a:latin typeface="Arial" panose="020B0604020202020204" pitchFamily="34" charset="0"/>
                <a:hlinkClick r:id="rId6" tooltip="Perangkat keras"/>
              </a:rPr>
              <a:t>perangkat</a:t>
            </a:r>
            <a:r>
              <a:rPr lang="en-ID" sz="2400" b="0" i="0" u="none" strike="noStrike" dirty="0">
                <a:solidFill>
                  <a:srgbClr val="0645AD"/>
                </a:solidFill>
                <a:effectLst/>
                <a:latin typeface="Arial" panose="020B0604020202020204" pitchFamily="34" charset="0"/>
                <a:hlinkClick r:id="rId6" tooltip="Perangkat keras"/>
              </a:rPr>
              <a:t> </a:t>
            </a:r>
            <a:r>
              <a:rPr lang="en-ID" sz="2400" b="0" i="0" u="none" strike="noStrike" dirty="0" err="1">
                <a:solidFill>
                  <a:srgbClr val="0645AD"/>
                </a:solidFill>
                <a:effectLst/>
                <a:latin typeface="Arial" panose="020B0604020202020204" pitchFamily="34" charset="0"/>
                <a:hlinkClick r:id="rId6" tooltip="Perangkat keras"/>
              </a:rPr>
              <a:t>keras</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sehingga</a:t>
            </a:r>
            <a:r>
              <a:rPr lang="en-ID" sz="2400" b="0" i="0" dirty="0">
                <a:solidFill>
                  <a:srgbClr val="202122"/>
                </a:solidFill>
                <a:effectLst/>
                <a:latin typeface="Arial" panose="020B0604020202020204" pitchFamily="34" charset="0"/>
              </a:rPr>
              <a:t> </a:t>
            </a:r>
            <a:r>
              <a:rPr lang="en-ID" sz="2400" b="0" i="0" u="none" strike="noStrike" dirty="0" err="1">
                <a:solidFill>
                  <a:srgbClr val="0645AD"/>
                </a:solidFill>
                <a:effectLst/>
                <a:latin typeface="Arial" panose="020B0604020202020204" pitchFamily="34" charset="0"/>
                <a:hlinkClick r:id="rId7" tooltip="Perangkat lunak aplikasi"/>
              </a:rPr>
              <a:t>perangkat</a:t>
            </a:r>
            <a:r>
              <a:rPr lang="en-ID" sz="2400" b="0" i="0" u="none" strike="noStrike" dirty="0">
                <a:solidFill>
                  <a:srgbClr val="0645AD"/>
                </a:solidFill>
                <a:effectLst/>
                <a:latin typeface="Arial" panose="020B0604020202020204" pitchFamily="34" charset="0"/>
                <a:hlinkClick r:id="rId7" tooltip="Perangkat lunak aplikasi"/>
              </a:rPr>
              <a:t> </a:t>
            </a:r>
            <a:r>
              <a:rPr lang="en-ID" sz="2400" b="0" i="0" u="none" strike="noStrike" dirty="0" err="1">
                <a:solidFill>
                  <a:srgbClr val="0645AD"/>
                </a:solidFill>
                <a:effectLst/>
                <a:latin typeface="Arial" panose="020B0604020202020204" pitchFamily="34" charset="0"/>
                <a:hlinkClick r:id="rId7" tooltip="Perangkat lunak aplikasi"/>
              </a:rPr>
              <a:t>lunak</a:t>
            </a:r>
            <a:r>
              <a:rPr lang="en-ID" sz="2400" b="0" i="0" u="none" strike="noStrike" dirty="0">
                <a:solidFill>
                  <a:srgbClr val="0645AD"/>
                </a:solidFill>
                <a:effectLst/>
                <a:latin typeface="Arial" panose="020B0604020202020204" pitchFamily="34" charset="0"/>
                <a:hlinkClick r:id="rId7" tooltip="Perangkat lunak aplikasi"/>
              </a:rPr>
              <a:t> </a:t>
            </a:r>
            <a:r>
              <a:rPr lang="en-ID" sz="2400" b="0" i="0" u="none" strike="noStrike" dirty="0" err="1">
                <a:solidFill>
                  <a:srgbClr val="0645AD"/>
                </a:solidFill>
                <a:effectLst/>
                <a:latin typeface="Arial" panose="020B0604020202020204" pitchFamily="34" charset="0"/>
                <a:hlinkClick r:id="rId7" tooltip="Perangkat lunak aplikasi"/>
              </a:rPr>
              <a:t>aplikasi</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dapat</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melakukan</a:t>
            </a:r>
            <a:r>
              <a:rPr lang="en-ID" sz="2400" b="0" i="0" dirty="0">
                <a:solidFill>
                  <a:srgbClr val="202122"/>
                </a:solidFill>
                <a:effectLst/>
                <a:latin typeface="Arial" panose="020B0604020202020204" pitchFamily="34" charset="0"/>
              </a:rPr>
              <a:t> </a:t>
            </a:r>
            <a:r>
              <a:rPr lang="en-ID" sz="2400" b="0" i="0" dirty="0" err="1">
                <a:solidFill>
                  <a:srgbClr val="202122"/>
                </a:solidFill>
                <a:effectLst/>
                <a:latin typeface="Arial" panose="020B0604020202020204" pitchFamily="34" charset="0"/>
              </a:rPr>
              <a:t>tugasnya</a:t>
            </a:r>
            <a:r>
              <a:rPr lang="en-ID" sz="2400" b="0" i="0" dirty="0">
                <a:solidFill>
                  <a:srgbClr val="202122"/>
                </a:solidFill>
                <a:effectLst/>
                <a:latin typeface="Arial" panose="020B0604020202020204" pitchFamily="34" charset="0"/>
              </a:rPr>
              <a:t>.</a:t>
            </a:r>
            <a:endParaRPr sz="2400" dirty="0"/>
          </a:p>
        </p:txBody>
      </p:sp>
      <p:pic>
        <p:nvPicPr>
          <p:cNvPr id="5" name="Picture 4"/>
          <p:cNvPicPr>
            <a:picLocks noChangeAspect="1"/>
          </p:cNvPicPr>
          <p:nvPr/>
        </p:nvPicPr>
        <p:blipFill>
          <a:blip r:embed="rId8"/>
          <a:stretch>
            <a:fillRect/>
          </a:stretch>
        </p:blipFill>
        <p:spPr>
          <a:xfrm>
            <a:off x="1401419" y="2643812"/>
            <a:ext cx="2981738" cy="1529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2109061" y="4248894"/>
            <a:ext cx="1566454" cy="307777"/>
          </a:xfrm>
          <a:prstGeom prst="rect">
            <a:avLst/>
          </a:prstGeom>
          <a:noFill/>
        </p:spPr>
        <p:txBody>
          <a:bodyPr wrap="none" rtlCol="0">
            <a:spAutoFit/>
          </a:bodyPr>
          <a:lstStyle/>
          <a:p>
            <a:r>
              <a:rPr lang="id-ID" dirty="0"/>
              <a:t>Contoh gambar 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wipe(down)">
                                      <p:cBhvr>
                                        <p:cTn id="7" dur="500"/>
                                        <p:tgtEl>
                                          <p:spTgt spid="45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58">
                                            <p:txEl>
                                              <p:pRg st="0" end="0"/>
                                            </p:txEl>
                                          </p:spTgt>
                                        </p:tgtEl>
                                        <p:attrNameLst>
                                          <p:attrName>style.visibility</p:attrName>
                                        </p:attrNameLst>
                                      </p:cBhvr>
                                      <p:to>
                                        <p:strVal val="visible"/>
                                      </p:to>
                                    </p:set>
                                    <p:animEffect transition="in" filter="wipe(down)">
                                      <p:cBhvr>
                                        <p:cTn id="11" dur="500"/>
                                        <p:tgtEl>
                                          <p:spTgt spid="458">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p:bldP spid="458"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268356" y="-113045"/>
            <a:ext cx="8418443"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000" dirty="0" err="1"/>
              <a:t>Perangkat</a:t>
            </a:r>
            <a:r>
              <a:rPr lang="en-ID" sz="4000" dirty="0"/>
              <a:t> </a:t>
            </a:r>
            <a:r>
              <a:rPr lang="en-ID" sz="4000" dirty="0" err="1"/>
              <a:t>lunak</a:t>
            </a:r>
            <a:r>
              <a:rPr lang="en-ID" sz="4000" dirty="0"/>
              <a:t> </a:t>
            </a:r>
            <a:r>
              <a:rPr lang="en-ID" sz="4000" dirty="0" err="1"/>
              <a:t>aplikasi</a:t>
            </a:r>
            <a:endParaRPr sz="4000" dirty="0"/>
          </a:p>
        </p:txBody>
      </p:sp>
      <p:sp>
        <p:nvSpPr>
          <p:cNvPr id="520" name="Google Shape;520;p36"/>
          <p:cNvSpPr txBox="1">
            <a:spLocks noGrp="1"/>
          </p:cNvSpPr>
          <p:nvPr>
            <p:ph type="subTitle" idx="1"/>
          </p:nvPr>
        </p:nvSpPr>
        <p:spPr>
          <a:xfrm>
            <a:off x="457201" y="1111853"/>
            <a:ext cx="8597348" cy="155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2000" b="1" i="0" dirty="0" err="1">
                <a:solidFill>
                  <a:srgbClr val="202122"/>
                </a:solidFill>
                <a:effectLst/>
                <a:latin typeface="Arial" panose="020B0604020202020204" pitchFamily="34" charset="0"/>
              </a:rPr>
              <a:t>Aplikasi</a:t>
            </a:r>
            <a:r>
              <a:rPr lang="en-ID" sz="2000" b="1" i="0" dirty="0">
                <a:solidFill>
                  <a:srgbClr val="202122"/>
                </a:solidFill>
                <a:effectLst/>
                <a:latin typeface="Arial" panose="020B0604020202020204" pitchFamily="34" charset="0"/>
              </a:rPr>
              <a:t> </a:t>
            </a:r>
            <a:r>
              <a:rPr lang="en-ID" sz="2000" b="1" i="0" dirty="0" err="1">
                <a:solidFill>
                  <a:srgbClr val="202122"/>
                </a:solidFill>
                <a:effectLst/>
                <a:latin typeface="Arial" panose="020B0604020202020204" pitchFamily="34" charset="0"/>
              </a:rPr>
              <a:t>perangkat</a:t>
            </a:r>
            <a:r>
              <a:rPr lang="en-ID" sz="2000" b="1" i="0" dirty="0">
                <a:solidFill>
                  <a:srgbClr val="202122"/>
                </a:solidFill>
                <a:effectLst/>
                <a:latin typeface="Arial" panose="020B0604020202020204" pitchFamily="34" charset="0"/>
              </a:rPr>
              <a:t> </a:t>
            </a:r>
            <a:r>
              <a:rPr lang="en-ID" sz="2000" b="1" i="0" dirty="0" err="1">
                <a:solidFill>
                  <a:srgbClr val="202122"/>
                </a:solidFill>
                <a:effectLst/>
                <a:latin typeface="Arial" panose="020B0604020202020204" pitchFamily="34" charset="0"/>
              </a:rPr>
              <a:t>lunak</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3" tooltip="Bahasa Inggris"/>
              </a:rPr>
              <a:t>bahasa</a:t>
            </a:r>
            <a:r>
              <a:rPr lang="en-ID" sz="2000" b="0" i="0" u="none" strike="noStrike" dirty="0">
                <a:solidFill>
                  <a:srgbClr val="0645AD"/>
                </a:solidFill>
                <a:effectLst/>
                <a:latin typeface="Arial" panose="020B0604020202020204" pitchFamily="34" charset="0"/>
                <a:hlinkClick r:id="rId3" tooltip="Bahasa Inggris"/>
              </a:rPr>
              <a:t> </a:t>
            </a:r>
            <a:r>
              <a:rPr lang="en-ID" sz="2000" b="0" i="0" u="none" strike="noStrike" dirty="0" err="1">
                <a:solidFill>
                  <a:srgbClr val="0645AD"/>
                </a:solidFill>
                <a:effectLst/>
                <a:latin typeface="Arial" panose="020B0604020202020204" pitchFamily="34" charset="0"/>
                <a:hlinkClick r:id="rId3" tooltip="Bahasa Inggris"/>
              </a:rPr>
              <a:t>Inggris</a:t>
            </a:r>
            <a:r>
              <a:rPr lang="en-ID" sz="2000" b="0" i="0" dirty="0">
                <a:solidFill>
                  <a:srgbClr val="202122"/>
                </a:solidFill>
                <a:effectLst/>
                <a:latin typeface="Arial" panose="020B0604020202020204" pitchFamily="34" charset="0"/>
              </a:rPr>
              <a:t>: </a:t>
            </a:r>
            <a:r>
              <a:rPr lang="en-ID" sz="2000" b="0" i="1" dirty="0">
                <a:solidFill>
                  <a:srgbClr val="202122"/>
                </a:solidFill>
                <a:effectLst/>
                <a:latin typeface="Arial" panose="020B0604020202020204" pitchFamily="34" charset="0"/>
              </a:rPr>
              <a:t>software application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adalah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suatu</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subkelas</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4" tooltip="Perangkat lunak"/>
              </a:rPr>
              <a:t>perangkat</a:t>
            </a:r>
            <a:r>
              <a:rPr lang="en-ID" sz="2000" b="0" i="0" u="none" strike="noStrike" dirty="0">
                <a:solidFill>
                  <a:srgbClr val="0645AD"/>
                </a:solidFill>
                <a:effectLst/>
                <a:latin typeface="Arial" panose="020B0604020202020204" pitchFamily="34" charset="0"/>
                <a:hlinkClick r:id="rId4" tooltip="Perangkat lunak"/>
              </a:rPr>
              <a:t> </a:t>
            </a:r>
            <a:r>
              <a:rPr lang="en-ID" sz="2000" b="0" i="0" u="none" strike="noStrike" dirty="0" err="1">
                <a:solidFill>
                  <a:srgbClr val="0645AD"/>
                </a:solidFill>
                <a:effectLst/>
                <a:latin typeface="Arial" panose="020B0604020202020204" pitchFamily="34" charset="0"/>
                <a:hlinkClick r:id="rId4" tooltip="Perangkat lunak"/>
              </a:rPr>
              <a:t>lunak</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5" tooltip="Komputer"/>
              </a:rPr>
              <a:t>komputer</a:t>
            </a:r>
            <a:r>
              <a:rPr lang="en-ID" sz="2000" b="0" i="0" dirty="0">
                <a:solidFill>
                  <a:srgbClr val="202122"/>
                </a:solidFill>
                <a:effectLst/>
                <a:latin typeface="Arial" panose="020B0604020202020204" pitchFamily="34" charset="0"/>
              </a:rPr>
              <a:t> yang </a:t>
            </a:r>
            <a:r>
              <a:rPr lang="en-ID" sz="2000" b="0" i="0" dirty="0" err="1">
                <a:solidFill>
                  <a:srgbClr val="202122"/>
                </a:solidFill>
                <a:effectLst/>
                <a:latin typeface="Arial" panose="020B0604020202020204" pitchFamily="34" charset="0"/>
              </a:rPr>
              <a:t>memanfaatkan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kemampuan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komputer</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langsung</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untuk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melakukan</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suatu</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tugas</a:t>
            </a:r>
            <a:r>
              <a:rPr lang="en-ID" sz="2000" b="0" i="0" dirty="0">
                <a:solidFill>
                  <a:srgbClr val="202122"/>
                </a:solidFill>
                <a:effectLst/>
                <a:latin typeface="Arial" panose="020B0604020202020204" pitchFamily="34" charset="0"/>
              </a:rPr>
              <a:t> yang </a:t>
            </a:r>
            <a:r>
              <a:rPr lang="en-ID" sz="2000" b="0" i="0" dirty="0" err="1">
                <a:solidFill>
                  <a:srgbClr val="202122"/>
                </a:solidFill>
                <a:effectLst/>
                <a:latin typeface="Arial" panose="020B0604020202020204" pitchFamily="34" charset="0"/>
              </a:rPr>
              <a:t>diinginkan</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6" tooltip="Pengguna"/>
              </a:rPr>
              <a:t>pengguna</a:t>
            </a:r>
            <a:r>
              <a:rPr lang="en-ID" sz="2000" b="0" i="0" dirty="0">
                <a:solidFill>
                  <a:srgbClr val="202122"/>
                </a:solidFill>
                <a:effectLst/>
                <a:latin typeface="Arial" panose="020B0604020202020204" pitchFamily="34" charset="0"/>
              </a:rPr>
              <a:t>.</a:t>
            </a:r>
            <a:r>
              <a:rPr lang="id-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Contoh</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utama</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perangkat</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lunak</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aplikasi</a:t>
            </a:r>
            <a:r>
              <a:rPr lang="en-ID" sz="2000" b="0" i="0" dirty="0">
                <a:solidFill>
                  <a:srgbClr val="202122"/>
                </a:solidFill>
                <a:effectLst/>
                <a:latin typeface="Arial" panose="020B0604020202020204" pitchFamily="34" charset="0"/>
              </a:rPr>
              <a:t> </a:t>
            </a:r>
            <a:r>
              <a:rPr lang="en-ID" sz="2000" b="0" i="0" dirty="0" err="1">
                <a:solidFill>
                  <a:srgbClr val="202122"/>
                </a:solidFill>
                <a:effectLst/>
                <a:latin typeface="Arial" panose="020B0604020202020204" pitchFamily="34" charset="0"/>
              </a:rPr>
              <a:t>adalah</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7" tooltip="Pengolah kata"/>
              </a:rPr>
              <a:t>pengolah</a:t>
            </a:r>
            <a:r>
              <a:rPr lang="en-ID" sz="2000" b="0" i="0" u="none" strike="noStrike" dirty="0">
                <a:solidFill>
                  <a:srgbClr val="0645AD"/>
                </a:solidFill>
                <a:effectLst/>
                <a:latin typeface="Arial" panose="020B0604020202020204" pitchFamily="34" charset="0"/>
                <a:hlinkClick r:id="rId7" tooltip="Pengolah kata"/>
              </a:rPr>
              <a:t> kata</a:t>
            </a:r>
            <a:r>
              <a:rPr lang="en-ID" sz="2000" b="0" i="0" dirty="0">
                <a:solidFill>
                  <a:srgbClr val="202122"/>
                </a:solidFill>
                <a:effectLst/>
                <a:latin typeface="Arial" panose="020B0604020202020204" pitchFamily="34" charset="0"/>
              </a:rPr>
              <a:t>, </a:t>
            </a:r>
            <a:r>
              <a:rPr lang="en-ID" sz="2000" b="0" i="0" u="none" strike="noStrike" dirty="0" err="1">
                <a:solidFill>
                  <a:srgbClr val="0645AD"/>
                </a:solidFill>
                <a:effectLst/>
                <a:latin typeface="Arial" panose="020B0604020202020204" pitchFamily="34" charset="0"/>
                <a:hlinkClick r:id="rId8" tooltip="Lembar kerja"/>
              </a:rPr>
              <a:t>lembar</a:t>
            </a:r>
            <a:r>
              <a:rPr lang="en-ID" sz="2000" b="0" i="0" u="none" strike="noStrike" dirty="0">
                <a:solidFill>
                  <a:srgbClr val="0645AD"/>
                </a:solidFill>
                <a:effectLst/>
                <a:latin typeface="Arial" panose="020B0604020202020204" pitchFamily="34" charset="0"/>
                <a:hlinkClick r:id="rId8" tooltip="Lembar kerja"/>
              </a:rPr>
              <a:t> </a:t>
            </a:r>
            <a:r>
              <a:rPr lang="en-ID" sz="2000" b="0" i="0" u="none" strike="noStrike" dirty="0" err="1">
                <a:solidFill>
                  <a:srgbClr val="0645AD"/>
                </a:solidFill>
                <a:effectLst/>
                <a:latin typeface="Arial" panose="020B0604020202020204" pitchFamily="34" charset="0"/>
                <a:hlinkClick r:id="rId8" tooltip="Lembar kerja"/>
              </a:rPr>
              <a:t>kerja</a:t>
            </a:r>
            <a:r>
              <a:rPr lang="en-ID" sz="2000" b="0" i="0" dirty="0">
                <a:solidFill>
                  <a:srgbClr val="202122"/>
                </a:solidFill>
                <a:effectLst/>
                <a:latin typeface="Arial" panose="020B0604020202020204" pitchFamily="34" charset="0"/>
              </a:rPr>
              <a:t>, dan </a:t>
            </a:r>
            <a:r>
              <a:rPr lang="en-ID" sz="2000" b="0" i="0" u="none" strike="noStrike" dirty="0" err="1">
                <a:solidFill>
                  <a:srgbClr val="0645AD"/>
                </a:solidFill>
                <a:effectLst/>
                <a:latin typeface="Arial" panose="020B0604020202020204" pitchFamily="34" charset="0"/>
                <a:hlinkClick r:id="rId9" tooltip="Pemutar media"/>
              </a:rPr>
              <a:t>pemutar</a:t>
            </a:r>
            <a:r>
              <a:rPr lang="en-ID" sz="2000" b="0" i="0" u="none" strike="noStrike" dirty="0">
                <a:solidFill>
                  <a:srgbClr val="0645AD"/>
                </a:solidFill>
                <a:effectLst/>
                <a:latin typeface="Arial" panose="020B0604020202020204" pitchFamily="34" charset="0"/>
                <a:hlinkClick r:id="rId9" tooltip="Pemutar media"/>
              </a:rPr>
              <a:t> media</a:t>
            </a:r>
            <a:r>
              <a:rPr lang="en-ID" sz="2000" b="0" i="0" dirty="0">
                <a:solidFill>
                  <a:srgbClr val="202122"/>
                </a:solidFill>
                <a:effectLst/>
                <a:latin typeface="Arial" panose="020B0604020202020204" pitchFamily="34" charset="0"/>
              </a:rPr>
              <a:t>.</a:t>
            </a:r>
            <a:endParaRPr sz="2000" dirty="0"/>
          </a:p>
        </p:txBody>
      </p:sp>
      <p:pic>
        <p:nvPicPr>
          <p:cNvPr id="3" name="Picture 2"/>
          <p:cNvPicPr>
            <a:picLocks noChangeAspect="1"/>
          </p:cNvPicPr>
          <p:nvPr/>
        </p:nvPicPr>
        <p:blipFill>
          <a:blip r:embed="rId10"/>
          <a:stretch>
            <a:fillRect/>
          </a:stretch>
        </p:blipFill>
        <p:spPr>
          <a:xfrm>
            <a:off x="2451859" y="2746253"/>
            <a:ext cx="3034541" cy="1692737"/>
          </a:xfrm>
          <a:prstGeom prst="rect">
            <a:avLst/>
          </a:prstGeom>
        </p:spPr>
      </p:pic>
      <p:sp>
        <p:nvSpPr>
          <p:cNvPr id="4" name="TextBox 3"/>
          <p:cNvSpPr txBox="1"/>
          <p:nvPr/>
        </p:nvSpPr>
        <p:spPr>
          <a:xfrm>
            <a:off x="2862471" y="4438990"/>
            <a:ext cx="2385390" cy="307777"/>
          </a:xfrm>
          <a:prstGeom prst="rect">
            <a:avLst/>
          </a:prstGeom>
          <a:noFill/>
        </p:spPr>
        <p:txBody>
          <a:bodyPr wrap="square" rtlCol="0">
            <a:spAutoFit/>
          </a:bodyPr>
          <a:lstStyle/>
          <a:p>
            <a:pPr algn="ctr"/>
            <a:r>
              <a:rPr lang="id-ID" dirty="0"/>
              <a:t>CONTOH GAMBAR 2</a:t>
            </a:r>
            <a:endParaRPr lang="en-ID"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anim calcmode="lin" valueType="num">
                                      <p:cBhvr additive="base">
                                        <p:cTn id="7" dur="1000" fill="hold"/>
                                        <p:tgtEl>
                                          <p:spTgt spid="520">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2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ppt_x"/>
                                          </p:val>
                                        </p:tav>
                                        <p:tav tm="100000">
                                          <p:val>
                                            <p:strVal val="#ppt_x"/>
                                          </p:val>
                                        </p:tav>
                                      </p:tavLst>
                                    </p:anim>
                                    <p:anim calcmode="lin" valueType="num">
                                      <p:cBhvr additive="base">
                                        <p:cTn id="1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4"/>
          <p:cNvSpPr/>
          <p:nvPr/>
        </p:nvSpPr>
        <p:spPr>
          <a:xfrm>
            <a:off x="6195200" y="2760450"/>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6255562" y="1262926"/>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3538800" y="2760450"/>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3599162" y="1262926"/>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842213" y="2760450"/>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902575" y="1262926"/>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txBox="1">
            <a:spLocks noGrp="1"/>
          </p:cNvSpPr>
          <p:nvPr>
            <p:ph type="subTitle" idx="9"/>
          </p:nvPr>
        </p:nvSpPr>
        <p:spPr>
          <a:xfrm>
            <a:off x="6080539" y="1992487"/>
            <a:ext cx="2616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effectLst/>
                <a:latin typeface="Open Sans" panose="020B0606030504020204" pitchFamily="34" charset="0"/>
                <a:ea typeface="Calibri" panose="020F0502020204030204" pitchFamily="34" charset="0"/>
              </a:rPr>
              <a:t>MS Excel </a:t>
            </a:r>
            <a:r>
              <a:rPr lang="en-ID" dirty="0" err="1">
                <a:solidFill>
                  <a:schemeClr val="tx1"/>
                </a:solidFill>
                <a:effectLst/>
                <a:latin typeface="Open Sans" panose="020B0606030504020204" pitchFamily="34" charset="0"/>
                <a:ea typeface="Calibri" panose="020F0502020204030204" pitchFamily="34" charset="0"/>
              </a:rPr>
              <a:t>adalah</a:t>
            </a:r>
            <a:r>
              <a:rPr lang="en-ID" dirty="0">
                <a:solidFill>
                  <a:schemeClr val="tx1"/>
                </a:solidFill>
                <a:effectLst/>
                <a:latin typeface="Open Sans" panose="020B0606030504020204" pitchFamily="34" charset="0"/>
                <a:ea typeface="Calibri" panose="020F0502020204030204" pitchFamily="34" charset="0"/>
              </a:rPr>
              <a:t> program </a:t>
            </a:r>
            <a:r>
              <a:rPr lang="en-ID" dirty="0" err="1">
                <a:solidFill>
                  <a:schemeClr val="tx1"/>
                </a:solidFill>
                <a:effectLst/>
                <a:latin typeface="Open Sans" panose="020B0606030504020204" pitchFamily="34" charset="0"/>
                <a:ea typeface="Calibri" panose="020F0502020204030204" pitchFamily="34" charset="0"/>
              </a:rPr>
              <a:t>perangkat</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lunak</a:t>
            </a:r>
            <a:r>
              <a:rPr lang="id-ID" dirty="0">
                <a:solidFill>
                  <a:schemeClr val="tx1"/>
                </a:solidFill>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Ini</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memiliki</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desain</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kecerdasan</a:t>
            </a:r>
            <a:r>
              <a:rPr lang="en-ID" dirty="0">
                <a:solidFill>
                  <a:schemeClr val="tx1"/>
                </a:solidFill>
                <a:effectLst/>
                <a:latin typeface="Open Sans" panose="020B0606030504020204" pitchFamily="34" charset="0"/>
                <a:ea typeface="Calibri" panose="020F0502020204030204" pitchFamily="34" charset="0"/>
              </a:rPr>
              <a:t> yang </a:t>
            </a:r>
            <a:r>
              <a:rPr lang="en-ID" dirty="0" err="1">
                <a:solidFill>
                  <a:schemeClr val="tx1"/>
                </a:solidFill>
                <a:effectLst/>
                <a:latin typeface="Open Sans" panose="020B0606030504020204" pitchFamily="34" charset="0"/>
                <a:ea typeface="Calibri" panose="020F0502020204030204" pitchFamily="34" charset="0"/>
              </a:rPr>
              <a:t>ditingkatkan</a:t>
            </a:r>
            <a:r>
              <a:rPr lang="en-ID" dirty="0">
                <a:solidFill>
                  <a:schemeClr val="tx1"/>
                </a:solidFill>
                <a:effectLst/>
                <a:latin typeface="Open Sans" panose="020B0606030504020204" pitchFamily="34" charset="0"/>
                <a:ea typeface="Calibri" panose="020F0502020204030204" pitchFamily="34" charset="0"/>
              </a:rPr>
              <a:t>.</a:t>
            </a:r>
            <a:endParaRPr dirty="0">
              <a:solidFill>
                <a:schemeClr val="tx1"/>
              </a:solidFill>
            </a:endParaRPr>
          </a:p>
        </p:txBody>
      </p:sp>
      <p:sp>
        <p:nvSpPr>
          <p:cNvPr id="491" name="Google Shape;491;p34"/>
          <p:cNvSpPr txBox="1">
            <a:spLocks noGrp="1"/>
          </p:cNvSpPr>
          <p:nvPr>
            <p:ph type="subTitle" idx="14"/>
          </p:nvPr>
        </p:nvSpPr>
        <p:spPr>
          <a:xfrm>
            <a:off x="6080539" y="3674401"/>
            <a:ext cx="2763361" cy="788832"/>
          </a:xfrm>
          <a:prstGeom prst="rect">
            <a:avLst/>
          </a:prstGeom>
        </p:spPr>
        <p:txBody>
          <a:bodyPr spcFirstLastPara="1" wrap="square" lIns="91425" tIns="91425" rIns="91425" bIns="91425" anchor="ctr" anchorCtr="0">
            <a:noAutofit/>
          </a:bodyPr>
          <a:lstStyle/>
          <a:p>
            <a:pPr marL="0" indent="0" algn="l"/>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Chrome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adalah</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browser web yang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dapat</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digunakan</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dengan</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berbagai</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sistem</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operasi</a:t>
            </a:r>
            <a:r>
              <a:rPr lang="id-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Chrome juga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menawarkan</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kemampuan</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untuk</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mendukung</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a:t>
            </a:r>
            <a:r>
              <a:rPr lang="en-ID"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aplikasi</a:t>
            </a:r>
            <a:r>
              <a:rPr lang="en-ID"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 lain.</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492" name="Google Shape;492;p34"/>
          <p:cNvSpPr txBox="1">
            <a:spLocks noGrp="1"/>
          </p:cNvSpPr>
          <p:nvPr>
            <p:ph type="title" idx="8"/>
          </p:nvPr>
        </p:nvSpPr>
        <p:spPr>
          <a:xfrm>
            <a:off x="6381262" y="1538992"/>
            <a:ext cx="1734600" cy="221928"/>
          </a:xfrm>
          <a:prstGeom prst="rect">
            <a:avLst/>
          </a:prstGeom>
        </p:spPr>
        <p:txBody>
          <a:bodyPr spcFirstLastPara="1" wrap="square" lIns="91425" tIns="91425" rIns="91425" bIns="91425" anchor="ctr" anchorCtr="0">
            <a:noAutofit/>
          </a:bodyPr>
          <a:lstStyle/>
          <a:p>
            <a:r>
              <a:rPr lang="en-ID" sz="1800" b="1" dirty="0">
                <a:solidFill>
                  <a:srgbClr val="000000"/>
                </a:solidFill>
                <a:effectLst/>
                <a:latin typeface="Open Sans" panose="020B0606030504020204" pitchFamily="34" charset="0"/>
                <a:ea typeface="Times New Roman" panose="02020603050405020304" pitchFamily="18" charset="0"/>
              </a:rPr>
              <a:t>3. MS Excel</a:t>
            </a:r>
            <a:br>
              <a:rPr lang="en-ID" sz="1800" b="1" dirty="0">
                <a:effectLst/>
                <a:latin typeface="Times New Roman" panose="02020603050405020304" pitchFamily="18" charset="0"/>
                <a:ea typeface="Times New Roman" panose="02020603050405020304" pitchFamily="18" charset="0"/>
              </a:rPr>
            </a:br>
            <a:endParaRPr dirty="0"/>
          </a:p>
        </p:txBody>
      </p:sp>
      <p:sp>
        <p:nvSpPr>
          <p:cNvPr id="493" name="Google Shape;493;p34"/>
          <p:cNvSpPr txBox="1">
            <a:spLocks noGrp="1"/>
          </p:cNvSpPr>
          <p:nvPr>
            <p:ph type="title" idx="13"/>
          </p:nvPr>
        </p:nvSpPr>
        <p:spPr>
          <a:xfrm>
            <a:off x="6361100" y="3025590"/>
            <a:ext cx="1734600" cy="219209"/>
          </a:xfrm>
          <a:prstGeom prst="rect">
            <a:avLst/>
          </a:prstGeom>
        </p:spPr>
        <p:txBody>
          <a:bodyPr spcFirstLastPara="1" wrap="square" lIns="91425" tIns="91425" rIns="91425" bIns="91425" anchor="ctr" anchorCtr="0">
            <a:noAutofit/>
          </a:bodyPr>
          <a:lstStyle/>
          <a:p>
            <a:r>
              <a:rPr lang="en-ID" sz="1800" b="1" i="0" dirty="0">
                <a:solidFill>
                  <a:schemeClr val="tx1"/>
                </a:solidFill>
                <a:effectLst/>
                <a:latin typeface="Open Sans" panose="020B0606030504020204" pitchFamily="34" charset="0"/>
              </a:rPr>
              <a:t>6. Chrome</a:t>
            </a:r>
            <a:br>
              <a:rPr lang="en-ID" sz="1800" b="1" i="0" dirty="0">
                <a:solidFill>
                  <a:schemeClr val="tx1"/>
                </a:solidFill>
                <a:effectLst/>
                <a:latin typeface="Open Sans" panose="020B0606030504020204" pitchFamily="34" charset="0"/>
              </a:rPr>
            </a:br>
            <a:endParaRPr sz="1800" dirty="0">
              <a:solidFill>
                <a:schemeClr val="tx1"/>
              </a:solidFill>
            </a:endParaRPr>
          </a:p>
        </p:txBody>
      </p:sp>
      <p:sp>
        <p:nvSpPr>
          <p:cNvPr id="494" name="Google Shape;494;p34"/>
          <p:cNvSpPr txBox="1">
            <a:spLocks noGrp="1"/>
          </p:cNvSpPr>
          <p:nvPr>
            <p:ph type="title" idx="15"/>
          </p:nvPr>
        </p:nvSpPr>
        <p:spPr>
          <a:xfrm>
            <a:off x="720000" y="532599"/>
            <a:ext cx="7704000" cy="484800"/>
          </a:xfrm>
          <a:prstGeom prst="rect">
            <a:avLst/>
          </a:prstGeom>
        </p:spPr>
        <p:txBody>
          <a:bodyPr spcFirstLastPara="1" wrap="square" lIns="91425" tIns="91425" rIns="91425" bIns="91425" anchor="b" anchorCtr="0">
            <a:noAutofit/>
          </a:bodyPr>
          <a:lstStyle/>
          <a:p>
            <a:r>
              <a:rPr lang="en-ID" sz="3600" b="1" i="0" dirty="0" err="1">
                <a:solidFill>
                  <a:srgbClr val="4D0859"/>
                </a:solidFill>
                <a:effectLst/>
                <a:latin typeface="Open Sans" panose="020B0606030504020204" pitchFamily="34" charset="0"/>
              </a:rPr>
              <a:t>Contoh</a:t>
            </a:r>
            <a:endParaRPr sz="3600" dirty="0"/>
          </a:p>
        </p:txBody>
      </p:sp>
      <p:sp>
        <p:nvSpPr>
          <p:cNvPr id="495" name="Google Shape;495;p34"/>
          <p:cNvSpPr txBox="1">
            <a:spLocks noGrp="1"/>
          </p:cNvSpPr>
          <p:nvPr>
            <p:ph type="title"/>
          </p:nvPr>
        </p:nvSpPr>
        <p:spPr>
          <a:xfrm>
            <a:off x="1028275" y="1611816"/>
            <a:ext cx="1734600" cy="45719"/>
          </a:xfrm>
          <a:prstGeom prst="rect">
            <a:avLst/>
          </a:prstGeom>
        </p:spPr>
        <p:txBody>
          <a:bodyPr spcFirstLastPara="1" wrap="square" lIns="91425" tIns="91425" rIns="91425" bIns="91425" anchor="ctr" anchorCtr="0">
            <a:noAutofit/>
          </a:bodyPr>
          <a:lstStyle/>
          <a:p>
            <a:r>
              <a:rPr lang="en-ID"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1. MS Word</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496" name="Google Shape;496;p34"/>
          <p:cNvSpPr txBox="1">
            <a:spLocks noGrp="1"/>
          </p:cNvSpPr>
          <p:nvPr>
            <p:ph type="subTitle" idx="1"/>
          </p:nvPr>
        </p:nvSpPr>
        <p:spPr>
          <a:xfrm>
            <a:off x="447261" y="1951699"/>
            <a:ext cx="3277601"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effectLst/>
                <a:latin typeface="Open Sans" panose="020B0606030504020204" pitchFamily="34" charset="0"/>
                <a:ea typeface="Calibri" panose="020F0502020204030204" pitchFamily="34" charset="0"/>
              </a:rPr>
              <a:t>Microsoft Word </a:t>
            </a:r>
            <a:r>
              <a:rPr lang="en-ID" dirty="0" err="1">
                <a:solidFill>
                  <a:schemeClr val="tx1"/>
                </a:solidFill>
                <a:effectLst/>
                <a:latin typeface="Open Sans" panose="020B0606030504020204" pitchFamily="34" charset="0"/>
                <a:ea typeface="Calibri" panose="020F0502020204030204" pitchFamily="34" charset="0"/>
              </a:rPr>
              <a:t>merupakan</a:t>
            </a:r>
            <a:r>
              <a:rPr lang="en-ID" dirty="0">
                <a:solidFill>
                  <a:schemeClr val="tx1"/>
                </a:solidFill>
                <a:effectLst/>
                <a:latin typeface="Open Sans" panose="020B0606030504020204" pitchFamily="34" charset="0"/>
                <a:ea typeface="Calibri" panose="020F0502020204030204" pitchFamily="34" charset="0"/>
              </a:rPr>
              <a:t> salah </a:t>
            </a:r>
            <a:r>
              <a:rPr lang="en-ID" dirty="0" err="1">
                <a:solidFill>
                  <a:schemeClr val="tx1"/>
                </a:solidFill>
                <a:effectLst/>
                <a:latin typeface="Open Sans" panose="020B0606030504020204" pitchFamily="34" charset="0"/>
                <a:ea typeface="Calibri" panose="020F0502020204030204" pitchFamily="34" charset="0"/>
              </a:rPr>
              <a:t>satu</a:t>
            </a:r>
            <a:r>
              <a:rPr lang="en-ID" dirty="0">
                <a:solidFill>
                  <a:schemeClr val="tx1"/>
                </a:solidFill>
                <a:effectLst/>
                <a:latin typeface="Open Sans" panose="020B0606030504020204" pitchFamily="34" charset="0"/>
                <a:ea typeface="Calibri" panose="020F0502020204030204" pitchFamily="34" charset="0"/>
              </a:rPr>
              <a:t> software </a:t>
            </a:r>
            <a:r>
              <a:rPr lang="en-ID" dirty="0" err="1">
                <a:solidFill>
                  <a:schemeClr val="tx1"/>
                </a:solidFill>
                <a:effectLst/>
                <a:latin typeface="Open Sans" panose="020B0606030504020204" pitchFamily="34" charset="0"/>
                <a:ea typeface="Calibri" panose="020F0502020204030204" pitchFamily="34" charset="0"/>
              </a:rPr>
              <a:t>pengolah</a:t>
            </a:r>
            <a:r>
              <a:rPr lang="en-ID" dirty="0">
                <a:solidFill>
                  <a:schemeClr val="tx1"/>
                </a:solidFill>
                <a:effectLst/>
                <a:latin typeface="Open Sans" panose="020B0606030504020204" pitchFamily="34" charset="0"/>
                <a:ea typeface="Calibri" panose="020F0502020204030204" pitchFamily="34" charset="0"/>
              </a:rPr>
              <a:t> kata yang </a:t>
            </a:r>
            <a:r>
              <a:rPr lang="en-ID" dirty="0" err="1">
                <a:solidFill>
                  <a:schemeClr val="tx1"/>
                </a:solidFill>
                <a:effectLst/>
                <a:latin typeface="Open Sans" panose="020B0606030504020204" pitchFamily="34" charset="0"/>
                <a:ea typeface="Calibri" panose="020F0502020204030204" pitchFamily="34" charset="0"/>
              </a:rPr>
              <a:t>dibuat</a:t>
            </a:r>
            <a:r>
              <a:rPr lang="en-ID" dirty="0">
                <a:solidFill>
                  <a:schemeClr val="tx1"/>
                </a:solidFill>
                <a:effectLst/>
                <a:latin typeface="Open Sans" panose="020B0606030504020204" pitchFamily="34" charset="0"/>
                <a:ea typeface="Calibri" panose="020F0502020204030204" pitchFamily="34" charset="0"/>
              </a:rPr>
              <a:t> pada </a:t>
            </a:r>
            <a:r>
              <a:rPr lang="en-ID" dirty="0" err="1">
                <a:solidFill>
                  <a:schemeClr val="tx1"/>
                </a:solidFill>
                <a:effectLst/>
                <a:latin typeface="Open Sans" panose="020B0606030504020204" pitchFamily="34" charset="0"/>
                <a:ea typeface="Calibri" panose="020F0502020204030204" pitchFamily="34" charset="0"/>
              </a:rPr>
              <a:t>tahun</a:t>
            </a:r>
            <a:r>
              <a:rPr lang="en-ID" dirty="0">
                <a:solidFill>
                  <a:schemeClr val="tx1"/>
                </a:solidFill>
                <a:effectLst/>
                <a:latin typeface="Open Sans" panose="020B0606030504020204" pitchFamily="34" charset="0"/>
                <a:ea typeface="Calibri" panose="020F0502020204030204" pitchFamily="34" charset="0"/>
              </a:rPr>
              <a:t> 1983. </a:t>
            </a:r>
            <a:endParaRPr dirty="0">
              <a:solidFill>
                <a:schemeClr val="tx1"/>
              </a:solidFill>
            </a:endParaRPr>
          </a:p>
        </p:txBody>
      </p:sp>
      <p:sp>
        <p:nvSpPr>
          <p:cNvPr id="497" name="Google Shape;497;p34"/>
          <p:cNvSpPr txBox="1">
            <a:spLocks noGrp="1"/>
          </p:cNvSpPr>
          <p:nvPr>
            <p:ph type="title" idx="2"/>
          </p:nvPr>
        </p:nvSpPr>
        <p:spPr>
          <a:xfrm>
            <a:off x="3724862" y="1518559"/>
            <a:ext cx="1734600" cy="221928"/>
          </a:xfrm>
          <a:prstGeom prst="rect">
            <a:avLst/>
          </a:prstGeom>
        </p:spPr>
        <p:txBody>
          <a:bodyPr spcFirstLastPara="1" wrap="square" lIns="91425" tIns="91425" rIns="91425" bIns="91425" anchor="ctr" anchorCtr="0">
            <a:noAutofit/>
          </a:bodyPr>
          <a:lstStyle/>
          <a:p>
            <a:r>
              <a:rPr lang="en-ID" sz="1800" b="1" dirty="0">
                <a:solidFill>
                  <a:srgbClr val="000000"/>
                </a:solidFill>
                <a:effectLst/>
                <a:latin typeface="Open Sans" panose="020B0606030504020204" pitchFamily="34" charset="0"/>
                <a:ea typeface="Times New Roman" panose="02020603050405020304" pitchFamily="18" charset="0"/>
              </a:rPr>
              <a:t>2. MS Access</a:t>
            </a:r>
            <a:br>
              <a:rPr lang="en-ID" sz="1800" b="1" dirty="0">
                <a:effectLst/>
                <a:latin typeface="Times New Roman" panose="02020603050405020304" pitchFamily="18" charset="0"/>
                <a:ea typeface="Times New Roman" panose="02020603050405020304" pitchFamily="18" charset="0"/>
              </a:rPr>
            </a:br>
            <a:endParaRPr dirty="0"/>
          </a:p>
        </p:txBody>
      </p:sp>
      <p:sp>
        <p:nvSpPr>
          <p:cNvPr id="498" name="Google Shape;498;p34"/>
          <p:cNvSpPr txBox="1">
            <a:spLocks noGrp="1"/>
          </p:cNvSpPr>
          <p:nvPr>
            <p:ph type="subTitle" idx="3"/>
          </p:nvPr>
        </p:nvSpPr>
        <p:spPr>
          <a:xfrm>
            <a:off x="3464339" y="1871275"/>
            <a:ext cx="2616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effectLst/>
                <a:latin typeface="Open Sans" panose="020B0606030504020204" pitchFamily="34" charset="0"/>
                <a:ea typeface="Calibri" panose="020F0502020204030204" pitchFamily="34" charset="0"/>
              </a:rPr>
              <a:t>MS Access </a:t>
            </a:r>
            <a:r>
              <a:rPr lang="en-ID" dirty="0" err="1">
                <a:solidFill>
                  <a:schemeClr val="tx1"/>
                </a:solidFill>
                <a:effectLst/>
                <a:latin typeface="Open Sans" panose="020B0606030504020204" pitchFamily="34" charset="0"/>
                <a:ea typeface="Calibri" panose="020F0502020204030204" pitchFamily="34" charset="0"/>
              </a:rPr>
              <a:t>adalah</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perangkat</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lunak</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manajemen</a:t>
            </a:r>
            <a:r>
              <a:rPr lang="en-ID" dirty="0">
                <a:solidFill>
                  <a:schemeClr val="tx1"/>
                </a:solidFill>
                <a:effectLst/>
                <a:latin typeface="Open Sans" panose="020B0606030504020204" pitchFamily="34" charset="0"/>
                <a:ea typeface="Calibri" panose="020F0502020204030204" pitchFamily="34" charset="0"/>
              </a:rPr>
              <a:t> basis data.</a:t>
            </a:r>
            <a:endParaRPr dirty="0">
              <a:solidFill>
                <a:schemeClr val="tx1"/>
              </a:solidFill>
            </a:endParaRPr>
          </a:p>
        </p:txBody>
      </p:sp>
      <p:sp>
        <p:nvSpPr>
          <p:cNvPr id="499" name="Google Shape;499;p34"/>
          <p:cNvSpPr txBox="1">
            <a:spLocks noGrp="1"/>
          </p:cNvSpPr>
          <p:nvPr>
            <p:ph type="title" idx="4"/>
          </p:nvPr>
        </p:nvSpPr>
        <p:spPr>
          <a:xfrm>
            <a:off x="1007976" y="3025590"/>
            <a:ext cx="1734600" cy="214817"/>
          </a:xfrm>
          <a:prstGeom prst="rect">
            <a:avLst/>
          </a:prstGeom>
        </p:spPr>
        <p:txBody>
          <a:bodyPr spcFirstLastPara="1" wrap="square" lIns="91425" tIns="91425" rIns="91425" bIns="91425" anchor="ctr" anchorCtr="0">
            <a:noAutofit/>
          </a:bodyPr>
          <a:lstStyle/>
          <a:p>
            <a:r>
              <a:rPr lang="en-ID" sz="1800" b="1" dirty="0">
                <a:solidFill>
                  <a:srgbClr val="000000"/>
                </a:solidFill>
                <a:effectLst/>
                <a:latin typeface="Open Sans" panose="020B0606030504020204" pitchFamily="34" charset="0"/>
                <a:ea typeface="Times New Roman" panose="02020603050405020304" pitchFamily="18" charset="0"/>
              </a:rPr>
              <a:t>4. Firefox</a:t>
            </a:r>
            <a:br>
              <a:rPr lang="en-ID" sz="1800" b="1" dirty="0">
                <a:effectLst/>
                <a:latin typeface="Times New Roman" panose="02020603050405020304" pitchFamily="18" charset="0"/>
                <a:ea typeface="Times New Roman" panose="02020603050405020304" pitchFamily="18" charset="0"/>
              </a:rPr>
            </a:br>
            <a:endParaRPr dirty="0"/>
          </a:p>
        </p:txBody>
      </p:sp>
      <p:sp>
        <p:nvSpPr>
          <p:cNvPr id="500" name="Google Shape;500;p34"/>
          <p:cNvSpPr txBox="1">
            <a:spLocks noGrp="1"/>
          </p:cNvSpPr>
          <p:nvPr>
            <p:ph type="subTitle" idx="5"/>
          </p:nvPr>
        </p:nvSpPr>
        <p:spPr>
          <a:xfrm>
            <a:off x="427099" y="3880574"/>
            <a:ext cx="3277601" cy="484800"/>
          </a:xfrm>
          <a:prstGeom prst="rect">
            <a:avLst/>
          </a:prstGeom>
        </p:spPr>
        <p:txBody>
          <a:bodyPr spcFirstLastPara="1" wrap="square" lIns="91425" tIns="91425" rIns="91425" bIns="91425" anchor="ctr" anchorCtr="0">
            <a:noAutofit/>
          </a:bodyPr>
          <a:lstStyle/>
          <a:p>
            <a:pPr marL="0" indent="0" algn="l"/>
            <a:r>
              <a:rPr lang="en-ID" dirty="0">
                <a:solidFill>
                  <a:schemeClr val="tx1"/>
                </a:solidFill>
                <a:effectLst/>
                <a:latin typeface="Open Sans" panose="020B0606030504020204" pitchFamily="34" charset="0"/>
                <a:ea typeface="Calibri" panose="020F0502020204030204" pitchFamily="34" charset="0"/>
              </a:rPr>
              <a:t>Firefox </a:t>
            </a:r>
            <a:r>
              <a:rPr lang="en-ID" dirty="0" err="1">
                <a:solidFill>
                  <a:schemeClr val="tx1"/>
                </a:solidFill>
                <a:effectLst/>
                <a:latin typeface="Open Sans" panose="020B0606030504020204" pitchFamily="34" charset="0"/>
                <a:ea typeface="Calibri" panose="020F0502020204030204" pitchFamily="34" charset="0"/>
              </a:rPr>
              <a:t>adalah</a:t>
            </a:r>
            <a:r>
              <a:rPr lang="en-ID" dirty="0">
                <a:solidFill>
                  <a:schemeClr val="tx1"/>
                </a:solidFill>
                <a:effectLst/>
                <a:latin typeface="Open Sans" panose="020B0606030504020204" pitchFamily="34" charset="0"/>
                <a:ea typeface="Calibri" panose="020F0502020204030204" pitchFamily="34" charset="0"/>
              </a:rPr>
              <a:t> browser web yang </a:t>
            </a:r>
            <a:r>
              <a:rPr lang="en-ID" dirty="0" err="1">
                <a:solidFill>
                  <a:schemeClr val="tx1"/>
                </a:solidFill>
                <a:effectLst/>
                <a:latin typeface="Open Sans" panose="020B0606030504020204" pitchFamily="34" charset="0"/>
                <a:ea typeface="Calibri" panose="020F0502020204030204" pitchFamily="34" charset="0"/>
              </a:rPr>
              <a:t>dirancang</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untuk</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menjaga</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informasi</a:t>
            </a:r>
            <a:r>
              <a:rPr lang="en-ID" dirty="0">
                <a:solidFill>
                  <a:schemeClr val="tx1"/>
                </a:solidFill>
                <a:effectLst/>
                <a:latin typeface="Open Sans" panose="020B0606030504020204" pitchFamily="34" charset="0"/>
                <a:ea typeface="Calibri" panose="020F0502020204030204" pitchFamily="34" charset="0"/>
              </a:rPr>
              <a:t> Anda </a:t>
            </a:r>
            <a:r>
              <a:rPr lang="en-ID" dirty="0" err="1">
                <a:solidFill>
                  <a:schemeClr val="tx1"/>
                </a:solidFill>
                <a:effectLst/>
                <a:latin typeface="Open Sans" panose="020B0606030504020204" pitchFamily="34" charset="0"/>
                <a:ea typeface="Calibri" panose="020F0502020204030204" pitchFamily="34" charset="0"/>
              </a:rPr>
              <a:t>tetap</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Calibri" panose="020F0502020204030204" pitchFamily="34" charset="0"/>
              </a:rPr>
              <a:t>terlindungi</a:t>
            </a:r>
            <a:r>
              <a:rPr lang="en-ID" dirty="0">
                <a:solidFill>
                  <a:schemeClr val="tx1"/>
                </a:solidFill>
                <a:effectLst/>
                <a:latin typeface="Open Sans" panose="020B0606030504020204" pitchFamily="34" charset="0"/>
                <a:ea typeface="Calibri" panose="020F0502020204030204" pitchFamily="34" charset="0"/>
              </a:rPr>
              <a:t>. </a:t>
            </a:r>
            <a:r>
              <a:rPr lang="en-ID" dirty="0" err="1">
                <a:solidFill>
                  <a:schemeClr val="tx1"/>
                </a:solidFill>
                <a:effectLst/>
                <a:latin typeface="Open Sans" panose="020B0606030504020204" pitchFamily="34" charset="0"/>
                <a:ea typeface="Times New Roman" panose="02020603050405020304" pitchFamily="18" charset="0"/>
              </a:rPr>
              <a:t>Berkat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pemblokir</a:t>
            </a:r>
            <a:r>
              <a:rPr lang="en-ID" dirty="0">
                <a:solidFill>
                  <a:schemeClr val="tx1"/>
                </a:solidFill>
                <a:effectLst/>
                <a:latin typeface="Open Sans" panose="020B0606030504020204" pitchFamily="34" charset="0"/>
                <a:ea typeface="Times New Roman" panose="02020603050405020304" pitchFamily="18" charset="0"/>
              </a:rPr>
              <a:t> pop-up dan </a:t>
            </a:r>
            <a:r>
              <a:rPr lang="en-ID" dirty="0" err="1">
                <a:solidFill>
                  <a:schemeClr val="tx1"/>
                </a:solidFill>
                <a:effectLst/>
                <a:latin typeface="Open Sans" panose="020B0606030504020204" pitchFamily="34" charset="0"/>
                <a:ea typeface="Times New Roman" panose="02020603050405020304" pitchFamily="18" charset="0"/>
              </a:rPr>
              <a:t>fitur</a:t>
            </a:r>
            <a:r>
              <a:rPr lang="en-ID" dirty="0">
                <a:solidFill>
                  <a:schemeClr val="tx1"/>
                </a:solidFill>
                <a:effectLst/>
                <a:latin typeface="Open Sans" panose="020B0606030504020204" pitchFamily="34" charset="0"/>
                <a:ea typeface="Times New Roman" panose="02020603050405020304" pitchFamily="18" charset="0"/>
              </a:rPr>
              <a:t> browser </a:t>
            </a:r>
            <a:r>
              <a:rPr lang="en-ID" dirty="0" err="1">
                <a:solidFill>
                  <a:schemeClr val="tx1"/>
                </a:solidFill>
                <a:effectLst/>
                <a:latin typeface="Open Sans" panose="020B0606030504020204" pitchFamily="34" charset="0"/>
                <a:ea typeface="Times New Roman" panose="02020603050405020304" pitchFamily="18" charset="0"/>
              </a:rPr>
              <a:t>terintegrasi</a:t>
            </a:r>
            <a:r>
              <a:rPr lang="en-ID" dirty="0">
                <a:solidFill>
                  <a:schemeClr val="tx1"/>
                </a:solidFill>
                <a:effectLst/>
                <a:latin typeface="Open Sans" panose="020B0606030504020204" pitchFamily="34" charset="0"/>
                <a:ea typeface="Times New Roman" panose="02020603050405020304" pitchFamily="18" charset="0"/>
              </a:rPr>
              <a:t>, Anda </a:t>
            </a:r>
            <a:r>
              <a:rPr lang="en-ID" dirty="0" err="1">
                <a:solidFill>
                  <a:schemeClr val="tx1"/>
                </a:solidFill>
                <a:effectLst/>
                <a:latin typeface="Open Sans" panose="020B0606030504020204" pitchFamily="34" charset="0"/>
                <a:ea typeface="Times New Roman" panose="02020603050405020304" pitchFamily="18" charset="0"/>
              </a:rPr>
              <a:t>dapat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menggunakan</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perangkat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lunak</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ini</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untuk</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semua</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proyek</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ukuran</a:t>
            </a:r>
            <a:r>
              <a:rPr lang="en-ID" dirty="0">
                <a:solidFill>
                  <a:schemeClr val="tx1"/>
                </a:solidFill>
                <a:effectLst/>
                <a:latin typeface="Open Sans" panose="020B0606030504020204" pitchFamily="34" charset="0"/>
                <a:ea typeface="Times New Roman" panose="02020603050405020304" pitchFamily="18" charset="0"/>
              </a:rPr>
              <a:t>.</a:t>
            </a:r>
            <a:endParaRPr lang="en-ID" dirty="0">
              <a:solidFill>
                <a:schemeClr val="tx1"/>
              </a:solidFill>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endParaRPr dirty="0">
              <a:solidFill>
                <a:schemeClr val="tx1"/>
              </a:solidFill>
            </a:endParaRPr>
          </a:p>
        </p:txBody>
      </p:sp>
      <p:sp>
        <p:nvSpPr>
          <p:cNvPr id="501" name="Google Shape;501;p34"/>
          <p:cNvSpPr txBox="1">
            <a:spLocks noGrp="1"/>
          </p:cNvSpPr>
          <p:nvPr>
            <p:ph type="title" idx="6"/>
          </p:nvPr>
        </p:nvSpPr>
        <p:spPr>
          <a:xfrm>
            <a:off x="3332576" y="2885454"/>
            <a:ext cx="2451998" cy="527700"/>
          </a:xfrm>
          <a:prstGeom prst="rect">
            <a:avLst/>
          </a:prstGeom>
        </p:spPr>
        <p:txBody>
          <a:bodyPr spcFirstLastPara="1" wrap="square" lIns="91425" tIns="91425" rIns="91425" bIns="91425" anchor="ctr" anchorCtr="0">
            <a:noAutofit/>
          </a:bodyPr>
          <a:lstStyle/>
          <a:p>
            <a:r>
              <a:rPr lang="id-ID" sz="1800" b="1" dirty="0">
                <a:solidFill>
                  <a:srgbClr val="000000"/>
                </a:solidFill>
                <a:effectLst/>
                <a:latin typeface="Open Sans" panose="020B0606030504020204" pitchFamily="34" charset="0"/>
                <a:ea typeface="Times New Roman" panose="02020603050405020304" pitchFamily="18" charset="0"/>
              </a:rPr>
              <a:t>5</a:t>
            </a:r>
            <a:r>
              <a:rPr lang="en-ID" sz="1800" b="1" dirty="0">
                <a:solidFill>
                  <a:srgbClr val="000000"/>
                </a:solidFill>
                <a:effectLst/>
                <a:latin typeface="Open Sans" panose="020B0606030504020204" pitchFamily="34" charset="0"/>
                <a:ea typeface="Times New Roman" panose="02020603050405020304" pitchFamily="18" charset="0"/>
              </a:rPr>
              <a:t>. M</a:t>
            </a:r>
            <a:r>
              <a:rPr lang="id-ID" sz="1800" b="1" dirty="0">
                <a:solidFill>
                  <a:srgbClr val="000000"/>
                </a:solidFill>
                <a:effectLst/>
                <a:latin typeface="Open Sans" panose="020B0606030504020204" pitchFamily="34" charset="0"/>
                <a:ea typeface="Times New Roman" panose="02020603050405020304" pitchFamily="18" charset="0"/>
              </a:rPr>
              <a:t>S</a:t>
            </a:r>
            <a:r>
              <a:rPr lang="en-ID" sz="1800" b="1" dirty="0">
                <a:solidFill>
                  <a:srgbClr val="000000"/>
                </a:solidFill>
                <a:effectLst/>
                <a:latin typeface="Open Sans" panose="020B0606030504020204" pitchFamily="34" charset="0"/>
                <a:ea typeface="Times New Roman" panose="02020603050405020304" pitchFamily="18" charset="0"/>
              </a:rPr>
              <a:t> </a:t>
            </a:r>
            <a:r>
              <a:rPr lang="en-ID" sz="1800" b="1" dirty="0" err="1">
                <a:solidFill>
                  <a:srgbClr val="000000"/>
                </a:solidFill>
                <a:effectLst/>
                <a:latin typeface="Open Sans" panose="020B0606030504020204" pitchFamily="34" charset="0"/>
                <a:ea typeface="Times New Roman" panose="02020603050405020304" pitchFamily="18" charset="0"/>
              </a:rPr>
              <a:t>Powerpoint</a:t>
            </a:r>
            <a:br>
              <a:rPr lang="en-ID" sz="1800" b="1" dirty="0">
                <a:effectLst/>
                <a:latin typeface="Times New Roman" panose="02020603050405020304" pitchFamily="18" charset="0"/>
                <a:ea typeface="Times New Roman" panose="02020603050405020304" pitchFamily="18" charset="0"/>
              </a:rPr>
            </a:br>
            <a:endParaRPr dirty="0"/>
          </a:p>
        </p:txBody>
      </p:sp>
      <p:sp>
        <p:nvSpPr>
          <p:cNvPr id="502" name="Google Shape;502;p34"/>
          <p:cNvSpPr txBox="1">
            <a:spLocks noGrp="1"/>
          </p:cNvSpPr>
          <p:nvPr>
            <p:ph type="subTitle" idx="7"/>
          </p:nvPr>
        </p:nvSpPr>
        <p:spPr>
          <a:xfrm>
            <a:off x="3484501" y="3619709"/>
            <a:ext cx="2596038" cy="484800"/>
          </a:xfrm>
          <a:prstGeom prst="rect">
            <a:avLst/>
          </a:prstGeom>
        </p:spPr>
        <p:txBody>
          <a:bodyPr spcFirstLastPara="1" wrap="square" lIns="91425" tIns="91425" rIns="91425" bIns="91425" anchor="ctr" anchorCtr="0">
            <a:noAutofit/>
          </a:bodyPr>
          <a:lstStyle/>
          <a:p>
            <a:pPr marL="0" indent="0" algn="l"/>
            <a:r>
              <a:rPr lang="en-ID" dirty="0">
                <a:solidFill>
                  <a:schemeClr val="tx1"/>
                </a:solidFill>
                <a:effectLst/>
                <a:latin typeface="Open Sans" panose="020B0606030504020204" pitchFamily="34" charset="0"/>
                <a:ea typeface="Times New Roman" panose="02020603050405020304" pitchFamily="18" charset="0"/>
              </a:rPr>
              <a:t>Microsoft </a:t>
            </a:r>
            <a:r>
              <a:rPr lang="en-ID" dirty="0" err="1">
                <a:solidFill>
                  <a:schemeClr val="tx1"/>
                </a:solidFill>
                <a:effectLst/>
                <a:latin typeface="Open Sans" panose="020B0606030504020204" pitchFamily="34" charset="0"/>
                <a:ea typeface="Times New Roman" panose="02020603050405020304" pitchFamily="18" charset="0"/>
              </a:rPr>
              <a:t>Powerpoint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adalah</a:t>
            </a:r>
            <a:r>
              <a:rPr lang="en-ID" dirty="0">
                <a:solidFill>
                  <a:schemeClr val="tx1"/>
                </a:solidFill>
                <a:effectLst/>
                <a:latin typeface="Open Sans" panose="020B0606030504020204" pitchFamily="34" charset="0"/>
                <a:ea typeface="Times New Roman" panose="02020603050405020304" pitchFamily="18" charset="0"/>
              </a:rPr>
              <a:t> program </a:t>
            </a:r>
            <a:r>
              <a:rPr lang="en-ID" dirty="0" err="1">
                <a:solidFill>
                  <a:schemeClr val="tx1"/>
                </a:solidFill>
                <a:effectLst/>
                <a:latin typeface="Open Sans" panose="020B0606030504020204" pitchFamily="34" charset="0"/>
                <a:ea typeface="Times New Roman" panose="02020603050405020304" pitchFamily="18" charset="0"/>
              </a:rPr>
              <a:t>perangkat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lunak</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aplikasi</a:t>
            </a:r>
            <a:r>
              <a:rPr lang="en-ID" dirty="0">
                <a:solidFill>
                  <a:schemeClr val="tx1"/>
                </a:solidFill>
                <a:effectLst/>
                <a:latin typeface="Open Sans" panose="020B0606030504020204" pitchFamily="34" charset="0"/>
                <a:ea typeface="Times New Roman" panose="02020603050405020304" pitchFamily="18" charset="0"/>
              </a:rPr>
              <a:t> yang </a:t>
            </a:r>
            <a:r>
              <a:rPr lang="en-ID" dirty="0" err="1">
                <a:solidFill>
                  <a:schemeClr val="tx1"/>
                </a:solidFill>
                <a:effectLst/>
                <a:latin typeface="Open Sans" panose="020B0606030504020204" pitchFamily="34" charset="0"/>
                <a:ea typeface="Times New Roman" panose="02020603050405020304" pitchFamily="18" charset="0"/>
              </a:rPr>
              <a:t>memberi</a:t>
            </a:r>
            <a:r>
              <a:rPr lang="en-ID" dirty="0">
                <a:solidFill>
                  <a:schemeClr val="tx1"/>
                </a:solidFill>
                <a:effectLst/>
                <a:latin typeface="Open Sans" panose="020B0606030504020204" pitchFamily="34" charset="0"/>
                <a:ea typeface="Times New Roman" panose="02020603050405020304" pitchFamily="18" charset="0"/>
              </a:rPr>
              <a:t> Anda </a:t>
            </a:r>
            <a:r>
              <a:rPr lang="en-ID" dirty="0" err="1">
                <a:solidFill>
                  <a:schemeClr val="tx1"/>
                </a:solidFill>
                <a:effectLst/>
                <a:latin typeface="Open Sans" panose="020B0606030504020204" pitchFamily="34" charset="0"/>
                <a:ea typeface="Times New Roman" panose="02020603050405020304" pitchFamily="18" charset="0"/>
              </a:rPr>
              <a:t>kemampuan</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untuk</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membuat</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presentasi</a:t>
            </a:r>
            <a:r>
              <a:rPr lang="en-ID" dirty="0">
                <a:solidFill>
                  <a:schemeClr val="tx1"/>
                </a:solidFill>
                <a:effectLst/>
                <a:latin typeface="Open Sans" panose="020B0606030504020204" pitchFamily="34" charset="0"/>
                <a:ea typeface="Times New Roman" panose="02020603050405020304" pitchFamily="18" charset="0"/>
              </a:rPr>
              <a:t> </a:t>
            </a:r>
            <a:r>
              <a:rPr lang="en-ID" dirty="0" err="1">
                <a:solidFill>
                  <a:schemeClr val="tx1"/>
                </a:solidFill>
                <a:effectLst/>
                <a:latin typeface="Open Sans" panose="020B0606030504020204" pitchFamily="34" charset="0"/>
                <a:ea typeface="Times New Roman" panose="02020603050405020304" pitchFamily="18" charset="0"/>
              </a:rPr>
              <a:t>khusus</a:t>
            </a:r>
            <a:r>
              <a:rPr lang="en-ID" dirty="0">
                <a:solidFill>
                  <a:schemeClr val="tx1"/>
                </a:solidFill>
                <a:effectLst/>
                <a:latin typeface="Open Sans" panose="020B0606030504020204" pitchFamily="34" charset="0"/>
                <a:ea typeface="Times New Roman" panose="02020603050405020304" pitchFamily="18" charset="0"/>
              </a:rPr>
              <a:t>. </a:t>
            </a:r>
            <a:endParaRPr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1000"/>
                                        <p:tgtEl>
                                          <p:spTgt spid="494"/>
                                        </p:tgtEl>
                                      </p:cBhvr>
                                    </p:animEffect>
                                    <p:anim calcmode="lin" valueType="num">
                                      <p:cBhvr>
                                        <p:cTn id="8" dur="1000" fill="hold"/>
                                        <p:tgtEl>
                                          <p:spTgt spid="494"/>
                                        </p:tgtEl>
                                        <p:attrNameLst>
                                          <p:attrName>ppt_x</p:attrName>
                                        </p:attrNameLst>
                                      </p:cBhvr>
                                      <p:tavLst>
                                        <p:tav tm="0">
                                          <p:val>
                                            <p:strVal val="#ppt_x"/>
                                          </p:val>
                                        </p:tav>
                                        <p:tav tm="100000">
                                          <p:val>
                                            <p:strVal val="#ppt_x"/>
                                          </p:val>
                                        </p:tav>
                                      </p:tavLst>
                                    </p:anim>
                                    <p:anim calcmode="lin" valueType="num">
                                      <p:cBhvr>
                                        <p:cTn id="9" dur="1000" fill="hold"/>
                                        <p:tgtEl>
                                          <p:spTgt spid="49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85"/>
                                        </p:tgtEl>
                                        <p:attrNameLst>
                                          <p:attrName>style.visibility</p:attrName>
                                        </p:attrNameLst>
                                      </p:cBhvr>
                                      <p:to>
                                        <p:strVal val="visible"/>
                                      </p:to>
                                    </p:set>
                                    <p:anim calcmode="lin" valueType="num">
                                      <p:cBhvr>
                                        <p:cTn id="13" dur="1000" fill="hold"/>
                                        <p:tgtEl>
                                          <p:spTgt spid="485"/>
                                        </p:tgtEl>
                                        <p:attrNameLst>
                                          <p:attrName>ppt_w</p:attrName>
                                        </p:attrNameLst>
                                      </p:cBhvr>
                                      <p:tavLst>
                                        <p:tav tm="0">
                                          <p:val>
                                            <p:fltVal val="0"/>
                                          </p:val>
                                        </p:tav>
                                        <p:tav tm="100000">
                                          <p:val>
                                            <p:strVal val="#ppt_w"/>
                                          </p:val>
                                        </p:tav>
                                      </p:tavLst>
                                    </p:anim>
                                    <p:anim calcmode="lin" valueType="num">
                                      <p:cBhvr>
                                        <p:cTn id="14" dur="1000" fill="hold"/>
                                        <p:tgtEl>
                                          <p:spTgt spid="485"/>
                                        </p:tgtEl>
                                        <p:attrNameLst>
                                          <p:attrName>ppt_h</p:attrName>
                                        </p:attrNameLst>
                                      </p:cBhvr>
                                      <p:tavLst>
                                        <p:tav tm="0">
                                          <p:val>
                                            <p:fltVal val="0"/>
                                          </p:val>
                                        </p:tav>
                                        <p:tav tm="100000">
                                          <p:val>
                                            <p:strVal val="#ppt_h"/>
                                          </p:val>
                                        </p:tav>
                                      </p:tavLst>
                                    </p:anim>
                                    <p:animEffect transition="in" filter="fade">
                                      <p:cBhvr>
                                        <p:cTn id="15" dur="1000"/>
                                        <p:tgtEl>
                                          <p:spTgt spid="485"/>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487"/>
                                        </p:tgtEl>
                                        <p:attrNameLst>
                                          <p:attrName>style.visibility</p:attrName>
                                        </p:attrNameLst>
                                      </p:cBhvr>
                                      <p:to>
                                        <p:strVal val="visible"/>
                                      </p:to>
                                    </p:set>
                                    <p:anim calcmode="lin" valueType="num">
                                      <p:cBhvr>
                                        <p:cTn id="19" dur="1000" fill="hold"/>
                                        <p:tgtEl>
                                          <p:spTgt spid="487"/>
                                        </p:tgtEl>
                                        <p:attrNameLst>
                                          <p:attrName>ppt_w</p:attrName>
                                        </p:attrNameLst>
                                      </p:cBhvr>
                                      <p:tavLst>
                                        <p:tav tm="0">
                                          <p:val>
                                            <p:fltVal val="0"/>
                                          </p:val>
                                        </p:tav>
                                        <p:tav tm="100000">
                                          <p:val>
                                            <p:strVal val="#ppt_w"/>
                                          </p:val>
                                        </p:tav>
                                      </p:tavLst>
                                    </p:anim>
                                    <p:anim calcmode="lin" valueType="num">
                                      <p:cBhvr>
                                        <p:cTn id="20" dur="1000" fill="hold"/>
                                        <p:tgtEl>
                                          <p:spTgt spid="487"/>
                                        </p:tgtEl>
                                        <p:attrNameLst>
                                          <p:attrName>ppt_h</p:attrName>
                                        </p:attrNameLst>
                                      </p:cBhvr>
                                      <p:tavLst>
                                        <p:tav tm="0">
                                          <p:val>
                                            <p:fltVal val="0"/>
                                          </p:val>
                                        </p:tav>
                                        <p:tav tm="100000">
                                          <p:val>
                                            <p:strVal val="#ppt_h"/>
                                          </p:val>
                                        </p:tav>
                                      </p:tavLst>
                                    </p:anim>
                                    <p:animEffect transition="in" filter="fade">
                                      <p:cBhvr>
                                        <p:cTn id="21" dur="1000"/>
                                        <p:tgtEl>
                                          <p:spTgt spid="487"/>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489"/>
                                        </p:tgtEl>
                                        <p:attrNameLst>
                                          <p:attrName>style.visibility</p:attrName>
                                        </p:attrNameLst>
                                      </p:cBhvr>
                                      <p:to>
                                        <p:strVal val="visible"/>
                                      </p:to>
                                    </p:set>
                                    <p:anim calcmode="lin" valueType="num">
                                      <p:cBhvr>
                                        <p:cTn id="25" dur="1000" fill="hold"/>
                                        <p:tgtEl>
                                          <p:spTgt spid="489"/>
                                        </p:tgtEl>
                                        <p:attrNameLst>
                                          <p:attrName>ppt_w</p:attrName>
                                        </p:attrNameLst>
                                      </p:cBhvr>
                                      <p:tavLst>
                                        <p:tav tm="0">
                                          <p:val>
                                            <p:fltVal val="0"/>
                                          </p:val>
                                        </p:tav>
                                        <p:tav tm="100000">
                                          <p:val>
                                            <p:strVal val="#ppt_w"/>
                                          </p:val>
                                        </p:tav>
                                      </p:tavLst>
                                    </p:anim>
                                    <p:anim calcmode="lin" valueType="num">
                                      <p:cBhvr>
                                        <p:cTn id="26" dur="1000" fill="hold"/>
                                        <p:tgtEl>
                                          <p:spTgt spid="489"/>
                                        </p:tgtEl>
                                        <p:attrNameLst>
                                          <p:attrName>ppt_h</p:attrName>
                                        </p:attrNameLst>
                                      </p:cBhvr>
                                      <p:tavLst>
                                        <p:tav tm="0">
                                          <p:val>
                                            <p:fltVal val="0"/>
                                          </p:val>
                                        </p:tav>
                                        <p:tav tm="100000">
                                          <p:val>
                                            <p:strVal val="#ppt_h"/>
                                          </p:val>
                                        </p:tav>
                                      </p:tavLst>
                                    </p:anim>
                                    <p:animEffect transition="in" filter="fade">
                                      <p:cBhvr>
                                        <p:cTn id="27" dur="1000"/>
                                        <p:tgtEl>
                                          <p:spTgt spid="489"/>
                                        </p:tgtEl>
                                      </p:cBhvr>
                                    </p:animEffect>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490">
                                            <p:txEl>
                                              <p:pRg st="0" end="0"/>
                                            </p:txEl>
                                          </p:spTgt>
                                        </p:tgtEl>
                                        <p:attrNameLst>
                                          <p:attrName>style.visibility</p:attrName>
                                        </p:attrNameLst>
                                      </p:cBhvr>
                                      <p:to>
                                        <p:strVal val="visible"/>
                                      </p:to>
                                    </p:set>
                                    <p:anim calcmode="lin" valueType="num">
                                      <p:cBhvr>
                                        <p:cTn id="31" dur="1000" fill="hold"/>
                                        <p:tgtEl>
                                          <p:spTgt spid="490">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490">
                                            <p:txEl>
                                              <p:pRg st="0" end="0"/>
                                            </p:txEl>
                                          </p:spTgt>
                                        </p:tgtEl>
                                        <p:attrNameLst>
                                          <p:attrName>ppt_h</p:attrName>
                                        </p:attrNameLst>
                                      </p:cBhvr>
                                      <p:tavLst>
                                        <p:tav tm="0">
                                          <p:val>
                                            <p:fltVal val="0"/>
                                          </p:val>
                                        </p:tav>
                                        <p:tav tm="100000">
                                          <p:val>
                                            <p:strVal val="#ppt_h"/>
                                          </p:val>
                                        </p:tav>
                                      </p:tavLst>
                                    </p:anim>
                                    <p:animEffect transition="in" filter="fade">
                                      <p:cBhvr>
                                        <p:cTn id="33" dur="1000"/>
                                        <p:tgtEl>
                                          <p:spTgt spid="490">
                                            <p:txEl>
                                              <p:pRg st="0" end="0"/>
                                            </p:txEl>
                                          </p:spTgt>
                                        </p:tgtEl>
                                      </p:cBhvr>
                                    </p:animEffect>
                                  </p:childTnLst>
                                </p:cTn>
                              </p:par>
                            </p:childTnLst>
                          </p:cTn>
                        </p:par>
                        <p:par>
                          <p:cTn id="34" fill="hold">
                            <p:stCondLst>
                              <p:cond delay="5000"/>
                            </p:stCondLst>
                            <p:childTnLst>
                              <p:par>
                                <p:cTn id="35" presetID="53" presetClass="entr" presetSubtype="16" fill="hold" grpId="0" nodeType="afterEffect">
                                  <p:stCondLst>
                                    <p:cond delay="0"/>
                                  </p:stCondLst>
                                  <p:childTnLst>
                                    <p:set>
                                      <p:cBhvr>
                                        <p:cTn id="36" dur="1" fill="hold">
                                          <p:stCondLst>
                                            <p:cond delay="0"/>
                                          </p:stCondLst>
                                        </p:cTn>
                                        <p:tgtEl>
                                          <p:spTgt spid="492"/>
                                        </p:tgtEl>
                                        <p:attrNameLst>
                                          <p:attrName>style.visibility</p:attrName>
                                        </p:attrNameLst>
                                      </p:cBhvr>
                                      <p:to>
                                        <p:strVal val="visible"/>
                                      </p:to>
                                    </p:set>
                                    <p:anim calcmode="lin" valueType="num">
                                      <p:cBhvr>
                                        <p:cTn id="37" dur="1000" fill="hold"/>
                                        <p:tgtEl>
                                          <p:spTgt spid="492"/>
                                        </p:tgtEl>
                                        <p:attrNameLst>
                                          <p:attrName>ppt_w</p:attrName>
                                        </p:attrNameLst>
                                      </p:cBhvr>
                                      <p:tavLst>
                                        <p:tav tm="0">
                                          <p:val>
                                            <p:fltVal val="0"/>
                                          </p:val>
                                        </p:tav>
                                        <p:tav tm="100000">
                                          <p:val>
                                            <p:strVal val="#ppt_w"/>
                                          </p:val>
                                        </p:tav>
                                      </p:tavLst>
                                    </p:anim>
                                    <p:anim calcmode="lin" valueType="num">
                                      <p:cBhvr>
                                        <p:cTn id="38" dur="1000" fill="hold"/>
                                        <p:tgtEl>
                                          <p:spTgt spid="492"/>
                                        </p:tgtEl>
                                        <p:attrNameLst>
                                          <p:attrName>ppt_h</p:attrName>
                                        </p:attrNameLst>
                                      </p:cBhvr>
                                      <p:tavLst>
                                        <p:tav tm="0">
                                          <p:val>
                                            <p:fltVal val="0"/>
                                          </p:val>
                                        </p:tav>
                                        <p:tav tm="100000">
                                          <p:val>
                                            <p:strVal val="#ppt_h"/>
                                          </p:val>
                                        </p:tav>
                                      </p:tavLst>
                                    </p:anim>
                                    <p:animEffect transition="in" filter="fade">
                                      <p:cBhvr>
                                        <p:cTn id="39" dur="1000"/>
                                        <p:tgtEl>
                                          <p:spTgt spid="492"/>
                                        </p:tgtEl>
                                      </p:cBhvr>
                                    </p:animEffect>
                                  </p:childTnLst>
                                </p:cTn>
                              </p:par>
                            </p:childTnLst>
                          </p:cTn>
                        </p:par>
                        <p:par>
                          <p:cTn id="40" fill="hold">
                            <p:stCondLst>
                              <p:cond delay="6000"/>
                            </p:stCondLst>
                            <p:childTnLst>
                              <p:par>
                                <p:cTn id="41" presetID="53" presetClass="entr" presetSubtype="16" fill="hold" grpId="0" nodeType="afterEffect">
                                  <p:stCondLst>
                                    <p:cond delay="0"/>
                                  </p:stCondLst>
                                  <p:childTnLst>
                                    <p:set>
                                      <p:cBhvr>
                                        <p:cTn id="42" dur="1" fill="hold">
                                          <p:stCondLst>
                                            <p:cond delay="0"/>
                                          </p:stCondLst>
                                        </p:cTn>
                                        <p:tgtEl>
                                          <p:spTgt spid="495"/>
                                        </p:tgtEl>
                                        <p:attrNameLst>
                                          <p:attrName>style.visibility</p:attrName>
                                        </p:attrNameLst>
                                      </p:cBhvr>
                                      <p:to>
                                        <p:strVal val="visible"/>
                                      </p:to>
                                    </p:set>
                                    <p:anim calcmode="lin" valueType="num">
                                      <p:cBhvr>
                                        <p:cTn id="43" dur="1000" fill="hold"/>
                                        <p:tgtEl>
                                          <p:spTgt spid="495"/>
                                        </p:tgtEl>
                                        <p:attrNameLst>
                                          <p:attrName>ppt_w</p:attrName>
                                        </p:attrNameLst>
                                      </p:cBhvr>
                                      <p:tavLst>
                                        <p:tav tm="0">
                                          <p:val>
                                            <p:fltVal val="0"/>
                                          </p:val>
                                        </p:tav>
                                        <p:tav tm="100000">
                                          <p:val>
                                            <p:strVal val="#ppt_w"/>
                                          </p:val>
                                        </p:tav>
                                      </p:tavLst>
                                    </p:anim>
                                    <p:anim calcmode="lin" valueType="num">
                                      <p:cBhvr>
                                        <p:cTn id="44" dur="1000" fill="hold"/>
                                        <p:tgtEl>
                                          <p:spTgt spid="495"/>
                                        </p:tgtEl>
                                        <p:attrNameLst>
                                          <p:attrName>ppt_h</p:attrName>
                                        </p:attrNameLst>
                                      </p:cBhvr>
                                      <p:tavLst>
                                        <p:tav tm="0">
                                          <p:val>
                                            <p:fltVal val="0"/>
                                          </p:val>
                                        </p:tav>
                                        <p:tav tm="100000">
                                          <p:val>
                                            <p:strVal val="#ppt_h"/>
                                          </p:val>
                                        </p:tav>
                                      </p:tavLst>
                                    </p:anim>
                                    <p:animEffect transition="in" filter="fade">
                                      <p:cBhvr>
                                        <p:cTn id="45" dur="1000"/>
                                        <p:tgtEl>
                                          <p:spTgt spid="495"/>
                                        </p:tgtEl>
                                      </p:cBhvr>
                                    </p:animEffect>
                                  </p:childTnLst>
                                </p:cTn>
                              </p:par>
                            </p:childTnLst>
                          </p:cTn>
                        </p:par>
                        <p:par>
                          <p:cTn id="46" fill="hold">
                            <p:stCondLst>
                              <p:cond delay="7000"/>
                            </p:stCondLst>
                            <p:childTnLst>
                              <p:par>
                                <p:cTn id="47" presetID="53" presetClass="entr" presetSubtype="16" fill="hold" grpId="0" nodeType="afterEffect">
                                  <p:stCondLst>
                                    <p:cond delay="0"/>
                                  </p:stCondLst>
                                  <p:childTnLst>
                                    <p:set>
                                      <p:cBhvr>
                                        <p:cTn id="48" dur="1" fill="hold">
                                          <p:stCondLst>
                                            <p:cond delay="0"/>
                                          </p:stCondLst>
                                        </p:cTn>
                                        <p:tgtEl>
                                          <p:spTgt spid="496">
                                            <p:txEl>
                                              <p:pRg st="0" end="0"/>
                                            </p:txEl>
                                          </p:spTgt>
                                        </p:tgtEl>
                                        <p:attrNameLst>
                                          <p:attrName>style.visibility</p:attrName>
                                        </p:attrNameLst>
                                      </p:cBhvr>
                                      <p:to>
                                        <p:strVal val="visible"/>
                                      </p:to>
                                    </p:set>
                                    <p:anim calcmode="lin" valueType="num">
                                      <p:cBhvr>
                                        <p:cTn id="49" dur="1000" fill="hold"/>
                                        <p:tgtEl>
                                          <p:spTgt spid="496">
                                            <p:txEl>
                                              <p:pRg st="0" end="0"/>
                                            </p:txEl>
                                          </p:spTgt>
                                        </p:tgtEl>
                                        <p:attrNameLst>
                                          <p:attrName>ppt_w</p:attrName>
                                        </p:attrNameLst>
                                      </p:cBhvr>
                                      <p:tavLst>
                                        <p:tav tm="0">
                                          <p:val>
                                            <p:fltVal val="0"/>
                                          </p:val>
                                        </p:tav>
                                        <p:tav tm="100000">
                                          <p:val>
                                            <p:strVal val="#ppt_w"/>
                                          </p:val>
                                        </p:tav>
                                      </p:tavLst>
                                    </p:anim>
                                    <p:anim calcmode="lin" valueType="num">
                                      <p:cBhvr>
                                        <p:cTn id="50" dur="1000" fill="hold"/>
                                        <p:tgtEl>
                                          <p:spTgt spid="496">
                                            <p:txEl>
                                              <p:pRg st="0" end="0"/>
                                            </p:txEl>
                                          </p:spTgt>
                                        </p:tgtEl>
                                        <p:attrNameLst>
                                          <p:attrName>ppt_h</p:attrName>
                                        </p:attrNameLst>
                                      </p:cBhvr>
                                      <p:tavLst>
                                        <p:tav tm="0">
                                          <p:val>
                                            <p:fltVal val="0"/>
                                          </p:val>
                                        </p:tav>
                                        <p:tav tm="100000">
                                          <p:val>
                                            <p:strVal val="#ppt_h"/>
                                          </p:val>
                                        </p:tav>
                                      </p:tavLst>
                                    </p:anim>
                                    <p:animEffect transition="in" filter="fade">
                                      <p:cBhvr>
                                        <p:cTn id="51" dur="1000"/>
                                        <p:tgtEl>
                                          <p:spTgt spid="496">
                                            <p:txEl>
                                              <p:pRg st="0" end="0"/>
                                            </p:txEl>
                                          </p:spTgt>
                                        </p:tgtEl>
                                      </p:cBhvr>
                                    </p:animEffect>
                                  </p:childTnLst>
                                </p:cTn>
                              </p:par>
                            </p:childTnLst>
                          </p:cTn>
                        </p:par>
                        <p:par>
                          <p:cTn id="52" fill="hold">
                            <p:stCondLst>
                              <p:cond delay="8000"/>
                            </p:stCondLst>
                            <p:childTnLst>
                              <p:par>
                                <p:cTn id="53" presetID="53" presetClass="entr" presetSubtype="16" fill="hold" grpId="0" nodeType="afterEffect">
                                  <p:stCondLst>
                                    <p:cond delay="0"/>
                                  </p:stCondLst>
                                  <p:childTnLst>
                                    <p:set>
                                      <p:cBhvr>
                                        <p:cTn id="54" dur="1" fill="hold">
                                          <p:stCondLst>
                                            <p:cond delay="0"/>
                                          </p:stCondLst>
                                        </p:cTn>
                                        <p:tgtEl>
                                          <p:spTgt spid="497"/>
                                        </p:tgtEl>
                                        <p:attrNameLst>
                                          <p:attrName>style.visibility</p:attrName>
                                        </p:attrNameLst>
                                      </p:cBhvr>
                                      <p:to>
                                        <p:strVal val="visible"/>
                                      </p:to>
                                    </p:set>
                                    <p:anim calcmode="lin" valueType="num">
                                      <p:cBhvr>
                                        <p:cTn id="55" dur="1000" fill="hold"/>
                                        <p:tgtEl>
                                          <p:spTgt spid="497"/>
                                        </p:tgtEl>
                                        <p:attrNameLst>
                                          <p:attrName>ppt_w</p:attrName>
                                        </p:attrNameLst>
                                      </p:cBhvr>
                                      <p:tavLst>
                                        <p:tav tm="0">
                                          <p:val>
                                            <p:fltVal val="0"/>
                                          </p:val>
                                        </p:tav>
                                        <p:tav tm="100000">
                                          <p:val>
                                            <p:strVal val="#ppt_w"/>
                                          </p:val>
                                        </p:tav>
                                      </p:tavLst>
                                    </p:anim>
                                    <p:anim calcmode="lin" valueType="num">
                                      <p:cBhvr>
                                        <p:cTn id="56" dur="1000" fill="hold"/>
                                        <p:tgtEl>
                                          <p:spTgt spid="497"/>
                                        </p:tgtEl>
                                        <p:attrNameLst>
                                          <p:attrName>ppt_h</p:attrName>
                                        </p:attrNameLst>
                                      </p:cBhvr>
                                      <p:tavLst>
                                        <p:tav tm="0">
                                          <p:val>
                                            <p:fltVal val="0"/>
                                          </p:val>
                                        </p:tav>
                                        <p:tav tm="100000">
                                          <p:val>
                                            <p:strVal val="#ppt_h"/>
                                          </p:val>
                                        </p:tav>
                                      </p:tavLst>
                                    </p:anim>
                                    <p:animEffect transition="in" filter="fade">
                                      <p:cBhvr>
                                        <p:cTn id="57" dur="1000"/>
                                        <p:tgtEl>
                                          <p:spTgt spid="497"/>
                                        </p:tgtEl>
                                      </p:cBhvr>
                                    </p:animEffect>
                                  </p:childTnLst>
                                </p:cTn>
                              </p:par>
                            </p:childTnLst>
                          </p:cTn>
                        </p:par>
                        <p:par>
                          <p:cTn id="58" fill="hold">
                            <p:stCondLst>
                              <p:cond delay="9000"/>
                            </p:stCondLst>
                            <p:childTnLst>
                              <p:par>
                                <p:cTn id="59" presetID="53" presetClass="entr" presetSubtype="16" fill="hold" grpId="0" nodeType="afterEffect">
                                  <p:stCondLst>
                                    <p:cond delay="0"/>
                                  </p:stCondLst>
                                  <p:childTnLst>
                                    <p:set>
                                      <p:cBhvr>
                                        <p:cTn id="60" dur="1" fill="hold">
                                          <p:stCondLst>
                                            <p:cond delay="0"/>
                                          </p:stCondLst>
                                        </p:cTn>
                                        <p:tgtEl>
                                          <p:spTgt spid="498">
                                            <p:txEl>
                                              <p:pRg st="0" end="0"/>
                                            </p:txEl>
                                          </p:spTgt>
                                        </p:tgtEl>
                                        <p:attrNameLst>
                                          <p:attrName>style.visibility</p:attrName>
                                        </p:attrNameLst>
                                      </p:cBhvr>
                                      <p:to>
                                        <p:strVal val="visible"/>
                                      </p:to>
                                    </p:set>
                                    <p:anim calcmode="lin" valueType="num">
                                      <p:cBhvr>
                                        <p:cTn id="61" dur="1000" fill="hold"/>
                                        <p:tgtEl>
                                          <p:spTgt spid="498">
                                            <p:txEl>
                                              <p:pRg st="0" end="0"/>
                                            </p:txEl>
                                          </p:spTgt>
                                        </p:tgtEl>
                                        <p:attrNameLst>
                                          <p:attrName>ppt_w</p:attrName>
                                        </p:attrNameLst>
                                      </p:cBhvr>
                                      <p:tavLst>
                                        <p:tav tm="0">
                                          <p:val>
                                            <p:fltVal val="0"/>
                                          </p:val>
                                        </p:tav>
                                        <p:tav tm="100000">
                                          <p:val>
                                            <p:strVal val="#ppt_w"/>
                                          </p:val>
                                        </p:tav>
                                      </p:tavLst>
                                    </p:anim>
                                    <p:anim calcmode="lin" valueType="num">
                                      <p:cBhvr>
                                        <p:cTn id="62" dur="1000" fill="hold"/>
                                        <p:tgtEl>
                                          <p:spTgt spid="498">
                                            <p:txEl>
                                              <p:pRg st="0" end="0"/>
                                            </p:txEl>
                                          </p:spTgt>
                                        </p:tgtEl>
                                        <p:attrNameLst>
                                          <p:attrName>ppt_h</p:attrName>
                                        </p:attrNameLst>
                                      </p:cBhvr>
                                      <p:tavLst>
                                        <p:tav tm="0">
                                          <p:val>
                                            <p:fltVal val="0"/>
                                          </p:val>
                                        </p:tav>
                                        <p:tav tm="100000">
                                          <p:val>
                                            <p:strVal val="#ppt_h"/>
                                          </p:val>
                                        </p:tav>
                                      </p:tavLst>
                                    </p:anim>
                                    <p:animEffect transition="in" filter="fade">
                                      <p:cBhvr>
                                        <p:cTn id="63" dur="1000"/>
                                        <p:tgtEl>
                                          <p:spTgt spid="498">
                                            <p:txEl>
                                              <p:pRg st="0" end="0"/>
                                            </p:txEl>
                                          </p:spTgt>
                                        </p:tgtEl>
                                      </p:cBhvr>
                                    </p:animEffect>
                                  </p:childTnLst>
                                </p:cTn>
                              </p:par>
                            </p:childTnLst>
                          </p:cTn>
                        </p:par>
                        <p:par>
                          <p:cTn id="64" fill="hold">
                            <p:stCondLst>
                              <p:cond delay="10000"/>
                            </p:stCondLst>
                            <p:childTnLst>
                              <p:par>
                                <p:cTn id="65" presetID="22" presetClass="entr" presetSubtype="8" fill="hold" grpId="0" nodeType="afterEffect">
                                  <p:stCondLst>
                                    <p:cond delay="0"/>
                                  </p:stCondLst>
                                  <p:childTnLst>
                                    <p:set>
                                      <p:cBhvr>
                                        <p:cTn id="66" dur="1" fill="hold">
                                          <p:stCondLst>
                                            <p:cond delay="0"/>
                                          </p:stCondLst>
                                        </p:cTn>
                                        <p:tgtEl>
                                          <p:spTgt spid="484"/>
                                        </p:tgtEl>
                                        <p:attrNameLst>
                                          <p:attrName>style.visibility</p:attrName>
                                        </p:attrNameLst>
                                      </p:cBhvr>
                                      <p:to>
                                        <p:strVal val="visible"/>
                                      </p:to>
                                    </p:set>
                                    <p:animEffect transition="in" filter="wipe(left)">
                                      <p:cBhvr>
                                        <p:cTn id="67" dur="1000"/>
                                        <p:tgtEl>
                                          <p:spTgt spid="484"/>
                                        </p:tgtEl>
                                      </p:cBhvr>
                                    </p:animEffect>
                                  </p:childTnLst>
                                </p:cTn>
                              </p:par>
                            </p:childTnLst>
                          </p:cTn>
                        </p:par>
                        <p:par>
                          <p:cTn id="68" fill="hold">
                            <p:stCondLst>
                              <p:cond delay="11000"/>
                            </p:stCondLst>
                            <p:childTnLst>
                              <p:par>
                                <p:cTn id="69" presetID="22" presetClass="entr" presetSubtype="8" fill="hold" grpId="0" nodeType="afterEffect">
                                  <p:stCondLst>
                                    <p:cond delay="0"/>
                                  </p:stCondLst>
                                  <p:childTnLst>
                                    <p:set>
                                      <p:cBhvr>
                                        <p:cTn id="70" dur="1" fill="hold">
                                          <p:stCondLst>
                                            <p:cond delay="0"/>
                                          </p:stCondLst>
                                        </p:cTn>
                                        <p:tgtEl>
                                          <p:spTgt spid="486"/>
                                        </p:tgtEl>
                                        <p:attrNameLst>
                                          <p:attrName>style.visibility</p:attrName>
                                        </p:attrNameLst>
                                      </p:cBhvr>
                                      <p:to>
                                        <p:strVal val="visible"/>
                                      </p:to>
                                    </p:set>
                                    <p:animEffect transition="in" filter="wipe(left)">
                                      <p:cBhvr>
                                        <p:cTn id="71" dur="1000"/>
                                        <p:tgtEl>
                                          <p:spTgt spid="486"/>
                                        </p:tgtEl>
                                      </p:cBhvr>
                                    </p:animEffect>
                                  </p:childTnLst>
                                </p:cTn>
                              </p:par>
                            </p:childTnLst>
                          </p:cTn>
                        </p:par>
                        <p:par>
                          <p:cTn id="72" fill="hold">
                            <p:stCondLst>
                              <p:cond delay="12000"/>
                            </p:stCondLst>
                            <p:childTnLst>
                              <p:par>
                                <p:cTn id="73" presetID="22" presetClass="entr" presetSubtype="8" fill="hold" grpId="0" nodeType="afterEffect">
                                  <p:stCondLst>
                                    <p:cond delay="0"/>
                                  </p:stCondLst>
                                  <p:childTnLst>
                                    <p:set>
                                      <p:cBhvr>
                                        <p:cTn id="74" dur="1" fill="hold">
                                          <p:stCondLst>
                                            <p:cond delay="0"/>
                                          </p:stCondLst>
                                        </p:cTn>
                                        <p:tgtEl>
                                          <p:spTgt spid="488"/>
                                        </p:tgtEl>
                                        <p:attrNameLst>
                                          <p:attrName>style.visibility</p:attrName>
                                        </p:attrNameLst>
                                      </p:cBhvr>
                                      <p:to>
                                        <p:strVal val="visible"/>
                                      </p:to>
                                    </p:set>
                                    <p:animEffect transition="in" filter="wipe(left)">
                                      <p:cBhvr>
                                        <p:cTn id="75" dur="1000"/>
                                        <p:tgtEl>
                                          <p:spTgt spid="488"/>
                                        </p:tgtEl>
                                      </p:cBhvr>
                                    </p:animEffect>
                                  </p:childTnLst>
                                </p:cTn>
                              </p:par>
                            </p:childTnLst>
                          </p:cTn>
                        </p:par>
                        <p:par>
                          <p:cTn id="76" fill="hold">
                            <p:stCondLst>
                              <p:cond delay="13000"/>
                            </p:stCondLst>
                            <p:childTnLst>
                              <p:par>
                                <p:cTn id="77" presetID="22" presetClass="entr" presetSubtype="8" fill="hold" grpId="0" nodeType="afterEffect">
                                  <p:stCondLst>
                                    <p:cond delay="0"/>
                                  </p:stCondLst>
                                  <p:childTnLst>
                                    <p:set>
                                      <p:cBhvr>
                                        <p:cTn id="78" dur="1" fill="hold">
                                          <p:stCondLst>
                                            <p:cond delay="0"/>
                                          </p:stCondLst>
                                        </p:cTn>
                                        <p:tgtEl>
                                          <p:spTgt spid="491">
                                            <p:txEl>
                                              <p:pRg st="0" end="0"/>
                                            </p:txEl>
                                          </p:spTgt>
                                        </p:tgtEl>
                                        <p:attrNameLst>
                                          <p:attrName>style.visibility</p:attrName>
                                        </p:attrNameLst>
                                      </p:cBhvr>
                                      <p:to>
                                        <p:strVal val="visible"/>
                                      </p:to>
                                    </p:set>
                                    <p:animEffect transition="in" filter="wipe(left)">
                                      <p:cBhvr>
                                        <p:cTn id="79" dur="1000"/>
                                        <p:tgtEl>
                                          <p:spTgt spid="491">
                                            <p:txEl>
                                              <p:pRg st="0" end="0"/>
                                            </p:txEl>
                                          </p:spTgt>
                                        </p:tgtEl>
                                      </p:cBhvr>
                                    </p:animEffect>
                                  </p:childTnLst>
                                </p:cTn>
                              </p:par>
                            </p:childTnLst>
                          </p:cTn>
                        </p:par>
                        <p:par>
                          <p:cTn id="80" fill="hold">
                            <p:stCondLst>
                              <p:cond delay="14000"/>
                            </p:stCondLst>
                            <p:childTnLst>
                              <p:par>
                                <p:cTn id="81" presetID="22" presetClass="entr" presetSubtype="8" fill="hold" grpId="0" nodeType="afterEffect">
                                  <p:stCondLst>
                                    <p:cond delay="0"/>
                                  </p:stCondLst>
                                  <p:childTnLst>
                                    <p:set>
                                      <p:cBhvr>
                                        <p:cTn id="82" dur="1" fill="hold">
                                          <p:stCondLst>
                                            <p:cond delay="0"/>
                                          </p:stCondLst>
                                        </p:cTn>
                                        <p:tgtEl>
                                          <p:spTgt spid="493"/>
                                        </p:tgtEl>
                                        <p:attrNameLst>
                                          <p:attrName>style.visibility</p:attrName>
                                        </p:attrNameLst>
                                      </p:cBhvr>
                                      <p:to>
                                        <p:strVal val="visible"/>
                                      </p:to>
                                    </p:set>
                                    <p:animEffect transition="in" filter="wipe(left)">
                                      <p:cBhvr>
                                        <p:cTn id="83" dur="1000"/>
                                        <p:tgtEl>
                                          <p:spTgt spid="493"/>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499"/>
                                        </p:tgtEl>
                                        <p:attrNameLst>
                                          <p:attrName>style.visibility</p:attrName>
                                        </p:attrNameLst>
                                      </p:cBhvr>
                                      <p:to>
                                        <p:strVal val="visible"/>
                                      </p:to>
                                    </p:set>
                                    <p:animEffect transition="in" filter="wipe(left)">
                                      <p:cBhvr>
                                        <p:cTn id="87" dur="1000"/>
                                        <p:tgtEl>
                                          <p:spTgt spid="499"/>
                                        </p:tgtEl>
                                      </p:cBhvr>
                                    </p:animEffect>
                                  </p:childTnLst>
                                </p:cTn>
                              </p:par>
                            </p:childTnLst>
                          </p:cTn>
                        </p:par>
                        <p:par>
                          <p:cTn id="88" fill="hold">
                            <p:stCondLst>
                              <p:cond delay="16000"/>
                            </p:stCondLst>
                            <p:childTnLst>
                              <p:par>
                                <p:cTn id="89" presetID="22" presetClass="entr" presetSubtype="8" fill="hold" grpId="0" nodeType="afterEffect">
                                  <p:stCondLst>
                                    <p:cond delay="0"/>
                                  </p:stCondLst>
                                  <p:childTnLst>
                                    <p:set>
                                      <p:cBhvr>
                                        <p:cTn id="90" dur="1" fill="hold">
                                          <p:stCondLst>
                                            <p:cond delay="0"/>
                                          </p:stCondLst>
                                        </p:cTn>
                                        <p:tgtEl>
                                          <p:spTgt spid="500">
                                            <p:txEl>
                                              <p:pRg st="0" end="0"/>
                                            </p:txEl>
                                          </p:spTgt>
                                        </p:tgtEl>
                                        <p:attrNameLst>
                                          <p:attrName>style.visibility</p:attrName>
                                        </p:attrNameLst>
                                      </p:cBhvr>
                                      <p:to>
                                        <p:strVal val="visible"/>
                                      </p:to>
                                    </p:set>
                                    <p:animEffect transition="in" filter="wipe(left)">
                                      <p:cBhvr>
                                        <p:cTn id="91" dur="1000"/>
                                        <p:tgtEl>
                                          <p:spTgt spid="500">
                                            <p:txEl>
                                              <p:pRg st="0" end="0"/>
                                            </p:txEl>
                                          </p:spTgt>
                                        </p:tgtEl>
                                      </p:cBhvr>
                                    </p:animEffect>
                                  </p:childTnLst>
                                </p:cTn>
                              </p:par>
                            </p:childTnLst>
                          </p:cTn>
                        </p:par>
                        <p:par>
                          <p:cTn id="92" fill="hold">
                            <p:stCondLst>
                              <p:cond delay="17000"/>
                            </p:stCondLst>
                            <p:childTnLst>
                              <p:par>
                                <p:cTn id="93" presetID="22" presetClass="entr" presetSubtype="8" fill="hold" grpId="0" nodeType="afterEffect">
                                  <p:stCondLst>
                                    <p:cond delay="0"/>
                                  </p:stCondLst>
                                  <p:childTnLst>
                                    <p:set>
                                      <p:cBhvr>
                                        <p:cTn id="94" dur="1" fill="hold">
                                          <p:stCondLst>
                                            <p:cond delay="0"/>
                                          </p:stCondLst>
                                        </p:cTn>
                                        <p:tgtEl>
                                          <p:spTgt spid="501"/>
                                        </p:tgtEl>
                                        <p:attrNameLst>
                                          <p:attrName>style.visibility</p:attrName>
                                        </p:attrNameLst>
                                      </p:cBhvr>
                                      <p:to>
                                        <p:strVal val="visible"/>
                                      </p:to>
                                    </p:set>
                                    <p:animEffect transition="in" filter="wipe(left)">
                                      <p:cBhvr>
                                        <p:cTn id="95" dur="1000"/>
                                        <p:tgtEl>
                                          <p:spTgt spid="501"/>
                                        </p:tgtEl>
                                      </p:cBhvr>
                                    </p:animEffect>
                                  </p:childTnLst>
                                </p:cTn>
                              </p:par>
                            </p:childTnLst>
                          </p:cTn>
                        </p:par>
                        <p:par>
                          <p:cTn id="96" fill="hold">
                            <p:stCondLst>
                              <p:cond delay="18000"/>
                            </p:stCondLst>
                            <p:childTnLst>
                              <p:par>
                                <p:cTn id="97" presetID="22" presetClass="entr" presetSubtype="8" fill="hold" grpId="0" nodeType="afterEffect">
                                  <p:stCondLst>
                                    <p:cond delay="0"/>
                                  </p:stCondLst>
                                  <p:childTnLst>
                                    <p:set>
                                      <p:cBhvr>
                                        <p:cTn id="98" dur="1" fill="hold">
                                          <p:stCondLst>
                                            <p:cond delay="0"/>
                                          </p:stCondLst>
                                        </p:cTn>
                                        <p:tgtEl>
                                          <p:spTgt spid="502">
                                            <p:txEl>
                                              <p:pRg st="0" end="0"/>
                                            </p:txEl>
                                          </p:spTgt>
                                        </p:tgtEl>
                                        <p:attrNameLst>
                                          <p:attrName>style.visibility</p:attrName>
                                        </p:attrNameLst>
                                      </p:cBhvr>
                                      <p:to>
                                        <p:strVal val="visible"/>
                                      </p:to>
                                    </p:set>
                                    <p:animEffect transition="in" filter="wipe(left)">
                                      <p:cBhvr>
                                        <p:cTn id="99" dur="1000"/>
                                        <p:tgtEl>
                                          <p:spTgt spid="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animBg="1"/>
      <p:bldP spid="485" grpId="0" animBg="1"/>
      <p:bldP spid="486" grpId="0" animBg="1"/>
      <p:bldP spid="487" grpId="0" animBg="1"/>
      <p:bldP spid="488" grpId="0" animBg="1"/>
      <p:bldP spid="489" grpId="0" animBg="1"/>
      <p:bldP spid="490" grpId="0" build="p"/>
      <p:bldP spid="491" grpId="0" build="p"/>
      <p:bldP spid="492" grpId="0"/>
      <p:bldP spid="493" grpId="0"/>
      <p:bldP spid="494" grpId="0"/>
      <p:bldP spid="495" grpId="0"/>
      <p:bldP spid="496" grpId="0" build="p"/>
      <p:bldP spid="497" grpId="0"/>
      <p:bldP spid="498" grpId="0" build="p"/>
      <p:bldP spid="499" grpId="0"/>
      <p:bldP spid="500" grpId="0" build="p"/>
      <p:bldP spid="501" grpId="0"/>
      <p:bldP spid="5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16783" r="16783"/>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p>
        </p:txBody>
      </p:sp>
      <p:sp>
        <p:nvSpPr>
          <p:cNvPr id="512" name="Google Shape;512;p35"/>
          <p:cNvSpPr/>
          <p:nvPr/>
        </p:nvSpPr>
        <p:spPr>
          <a:xfrm>
            <a:off x="462238" y="3211981"/>
            <a:ext cx="3701787" cy="92488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54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MS Word</a:t>
            </a:r>
            <a:endParaRPr dirty="0"/>
          </a:p>
        </p:txBody>
      </p:sp>
      <p:sp>
        <p:nvSpPr>
          <p:cNvPr id="514" name="Google Shape;514;p35"/>
          <p:cNvSpPr txBox="1">
            <a:spLocks noGrp="1"/>
          </p:cNvSpPr>
          <p:nvPr>
            <p:ph type="subTitle" idx="1"/>
          </p:nvPr>
        </p:nvSpPr>
        <p:spPr>
          <a:xfrm>
            <a:off x="339839" y="3147843"/>
            <a:ext cx="3946584" cy="414782"/>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Microsoft Word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merupakan</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salah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satu</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software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pengolah</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kata yang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dibuat</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pada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tahun</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1983. Software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aplikasi</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ini</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dapat</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di install di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komputer</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tablet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ataupun</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handphone yang </a:t>
            </a:r>
            <a:r>
              <a:rPr lang="en-ID"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mendukungnya</a:t>
            </a:r>
            <a:r>
              <a:rPr lang="en-ID"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D" sz="1200" dirty="0">
                <a:effectLst/>
                <a:latin typeface="Open Sans" panose="020B0606030504020204" pitchFamily="34" charset="0"/>
                <a:ea typeface="Calibri" panose="020F0502020204030204" pitchFamily="34" charset="0"/>
                <a:cs typeface="Times New Roman" panose="02020603050405020304" pitchFamily="18" charset="0"/>
              </a:rPr>
              <a:t> </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sz="1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fill="hold"/>
                                        <p:tgtEl>
                                          <p:spTgt spid="508"/>
                                        </p:tgtEl>
                                        <p:attrNameLst>
                                          <p:attrName>ppt_x</p:attrName>
                                        </p:attrNameLst>
                                      </p:cBhvr>
                                      <p:tavLst>
                                        <p:tav tm="0">
                                          <p:val>
                                            <p:strVal val="0-#ppt_w/2"/>
                                          </p:val>
                                        </p:tav>
                                        <p:tav tm="100000">
                                          <p:val>
                                            <p:strVal val="#ppt_x"/>
                                          </p:val>
                                        </p:tav>
                                      </p:tavLst>
                                    </p:anim>
                                    <p:anim calcmode="lin" valueType="num">
                                      <p:cBhvr additive="base">
                                        <p:cTn id="8" dur="500" fill="hold"/>
                                        <p:tgtEl>
                                          <p:spTgt spid="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500" fill="hold"/>
                                        <p:tgtEl>
                                          <p:spTgt spid="511"/>
                                        </p:tgtEl>
                                        <p:attrNameLst>
                                          <p:attrName>ppt_x</p:attrName>
                                        </p:attrNameLst>
                                      </p:cBhvr>
                                      <p:tavLst>
                                        <p:tav tm="0">
                                          <p:val>
                                            <p:strVal val="0-#ppt_w/2"/>
                                          </p:val>
                                        </p:tav>
                                        <p:tav tm="100000">
                                          <p:val>
                                            <p:strVal val="#ppt_x"/>
                                          </p:val>
                                        </p:tav>
                                      </p:tavLst>
                                    </p:anim>
                                    <p:anim calcmode="lin" valueType="num">
                                      <p:cBhvr additive="base">
                                        <p:cTn id="13" dur="500" fill="hold"/>
                                        <p:tgtEl>
                                          <p:spTgt spid="5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
                                        </p:tgtEl>
                                        <p:attrNameLst>
                                          <p:attrName>style.visibility</p:attrName>
                                        </p:attrNameLst>
                                      </p:cBhvr>
                                      <p:to>
                                        <p:strVal val="visible"/>
                                      </p:to>
                                    </p:set>
                                    <p:anim calcmode="lin" valueType="num">
                                      <p:cBhvr additive="base">
                                        <p:cTn id="17" dur="500" fill="hold"/>
                                        <p:tgtEl>
                                          <p:spTgt spid="512"/>
                                        </p:tgtEl>
                                        <p:attrNameLst>
                                          <p:attrName>ppt_x</p:attrName>
                                        </p:attrNameLst>
                                      </p:cBhvr>
                                      <p:tavLst>
                                        <p:tav tm="0">
                                          <p:val>
                                            <p:strVal val="0-#ppt_w/2"/>
                                          </p:val>
                                        </p:tav>
                                        <p:tav tm="100000">
                                          <p:val>
                                            <p:strVal val="#ppt_x"/>
                                          </p:val>
                                        </p:tav>
                                      </p:tavLst>
                                    </p:anim>
                                    <p:anim calcmode="lin" valueType="num">
                                      <p:cBhvr additive="base">
                                        <p:cTn id="18" dur="500" fill="hold"/>
                                        <p:tgtEl>
                                          <p:spTgt spid="5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14">
                                            <p:txEl>
                                              <p:pRg st="0" end="0"/>
                                            </p:txEl>
                                          </p:spTgt>
                                        </p:tgtEl>
                                        <p:attrNameLst>
                                          <p:attrName>style.visibility</p:attrName>
                                        </p:attrNameLst>
                                      </p:cBhvr>
                                      <p:to>
                                        <p:strVal val="visible"/>
                                      </p:to>
                                    </p:set>
                                    <p:anim calcmode="lin" valueType="num">
                                      <p:cBhvr additive="base">
                                        <p:cTn id="27" dur="500" fill="hold"/>
                                        <p:tgtEl>
                                          <p:spTgt spid="514">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14">
                                            <p:txEl>
                                              <p:pRg st="1" end="1"/>
                                            </p:txEl>
                                          </p:spTgt>
                                        </p:tgtEl>
                                        <p:attrNameLst>
                                          <p:attrName>style.visibility</p:attrName>
                                        </p:attrNameLst>
                                      </p:cBhvr>
                                      <p:to>
                                        <p:strVal val="visible"/>
                                      </p:to>
                                    </p:set>
                                    <p:anim calcmode="lin" valueType="num">
                                      <p:cBhvr additive="base">
                                        <p:cTn id="32" dur="500" fill="hold"/>
                                        <p:tgtEl>
                                          <p:spTgt spid="514">
                                            <p:txEl>
                                              <p:pRg st="1" end="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14">
                                            <p:txEl>
                                              <p:pRg st="1" end="1"/>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507"/>
                                        </p:tgtEl>
                                        <p:attrNameLst>
                                          <p:attrName>style.visibility</p:attrName>
                                        </p:attrNameLst>
                                      </p:cBhvr>
                                      <p:to>
                                        <p:strVal val="visible"/>
                                      </p:to>
                                    </p:set>
                                    <p:anim calcmode="lin" valueType="num">
                                      <p:cBhvr additive="base">
                                        <p:cTn id="37" dur="500" fill="hold"/>
                                        <p:tgtEl>
                                          <p:spTgt spid="507"/>
                                        </p:tgtEl>
                                        <p:attrNameLst>
                                          <p:attrName>ppt_x</p:attrName>
                                        </p:attrNameLst>
                                      </p:cBhvr>
                                      <p:tavLst>
                                        <p:tav tm="0">
                                          <p:val>
                                            <p:strVal val="1+#ppt_w/2"/>
                                          </p:val>
                                        </p:tav>
                                        <p:tav tm="100000">
                                          <p:val>
                                            <p:strVal val="#ppt_x"/>
                                          </p:val>
                                        </p:tav>
                                      </p:tavLst>
                                    </p:anim>
                                    <p:anim calcmode="lin" valueType="num">
                                      <p:cBhvr additive="base">
                                        <p:cTn id="38" dur="500" fill="hold"/>
                                        <p:tgtEl>
                                          <p:spTgt spid="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P spid="5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7913" r="7913"/>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2</a:t>
            </a:r>
            <a:endParaRPr dirty="0"/>
          </a:p>
        </p:txBody>
      </p:sp>
      <p:sp>
        <p:nvSpPr>
          <p:cNvPr id="512" name="Google Shape;512;p35"/>
          <p:cNvSpPr/>
          <p:nvPr/>
        </p:nvSpPr>
        <p:spPr>
          <a:xfrm>
            <a:off x="462238" y="3211981"/>
            <a:ext cx="4035245" cy="11115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15515" y="2470967"/>
            <a:ext cx="381639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5400" b="1" dirty="0">
                <a:solidFill>
                  <a:srgbClr val="000000"/>
                </a:solidFill>
                <a:effectLst/>
                <a:latin typeface="Open Sans" panose="020B0606030504020204" pitchFamily="34" charset="0"/>
                <a:ea typeface="Times New Roman" panose="02020603050405020304" pitchFamily="18" charset="0"/>
              </a:rPr>
              <a:t>MS Access</a:t>
            </a:r>
            <a:endParaRPr dirty="0"/>
          </a:p>
        </p:txBody>
      </p:sp>
      <p:sp>
        <p:nvSpPr>
          <p:cNvPr id="514" name="Google Shape;514;p35"/>
          <p:cNvSpPr txBox="1">
            <a:spLocks noGrp="1"/>
          </p:cNvSpPr>
          <p:nvPr>
            <p:ph type="subTitle" idx="1"/>
          </p:nvPr>
        </p:nvSpPr>
        <p:spPr>
          <a:xfrm>
            <a:off x="479795" y="3211981"/>
            <a:ext cx="4157645" cy="414782"/>
          </a:xfrm>
          <a:prstGeom prst="rect">
            <a:avLst/>
          </a:prstGeom>
        </p:spPr>
        <p:txBody>
          <a:bodyPr spcFirstLastPara="1" wrap="square" lIns="91425" tIns="91425" rIns="91425" bIns="91425" anchor="t" anchorCtr="0">
            <a:noAutofit/>
          </a:bodyPr>
          <a:lstStyle/>
          <a:p>
            <a:pPr marL="0" indent="0">
              <a:spcAft>
                <a:spcPts val="1600"/>
              </a:spcAft>
            </a:pPr>
            <a:r>
              <a:rPr lang="en-ID" sz="1200" dirty="0">
                <a:solidFill>
                  <a:schemeClr val="tx1">
                    <a:lumMod val="75000"/>
                    <a:lumOff val="25000"/>
                  </a:schemeClr>
                </a:solidFill>
                <a:effectLst/>
                <a:latin typeface="Open Sans" panose="020B0606030504020204" pitchFamily="34" charset="0"/>
                <a:ea typeface="Calibri" panose="020F0502020204030204" pitchFamily="34" charset="0"/>
              </a:rPr>
              <a:t>MS Access </a:t>
            </a:r>
            <a:r>
              <a:rPr lang="en-ID" sz="1200" dirty="0" err="1">
                <a:solidFill>
                  <a:schemeClr val="tx1">
                    <a:lumMod val="75000"/>
                    <a:lumOff val="25000"/>
                  </a:schemeClr>
                </a:solidFill>
                <a:effectLst/>
                <a:latin typeface="Open Sans" panose="020B0606030504020204" pitchFamily="34" charset="0"/>
                <a:ea typeface="Calibri" panose="020F0502020204030204" pitchFamily="34" charset="0"/>
              </a:rPr>
              <a:t>adalah</a:t>
            </a:r>
            <a:r>
              <a:rPr lang="en-ID" sz="1200" dirty="0">
                <a:solidFill>
                  <a:schemeClr val="tx1">
                    <a:lumMod val="75000"/>
                    <a:lumOff val="25000"/>
                  </a:schemeClr>
                </a:solidFill>
                <a:effectLst/>
                <a:latin typeface="Open Sans" panose="020B0606030504020204" pitchFamily="34" charset="0"/>
                <a:ea typeface="Calibri" panose="020F0502020204030204" pitchFamily="34" charset="0"/>
              </a:rPr>
              <a:t> </a:t>
            </a:r>
            <a:r>
              <a:rPr lang="en-ID" sz="1200" dirty="0" err="1">
                <a:solidFill>
                  <a:schemeClr val="tx1">
                    <a:lumMod val="75000"/>
                    <a:lumOff val="25000"/>
                  </a:schemeClr>
                </a:solidFill>
                <a:effectLst/>
                <a:latin typeface="Open Sans" panose="020B0606030504020204" pitchFamily="34" charset="0"/>
                <a:ea typeface="Calibri" panose="020F0502020204030204" pitchFamily="34" charset="0"/>
              </a:rPr>
              <a:t>perangkat</a:t>
            </a:r>
            <a:r>
              <a:rPr lang="en-ID" sz="1200" dirty="0">
                <a:solidFill>
                  <a:schemeClr val="tx1">
                    <a:lumMod val="75000"/>
                    <a:lumOff val="25000"/>
                  </a:schemeClr>
                </a:solidFill>
                <a:effectLst/>
                <a:latin typeface="Open Sans" panose="020B0606030504020204" pitchFamily="34" charset="0"/>
                <a:ea typeface="Calibri" panose="020F0502020204030204" pitchFamily="34" charset="0"/>
              </a:rPr>
              <a:t> </a:t>
            </a:r>
            <a:r>
              <a:rPr lang="en-ID" sz="1200" dirty="0" err="1">
                <a:solidFill>
                  <a:schemeClr val="tx1">
                    <a:lumMod val="75000"/>
                    <a:lumOff val="25000"/>
                  </a:schemeClr>
                </a:solidFill>
                <a:effectLst/>
                <a:latin typeface="Open Sans" panose="020B0606030504020204" pitchFamily="34" charset="0"/>
                <a:ea typeface="Calibri" panose="020F0502020204030204" pitchFamily="34" charset="0"/>
              </a:rPr>
              <a:t>lunak</a:t>
            </a:r>
            <a:r>
              <a:rPr lang="en-ID" sz="1200" dirty="0">
                <a:solidFill>
                  <a:schemeClr val="tx1">
                    <a:lumMod val="75000"/>
                    <a:lumOff val="25000"/>
                  </a:schemeClr>
                </a:solidFill>
                <a:effectLst/>
                <a:latin typeface="Open Sans" panose="020B0606030504020204" pitchFamily="34" charset="0"/>
                <a:ea typeface="Calibri" panose="020F0502020204030204" pitchFamily="34" charset="0"/>
              </a:rPr>
              <a:t> </a:t>
            </a:r>
            <a:r>
              <a:rPr lang="en-ID" sz="1200" dirty="0" err="1">
                <a:solidFill>
                  <a:schemeClr val="tx1">
                    <a:lumMod val="75000"/>
                    <a:lumOff val="25000"/>
                  </a:schemeClr>
                </a:solidFill>
                <a:effectLst/>
                <a:latin typeface="Open Sans" panose="020B0606030504020204" pitchFamily="34" charset="0"/>
                <a:ea typeface="Calibri" panose="020F0502020204030204" pitchFamily="34" charset="0"/>
              </a:rPr>
              <a:t>manajemen</a:t>
            </a:r>
            <a:r>
              <a:rPr lang="en-ID" sz="1200" dirty="0">
                <a:solidFill>
                  <a:schemeClr val="tx1">
                    <a:lumMod val="75000"/>
                    <a:lumOff val="25000"/>
                  </a:schemeClr>
                </a:solidFill>
                <a:effectLst/>
                <a:latin typeface="Open Sans" panose="020B0606030504020204" pitchFamily="34" charset="0"/>
                <a:ea typeface="Calibri" panose="020F0502020204030204" pitchFamily="34" charset="0"/>
              </a:rPr>
              <a:t> basis data.</a:t>
            </a:r>
            <a:r>
              <a:rPr lang="id-ID" sz="1200" dirty="0">
                <a:solidFill>
                  <a:schemeClr val="tx1">
                    <a:lumMod val="75000"/>
                    <a:lumOff val="25000"/>
                  </a:schemeClr>
                </a:solidFill>
                <a:effectLst/>
                <a:latin typeface="Open Sans" panose="020B0606030504020204" pitchFamily="34" charset="0"/>
                <a:ea typeface="Calibri" panose="020F0502020204030204" pitchFamily="34" charset="0"/>
              </a:rPr>
              <a:t> </a:t>
            </a:r>
            <a:r>
              <a:rPr lang="en-ID" sz="1200" b="0" i="0" dirty="0" err="1">
                <a:solidFill>
                  <a:schemeClr val="tx1">
                    <a:lumMod val="75000"/>
                    <a:lumOff val="25000"/>
                  </a:schemeClr>
                </a:solidFill>
                <a:effectLst/>
                <a:latin typeface="Open Sans" panose="020B0606030504020204" pitchFamily="34" charset="0"/>
              </a:rPr>
              <a:t>Dengan</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penggunaan</a:t>
            </a:r>
            <a:r>
              <a:rPr lang="en-ID" sz="1200" b="0" i="0" dirty="0">
                <a:solidFill>
                  <a:schemeClr val="tx1">
                    <a:lumMod val="75000"/>
                    <a:lumOff val="25000"/>
                  </a:schemeClr>
                </a:solidFill>
                <a:effectLst/>
                <a:latin typeface="Open Sans" panose="020B0606030504020204" pitchFamily="34" charset="0"/>
              </a:rPr>
              <a:t> MS Access Anda </a:t>
            </a:r>
            <a:r>
              <a:rPr lang="en-ID" sz="1200" b="0" i="0" dirty="0" err="1">
                <a:solidFill>
                  <a:schemeClr val="tx1">
                    <a:lumMod val="75000"/>
                    <a:lumOff val="25000"/>
                  </a:schemeClr>
                </a:solidFill>
                <a:effectLst/>
                <a:latin typeface="Open Sans" panose="020B0606030504020204" pitchFamily="34" charset="0"/>
              </a:rPr>
              <a:t>dapat</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mengelola</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menjalankan</a:t>
            </a:r>
            <a:r>
              <a:rPr lang="en-ID" sz="1200" b="0" i="0" dirty="0">
                <a:solidFill>
                  <a:schemeClr val="tx1">
                    <a:lumMod val="75000"/>
                    <a:lumOff val="25000"/>
                  </a:schemeClr>
                </a:solidFill>
                <a:effectLst/>
                <a:latin typeface="Open Sans" panose="020B0606030504020204" pitchFamily="34" charset="0"/>
              </a:rPr>
              <a:t> dan </a:t>
            </a:r>
            <a:r>
              <a:rPr lang="en-ID" sz="1200" b="0" i="0" dirty="0" err="1">
                <a:solidFill>
                  <a:schemeClr val="tx1">
                    <a:lumMod val="75000"/>
                    <a:lumOff val="25000"/>
                  </a:schemeClr>
                </a:solidFill>
                <a:effectLst/>
                <a:latin typeface="Open Sans" panose="020B0606030504020204" pitchFamily="34" charset="0"/>
              </a:rPr>
              <a:t>memasukkan</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laporan</a:t>
            </a:r>
            <a:r>
              <a:rPr lang="en-ID" sz="1200" b="0" i="0" dirty="0">
                <a:solidFill>
                  <a:schemeClr val="tx1">
                    <a:lumMod val="75000"/>
                    <a:lumOff val="25000"/>
                  </a:schemeClr>
                </a:solidFill>
                <a:effectLst/>
                <a:latin typeface="Open Sans" panose="020B0606030504020204" pitchFamily="34" charset="0"/>
              </a:rPr>
              <a:t> yang </a:t>
            </a:r>
            <a:r>
              <a:rPr lang="en-ID" sz="1200" b="0" i="0" dirty="0" err="1">
                <a:solidFill>
                  <a:schemeClr val="tx1">
                    <a:lumMod val="75000"/>
                    <a:lumOff val="25000"/>
                  </a:schemeClr>
                </a:solidFill>
                <a:effectLst/>
                <a:latin typeface="Open Sans" panose="020B0606030504020204" pitchFamily="34" charset="0"/>
              </a:rPr>
              <a:t>lebih</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besar</a:t>
            </a:r>
            <a:r>
              <a:rPr lang="en-ID" sz="1200" b="0" i="0" dirty="0">
                <a:solidFill>
                  <a:schemeClr val="tx1">
                    <a:lumMod val="75000"/>
                    <a:lumOff val="25000"/>
                  </a:schemeClr>
                </a:solidFill>
                <a:effectLst/>
                <a:latin typeface="Open Sans" panose="020B0606030504020204" pitchFamily="34" charset="0"/>
              </a:rPr>
              <a:t>. Anda juga </a:t>
            </a:r>
            <a:r>
              <a:rPr lang="en-ID" sz="1200" b="0" i="0" dirty="0" err="1">
                <a:solidFill>
                  <a:schemeClr val="tx1">
                    <a:lumMod val="75000"/>
                    <a:lumOff val="25000"/>
                  </a:schemeClr>
                </a:solidFill>
                <a:effectLst/>
                <a:latin typeface="Open Sans" panose="020B0606030504020204" pitchFamily="34" charset="0"/>
              </a:rPr>
              <a:t>memiliki</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kemampuan</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untuk</a:t>
            </a:r>
            <a:r>
              <a:rPr lang="en-ID" sz="1200" b="0" i="0" dirty="0">
                <a:solidFill>
                  <a:schemeClr val="tx1">
                    <a:lumMod val="75000"/>
                    <a:lumOff val="25000"/>
                  </a:schemeClr>
                </a:solidFill>
                <a:effectLst/>
                <a:latin typeface="Open Sans" panose="020B0606030504020204" pitchFamily="34" charset="0"/>
              </a:rPr>
              <a:t> </a:t>
            </a:r>
            <a:r>
              <a:rPr lang="en-ID" sz="1200" b="0" i="0" dirty="0" err="1">
                <a:solidFill>
                  <a:schemeClr val="tx1">
                    <a:lumMod val="75000"/>
                    <a:lumOff val="25000"/>
                  </a:schemeClr>
                </a:solidFill>
                <a:effectLst/>
                <a:latin typeface="Open Sans" panose="020B0606030504020204" pitchFamily="34" charset="0"/>
              </a:rPr>
              <a:t>membuat</a:t>
            </a:r>
            <a:r>
              <a:rPr lang="en-ID" sz="1200" b="0" i="0" dirty="0">
                <a:solidFill>
                  <a:schemeClr val="tx1">
                    <a:lumMod val="75000"/>
                    <a:lumOff val="25000"/>
                  </a:schemeClr>
                </a:solidFill>
                <a:effectLst/>
                <a:latin typeface="Open Sans" panose="020B0606030504020204" pitchFamily="34" charset="0"/>
              </a:rPr>
              <a:t> file PDF.</a:t>
            </a:r>
            <a:endParaRPr lang="en-ID" sz="1200" dirty="0">
              <a:solidFill>
                <a:schemeClr val="tx1">
                  <a:lumMod val="75000"/>
                  <a:lumOff val="25000"/>
                </a:schemeClr>
              </a:solidFill>
            </a:endParaRPr>
          </a:p>
          <a:p>
            <a:pPr marL="0" lvl="0" indent="0" algn="ctr" rtl="0">
              <a:spcBef>
                <a:spcPts val="0"/>
              </a:spcBef>
              <a:spcAft>
                <a:spcPts val="1600"/>
              </a:spcAft>
              <a:buNone/>
            </a:pPr>
            <a:endParaRPr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fill="hold"/>
                                        <p:tgtEl>
                                          <p:spTgt spid="508"/>
                                        </p:tgtEl>
                                        <p:attrNameLst>
                                          <p:attrName>ppt_x</p:attrName>
                                        </p:attrNameLst>
                                      </p:cBhvr>
                                      <p:tavLst>
                                        <p:tav tm="0">
                                          <p:val>
                                            <p:strVal val="0-#ppt_w/2"/>
                                          </p:val>
                                        </p:tav>
                                        <p:tav tm="100000">
                                          <p:val>
                                            <p:strVal val="#ppt_x"/>
                                          </p:val>
                                        </p:tav>
                                      </p:tavLst>
                                    </p:anim>
                                    <p:anim calcmode="lin" valueType="num">
                                      <p:cBhvr additive="base">
                                        <p:cTn id="8" dur="500" fill="hold"/>
                                        <p:tgtEl>
                                          <p:spTgt spid="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500" fill="hold"/>
                                        <p:tgtEl>
                                          <p:spTgt spid="511"/>
                                        </p:tgtEl>
                                        <p:attrNameLst>
                                          <p:attrName>ppt_x</p:attrName>
                                        </p:attrNameLst>
                                      </p:cBhvr>
                                      <p:tavLst>
                                        <p:tav tm="0">
                                          <p:val>
                                            <p:strVal val="0-#ppt_w/2"/>
                                          </p:val>
                                        </p:tav>
                                        <p:tav tm="100000">
                                          <p:val>
                                            <p:strVal val="#ppt_x"/>
                                          </p:val>
                                        </p:tav>
                                      </p:tavLst>
                                    </p:anim>
                                    <p:anim calcmode="lin" valueType="num">
                                      <p:cBhvr additive="base">
                                        <p:cTn id="13" dur="500" fill="hold"/>
                                        <p:tgtEl>
                                          <p:spTgt spid="5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
                                        </p:tgtEl>
                                        <p:attrNameLst>
                                          <p:attrName>style.visibility</p:attrName>
                                        </p:attrNameLst>
                                      </p:cBhvr>
                                      <p:to>
                                        <p:strVal val="visible"/>
                                      </p:to>
                                    </p:set>
                                    <p:anim calcmode="lin" valueType="num">
                                      <p:cBhvr additive="base">
                                        <p:cTn id="17" dur="500" fill="hold"/>
                                        <p:tgtEl>
                                          <p:spTgt spid="512"/>
                                        </p:tgtEl>
                                        <p:attrNameLst>
                                          <p:attrName>ppt_x</p:attrName>
                                        </p:attrNameLst>
                                      </p:cBhvr>
                                      <p:tavLst>
                                        <p:tav tm="0">
                                          <p:val>
                                            <p:strVal val="0-#ppt_w/2"/>
                                          </p:val>
                                        </p:tav>
                                        <p:tav tm="100000">
                                          <p:val>
                                            <p:strVal val="#ppt_x"/>
                                          </p:val>
                                        </p:tav>
                                      </p:tavLst>
                                    </p:anim>
                                    <p:anim calcmode="lin" valueType="num">
                                      <p:cBhvr additive="base">
                                        <p:cTn id="18" dur="500" fill="hold"/>
                                        <p:tgtEl>
                                          <p:spTgt spid="5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07"/>
                                        </p:tgtEl>
                                        <p:attrNameLst>
                                          <p:attrName>style.visibility</p:attrName>
                                        </p:attrNameLst>
                                      </p:cBhvr>
                                      <p:to>
                                        <p:strVal val="visible"/>
                                      </p:to>
                                    </p:set>
                                    <p:anim calcmode="lin" valueType="num">
                                      <p:cBhvr additive="base">
                                        <p:cTn id="27" dur="500" fill="hold"/>
                                        <p:tgtEl>
                                          <p:spTgt spid="507"/>
                                        </p:tgtEl>
                                        <p:attrNameLst>
                                          <p:attrName>ppt_x</p:attrName>
                                        </p:attrNameLst>
                                      </p:cBhvr>
                                      <p:tavLst>
                                        <p:tav tm="0">
                                          <p:val>
                                            <p:strVal val="1+#ppt_w/2"/>
                                          </p:val>
                                        </p:tav>
                                        <p:tav tm="100000">
                                          <p:val>
                                            <p:strVal val="#ppt_x"/>
                                          </p:val>
                                        </p:tav>
                                      </p:tavLst>
                                    </p:anim>
                                    <p:anim calcmode="lin" valueType="num">
                                      <p:cBhvr additive="base">
                                        <p:cTn id="28" dur="500" fill="hold"/>
                                        <p:tgtEl>
                                          <p:spTgt spid="50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14">
                                            <p:txEl>
                                              <p:pRg st="0" end="0"/>
                                            </p:txEl>
                                          </p:spTgt>
                                        </p:tgtEl>
                                        <p:attrNameLst>
                                          <p:attrName>style.visibility</p:attrName>
                                        </p:attrNameLst>
                                      </p:cBhvr>
                                      <p:to>
                                        <p:strVal val="visible"/>
                                      </p:to>
                                    </p:set>
                                    <p:anim calcmode="lin" valueType="num">
                                      <p:cBhvr additive="base">
                                        <p:cTn id="32" dur="500" fill="hold"/>
                                        <p:tgtEl>
                                          <p:spTgt spid="514">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P spid="5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t="10472" b="10472"/>
          <a:stretch>
            <a:fillRect/>
          </a:stretch>
        </p:blipFill>
        <p:spPr>
          <a:xfrm>
            <a:off x="4742970" y="1359574"/>
            <a:ext cx="3513038" cy="2777288"/>
          </a:xfrm>
          <a:prstGeom prst="roundRect">
            <a:avLst>
              <a:gd name="adj" fmla="val 11769"/>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id-ID" dirty="0"/>
              <a:t>3</a:t>
            </a:r>
            <a:endParaRPr dirty="0"/>
          </a:p>
        </p:txBody>
      </p:sp>
      <p:sp>
        <p:nvSpPr>
          <p:cNvPr id="512" name="Google Shape;512;p35"/>
          <p:cNvSpPr/>
          <p:nvPr/>
        </p:nvSpPr>
        <p:spPr>
          <a:xfrm>
            <a:off x="462238" y="3211981"/>
            <a:ext cx="4035245" cy="11115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15515" y="2470967"/>
            <a:ext cx="381639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5400" b="1" dirty="0">
                <a:solidFill>
                  <a:srgbClr val="000000"/>
                </a:solidFill>
                <a:effectLst/>
                <a:latin typeface="Open Sans" panose="020B0606030504020204" pitchFamily="34" charset="0"/>
                <a:ea typeface="Times New Roman" panose="02020603050405020304" pitchFamily="18" charset="0"/>
              </a:rPr>
              <a:t>MS Excel</a:t>
            </a:r>
            <a:endParaRPr dirty="0"/>
          </a:p>
        </p:txBody>
      </p:sp>
      <p:sp>
        <p:nvSpPr>
          <p:cNvPr id="514" name="Google Shape;514;p35"/>
          <p:cNvSpPr txBox="1">
            <a:spLocks noGrp="1"/>
          </p:cNvSpPr>
          <p:nvPr>
            <p:ph type="subTitle" idx="1"/>
          </p:nvPr>
        </p:nvSpPr>
        <p:spPr>
          <a:xfrm>
            <a:off x="339838" y="3147843"/>
            <a:ext cx="4272254" cy="41478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sz="1200" b="0" i="0" dirty="0">
                <a:solidFill>
                  <a:srgbClr val="333333"/>
                </a:solidFill>
                <a:effectLst/>
                <a:latin typeface="Open Sans" panose="020B0606030504020204" pitchFamily="34" charset="0"/>
              </a:rPr>
              <a:t>MS Excel </a:t>
            </a:r>
            <a:r>
              <a:rPr lang="en-ID" sz="1200" b="0" i="0" dirty="0" err="1">
                <a:solidFill>
                  <a:srgbClr val="333333"/>
                </a:solidFill>
                <a:effectLst/>
                <a:latin typeface="Open Sans" panose="020B0606030504020204" pitchFamily="34" charset="0"/>
              </a:rPr>
              <a:t>adalah</a:t>
            </a:r>
            <a:r>
              <a:rPr lang="en-ID" sz="1200" b="0" i="0" dirty="0">
                <a:solidFill>
                  <a:srgbClr val="333333"/>
                </a:solidFill>
                <a:effectLst/>
                <a:latin typeface="Open Sans" panose="020B0606030504020204" pitchFamily="34" charset="0"/>
              </a:rPr>
              <a:t> program </a:t>
            </a:r>
            <a:r>
              <a:rPr lang="en-ID" sz="1200" b="0" i="0" dirty="0" err="1">
                <a:solidFill>
                  <a:srgbClr val="333333"/>
                </a:solidFill>
                <a:effectLst/>
                <a:latin typeface="Open Sans" panose="020B0606030504020204" pitchFamily="34" charset="0"/>
              </a:rPr>
              <a:t>perangkat</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lunak</a:t>
            </a:r>
            <a:r>
              <a:rPr lang="en-ID" sz="1200" b="0" i="0" dirty="0">
                <a:solidFill>
                  <a:srgbClr val="333333"/>
                </a:solidFill>
                <a:effectLst/>
                <a:latin typeface="Open Sans" panose="020B0606030504020204" pitchFamily="34" charset="0"/>
              </a:rPr>
              <a:t> spreadsheet. </a:t>
            </a:r>
            <a:r>
              <a:rPr lang="en-ID" sz="1200" b="0" i="0" dirty="0" err="1">
                <a:solidFill>
                  <a:srgbClr val="333333"/>
                </a:solidFill>
                <a:effectLst/>
                <a:latin typeface="Open Sans" panose="020B0606030504020204" pitchFamily="34" charset="0"/>
              </a:rPr>
              <a:t>Ini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memiliki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desain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kecerdasan</a:t>
            </a:r>
            <a:r>
              <a:rPr lang="en-ID" sz="1200" b="0" i="0" dirty="0">
                <a:solidFill>
                  <a:srgbClr val="333333"/>
                </a:solidFill>
                <a:effectLst/>
                <a:latin typeface="Open Sans" panose="020B0606030504020204" pitchFamily="34" charset="0"/>
              </a:rPr>
              <a:t> yang </a:t>
            </a:r>
            <a:r>
              <a:rPr lang="en-ID" sz="1200" b="0" i="0" dirty="0" err="1">
                <a:solidFill>
                  <a:srgbClr val="333333"/>
                </a:solidFill>
                <a:effectLst/>
                <a:latin typeface="Open Sans" panose="020B0606030504020204" pitchFamily="34" charset="0"/>
              </a:rPr>
              <a:t>ditingkatkan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Ini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berarti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ia</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akan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mempelajari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pola</a:t>
            </a:r>
            <a:r>
              <a:rPr lang="en-ID" sz="1200" b="0" i="0" dirty="0">
                <a:solidFill>
                  <a:srgbClr val="333333"/>
                </a:solidFill>
                <a:effectLst/>
                <a:latin typeface="Open Sans" panose="020B0606030504020204" pitchFamily="34" charset="0"/>
              </a:rPr>
              <a:t> Anda dan </a:t>
            </a:r>
            <a:r>
              <a:rPr lang="en-ID" sz="1200" b="0" i="0" dirty="0" err="1">
                <a:solidFill>
                  <a:srgbClr val="333333"/>
                </a:solidFill>
                <a:effectLst/>
                <a:latin typeface="Open Sans" panose="020B0606030504020204" pitchFamily="34" charset="0"/>
              </a:rPr>
              <a:t>mengatur</a:t>
            </a:r>
            <a:r>
              <a:rPr lang="en-ID" sz="1200" b="0" i="0" dirty="0">
                <a:solidFill>
                  <a:srgbClr val="333333"/>
                </a:solidFill>
                <a:effectLst/>
                <a:latin typeface="Open Sans" panose="020B0606030504020204" pitchFamily="34" charset="0"/>
              </a:rPr>
              <a:t> data Anda </a:t>
            </a:r>
            <a:r>
              <a:rPr lang="en-ID" sz="1200" b="0" i="0" dirty="0" err="1">
                <a:solidFill>
                  <a:srgbClr val="333333"/>
                </a:solidFill>
                <a:effectLst/>
                <a:latin typeface="Open Sans" panose="020B0606030504020204" pitchFamily="34" charset="0"/>
              </a:rPr>
              <a:t>untuk</a:t>
            </a:r>
            <a:r>
              <a:rPr lang="en-ID" sz="1200" b="0" i="0" dirty="0">
                <a:solidFill>
                  <a:srgbClr val="333333"/>
                </a:solidFill>
                <a:effectLst/>
                <a:latin typeface="Open Sans" panose="020B0606030504020204" pitchFamily="34" charset="0"/>
              </a:rPr>
              <a:t> Anda. Anda </a:t>
            </a:r>
            <a:r>
              <a:rPr lang="en-ID" sz="1200" b="0" i="0" dirty="0" err="1">
                <a:solidFill>
                  <a:srgbClr val="333333"/>
                </a:solidFill>
                <a:effectLst/>
                <a:latin typeface="Open Sans" panose="020B0606030504020204" pitchFamily="34" charset="0"/>
              </a:rPr>
              <a:t>memiliki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kebebasan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untuk</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membuat</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formulir</a:t>
            </a:r>
            <a:r>
              <a:rPr lang="en-ID" sz="1200" b="0" i="0" dirty="0">
                <a:solidFill>
                  <a:srgbClr val="333333"/>
                </a:solidFill>
                <a:effectLst/>
                <a:latin typeface="Open Sans" panose="020B0606030504020204" pitchFamily="34" charset="0"/>
              </a:rPr>
              <a:t> Anda </a:t>
            </a:r>
            <a:r>
              <a:rPr lang="en-ID" sz="1200" b="0" i="0" dirty="0" err="1">
                <a:solidFill>
                  <a:srgbClr val="333333"/>
                </a:solidFill>
                <a:effectLst/>
                <a:latin typeface="Open Sans" panose="020B0606030504020204" pitchFamily="34" charset="0"/>
              </a:rPr>
              <a:t>sendiri</a:t>
            </a:r>
            <a:r>
              <a:rPr lang="en-ID" sz="1200" b="0" i="0" dirty="0">
                <a:solidFill>
                  <a:srgbClr val="333333"/>
                </a:solidFill>
                <a:effectLst/>
                <a:latin typeface="Open Sans" panose="020B0606030504020204" pitchFamily="34" charset="0"/>
              </a:rPr>
              <a:t> dan </a:t>
            </a:r>
            <a:r>
              <a:rPr lang="en-ID" sz="1200" b="0" i="0" dirty="0" err="1">
                <a:solidFill>
                  <a:srgbClr val="333333"/>
                </a:solidFill>
                <a:effectLst/>
                <a:latin typeface="Open Sans" panose="020B0606030504020204" pitchFamily="34" charset="0"/>
              </a:rPr>
              <a:t>melakukan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perhitungan</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sesuai</a:t>
            </a:r>
            <a:r>
              <a:rPr lang="en-ID" sz="1200" b="0" i="0" dirty="0">
                <a:solidFill>
                  <a:srgbClr val="333333"/>
                </a:solidFill>
                <a:effectLst/>
                <a:latin typeface="Open Sans" panose="020B0606030504020204" pitchFamily="34" charset="0"/>
              </a:rPr>
              <a:t> </a:t>
            </a:r>
            <a:r>
              <a:rPr lang="en-ID" sz="1200" b="0" i="0" dirty="0" err="1">
                <a:solidFill>
                  <a:srgbClr val="333333"/>
                </a:solidFill>
                <a:effectLst/>
                <a:latin typeface="Open Sans" panose="020B0606030504020204" pitchFamily="34" charset="0"/>
              </a:rPr>
              <a:t>kebutuhan</a:t>
            </a:r>
            <a:r>
              <a:rPr lang="en-ID" sz="1200" b="0" i="0" dirty="0">
                <a:solidFill>
                  <a:srgbClr val="333333"/>
                </a:solidFill>
                <a:effectLst/>
                <a:latin typeface="Open Sans" panose="020B0606030504020204" pitchFamily="34" charset="0"/>
              </a:rPr>
              <a:t>.</a:t>
            </a:r>
            <a:endParaRPr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fill="hold"/>
                                        <p:tgtEl>
                                          <p:spTgt spid="508"/>
                                        </p:tgtEl>
                                        <p:attrNameLst>
                                          <p:attrName>ppt_x</p:attrName>
                                        </p:attrNameLst>
                                      </p:cBhvr>
                                      <p:tavLst>
                                        <p:tav tm="0">
                                          <p:val>
                                            <p:strVal val="0-#ppt_w/2"/>
                                          </p:val>
                                        </p:tav>
                                        <p:tav tm="100000">
                                          <p:val>
                                            <p:strVal val="#ppt_x"/>
                                          </p:val>
                                        </p:tav>
                                      </p:tavLst>
                                    </p:anim>
                                    <p:anim calcmode="lin" valueType="num">
                                      <p:cBhvr additive="base">
                                        <p:cTn id="8" dur="500" fill="hold"/>
                                        <p:tgtEl>
                                          <p:spTgt spid="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500" fill="hold"/>
                                        <p:tgtEl>
                                          <p:spTgt spid="511"/>
                                        </p:tgtEl>
                                        <p:attrNameLst>
                                          <p:attrName>ppt_x</p:attrName>
                                        </p:attrNameLst>
                                      </p:cBhvr>
                                      <p:tavLst>
                                        <p:tav tm="0">
                                          <p:val>
                                            <p:strVal val="0-#ppt_w/2"/>
                                          </p:val>
                                        </p:tav>
                                        <p:tav tm="100000">
                                          <p:val>
                                            <p:strVal val="#ppt_x"/>
                                          </p:val>
                                        </p:tav>
                                      </p:tavLst>
                                    </p:anim>
                                    <p:anim calcmode="lin" valueType="num">
                                      <p:cBhvr additive="base">
                                        <p:cTn id="13" dur="500" fill="hold"/>
                                        <p:tgtEl>
                                          <p:spTgt spid="5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
                                        </p:tgtEl>
                                        <p:attrNameLst>
                                          <p:attrName>style.visibility</p:attrName>
                                        </p:attrNameLst>
                                      </p:cBhvr>
                                      <p:to>
                                        <p:strVal val="visible"/>
                                      </p:to>
                                    </p:set>
                                    <p:anim calcmode="lin" valueType="num">
                                      <p:cBhvr additive="base">
                                        <p:cTn id="17" dur="500" fill="hold"/>
                                        <p:tgtEl>
                                          <p:spTgt spid="512"/>
                                        </p:tgtEl>
                                        <p:attrNameLst>
                                          <p:attrName>ppt_x</p:attrName>
                                        </p:attrNameLst>
                                      </p:cBhvr>
                                      <p:tavLst>
                                        <p:tav tm="0">
                                          <p:val>
                                            <p:strVal val="0-#ppt_w/2"/>
                                          </p:val>
                                        </p:tav>
                                        <p:tav tm="100000">
                                          <p:val>
                                            <p:strVal val="#ppt_x"/>
                                          </p:val>
                                        </p:tav>
                                      </p:tavLst>
                                    </p:anim>
                                    <p:anim calcmode="lin" valueType="num">
                                      <p:cBhvr additive="base">
                                        <p:cTn id="18" dur="500" fill="hold"/>
                                        <p:tgtEl>
                                          <p:spTgt spid="5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14">
                                            <p:txEl>
                                              <p:pRg st="0" end="0"/>
                                            </p:txEl>
                                          </p:spTgt>
                                        </p:tgtEl>
                                        <p:attrNameLst>
                                          <p:attrName>style.visibility</p:attrName>
                                        </p:attrNameLst>
                                      </p:cBhvr>
                                      <p:to>
                                        <p:strVal val="visible"/>
                                      </p:to>
                                    </p:set>
                                    <p:anim calcmode="lin" valueType="num">
                                      <p:cBhvr additive="base">
                                        <p:cTn id="27" dur="500" fill="hold"/>
                                        <p:tgtEl>
                                          <p:spTgt spid="514">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7"/>
                                        </p:tgtEl>
                                        <p:attrNameLst>
                                          <p:attrName>style.visibility</p:attrName>
                                        </p:attrNameLst>
                                      </p:cBhvr>
                                      <p:to>
                                        <p:strVal val="visible"/>
                                      </p:to>
                                    </p:set>
                                    <p:anim calcmode="lin" valueType="num">
                                      <p:cBhvr additive="base">
                                        <p:cTn id="32" dur="500" fill="hold"/>
                                        <p:tgtEl>
                                          <p:spTgt spid="507"/>
                                        </p:tgtEl>
                                        <p:attrNameLst>
                                          <p:attrName>ppt_x</p:attrName>
                                        </p:attrNameLst>
                                      </p:cBhvr>
                                      <p:tavLst>
                                        <p:tav tm="0">
                                          <p:val>
                                            <p:strVal val="1+#ppt_w/2"/>
                                          </p:val>
                                        </p:tav>
                                        <p:tav tm="100000">
                                          <p:val>
                                            <p:strVal val="#ppt_x"/>
                                          </p:val>
                                        </p:tav>
                                      </p:tavLst>
                                    </p:anim>
                                    <p:anim calcmode="lin" valueType="num">
                                      <p:cBhvr additive="base">
                                        <p:cTn id="33" dur="500" fill="hold"/>
                                        <p:tgtEl>
                                          <p:spTgt spid="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2" grpId="0" animBg="1"/>
      <p:bldP spid="513" grpId="0"/>
      <p:bldP spid="514" grpId="0" build="p"/>
    </p:bldLst>
  </p:timing>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801</Words>
  <Application>Microsoft Office PowerPoint</Application>
  <PresentationFormat>On-screen Show (16:9)</PresentationFormat>
  <Paragraphs>75</Paragraphs>
  <Slides>16</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Georgia</vt:lpstr>
      <vt:lpstr>Bebas Neue</vt:lpstr>
      <vt:lpstr>Lato</vt:lpstr>
      <vt:lpstr>Times New Roman</vt:lpstr>
      <vt:lpstr>Open Sans</vt:lpstr>
      <vt:lpstr>Roboto Condensed Light</vt:lpstr>
      <vt:lpstr>Calibri</vt:lpstr>
      <vt:lpstr>Arial</vt:lpstr>
      <vt:lpstr>Anaheim</vt:lpstr>
      <vt:lpstr>Varela Round</vt:lpstr>
      <vt:lpstr>-apple-system</vt:lpstr>
      <vt:lpstr>Kuman Business Meeting by Slidesgo</vt:lpstr>
      <vt:lpstr>Kelompok 4</vt:lpstr>
      <vt:lpstr>Iqbal Nurrahmad Pratama</vt:lpstr>
      <vt:lpstr>Pengertian Perangkat Lunak</vt:lpstr>
      <vt:lpstr>Perangkat Lunak System</vt:lpstr>
      <vt:lpstr>Perangkat lunak aplikasi</vt:lpstr>
      <vt:lpstr>3. MS Excel </vt:lpstr>
      <vt:lpstr>01</vt:lpstr>
      <vt:lpstr>02</vt:lpstr>
      <vt:lpstr>03</vt:lpstr>
      <vt:lpstr>04</vt:lpstr>
      <vt:lpstr>05</vt:lpstr>
      <vt:lpstr>06</vt:lpstr>
      <vt:lpstr>Pengertian</vt:lpstr>
      <vt:lpstr>PowerPoint Presentation</vt:lpstr>
      <vt:lpstr>Kendala yang Biasa Muncul terkait sistem perangkat lunak dan solusi</vt:lpstr>
      <vt:lpstr>Sekian &amp;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4</dc:title>
  <dc:creator>User</dc:creator>
  <cp:lastModifiedBy>Nurwachid Aji Nugraha</cp:lastModifiedBy>
  <cp:revision>5</cp:revision>
  <dcterms:created xsi:type="dcterms:W3CDTF">2021-10-22T09:21:29Z</dcterms:created>
  <dcterms:modified xsi:type="dcterms:W3CDTF">2021-10-25T01:10:40Z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68927A1DFBE643A6BA3FDA1431053AA3</vt:lpwstr>
  </property>
  <property fmtid="{D5CDD505-2E9C-101B-9397-08002B2CF9AE}" pid="3" name="KSOProductBuildVer">
    <vt:lpwstr>1033-11.2.0.10323</vt:lpwstr>
  </property>
</Properties>
</file>