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341" r:id="rId5"/>
    <p:sldId id="260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4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xmlns="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xmlns="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xmlns="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xmlns="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xmlns="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xmlns="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xmlns="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xmlns="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xmlns="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xmlns="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xmlns="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xmlns="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xmlns="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xmlns="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xmlns="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xmlns="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xmlns="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xmlns="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xmlns="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xmlns="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xmlns="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xmlns="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xmlns="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xmlns="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xmlns="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xmlns="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xmlns="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xmlns="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xmlns="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xmlns="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xmlns="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63597ADB-31FC-4FD3-9958-2369A5CB1732}"/>
              </a:ext>
            </a:extLst>
          </p:cNvPr>
          <p:cNvGrpSpPr/>
          <p:nvPr/>
        </p:nvGrpSpPr>
        <p:grpSpPr>
          <a:xfrm>
            <a:off x="5155386" y="1343402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xmlns="" id="{F01EE06F-50BC-4C4E-AE0E-0ADB5C7D0208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xmlns="" id="{607CAE4B-572F-4A8F-9177-3D03FF75182A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D03B308-AC9F-4968-9059-5C4BD16CFEE8}"/>
              </a:ext>
            </a:extLst>
          </p:cNvPr>
          <p:cNvGrpSpPr/>
          <p:nvPr/>
        </p:nvGrpSpPr>
        <p:grpSpPr>
          <a:xfrm>
            <a:off x="1510528" y="1366070"/>
            <a:ext cx="3431329" cy="343132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49709B60-FE59-4981-8D4B-14C5DD603CC4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9085A5EF-FD0C-4223-BDC5-E3A71436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1185DAD4-FE0F-4BE0-91CE-FDD65CE71A67}"/>
              </a:ext>
            </a:extLst>
          </p:cNvPr>
          <p:cNvGrpSpPr/>
          <p:nvPr/>
        </p:nvGrpSpPr>
        <p:grpSpPr>
          <a:xfrm>
            <a:off x="8851691" y="3742138"/>
            <a:ext cx="2515051" cy="2033381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D5828B5F-1FB8-4571-9AA4-B49C9EDBE8C6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B8B561DF-D205-430D-AE0C-16748CCD695B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B5EB0314-F3C5-47FC-A926-939170B553F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6C8C5355-A174-4DBD-995A-B5C2BD28B14B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0B602B13-5606-404C-B413-74EF9B13AFE8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C2A1DC7A-524B-4441-AA7E-C0C0072167FF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DE6F271-4A64-4481-A4FC-9888618154A9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CB1B7B1F-1FBE-4236-9ED0-1AB9B6EB763B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A96292BA-B17F-4EB9-82C5-31C1BE82276B}"/>
              </a:ext>
            </a:extLst>
          </p:cNvPr>
          <p:cNvSpPr/>
          <p:nvPr/>
        </p:nvSpPr>
        <p:spPr>
          <a:xfrm>
            <a:off x="1084581" y="1828887"/>
            <a:ext cx="8250226" cy="4805599"/>
          </a:xfrm>
          <a:custGeom>
            <a:avLst/>
            <a:gdLst>
              <a:gd name="connsiteX0" fmla="*/ 3730026 w 8250226"/>
              <a:gd name="connsiteY0" fmla="*/ 1908809 h 4805599"/>
              <a:gd name="connsiteX1" fmla="*/ 4016728 w 8250226"/>
              <a:gd name="connsiteY1" fmla="*/ 2000249 h 4805599"/>
              <a:gd name="connsiteX2" fmla="*/ 4061495 w 8250226"/>
              <a:gd name="connsiteY2" fmla="*/ 2121217 h 4805599"/>
              <a:gd name="connsiteX3" fmla="*/ 3408080 w 8250226"/>
              <a:gd name="connsiteY3" fmla="*/ 2526029 h 4805599"/>
              <a:gd name="connsiteX4" fmla="*/ 3236569 w 8250226"/>
              <a:gd name="connsiteY4" fmla="*/ 2566330 h 4805599"/>
              <a:gd name="connsiteX5" fmla="*/ 3234726 w 8250226"/>
              <a:gd name="connsiteY5" fmla="*/ 2567940 h 4805599"/>
              <a:gd name="connsiteX6" fmla="*/ 2116491 w 8250226"/>
              <a:gd name="connsiteY6" fmla="*/ 2750820 h 4805599"/>
              <a:gd name="connsiteX7" fmla="*/ 1531656 w 8250226"/>
              <a:gd name="connsiteY7" fmla="*/ 2836545 h 4805599"/>
              <a:gd name="connsiteX8" fmla="*/ 1529794 w 8250226"/>
              <a:gd name="connsiteY8" fmla="*/ 2835750 h 4805599"/>
              <a:gd name="connsiteX9" fmla="*/ 1284527 w 8250226"/>
              <a:gd name="connsiteY9" fmla="*/ 2878291 h 4805599"/>
              <a:gd name="connsiteX10" fmla="*/ 734413 w 8250226"/>
              <a:gd name="connsiteY10" fmla="*/ 3030855 h 4805599"/>
              <a:gd name="connsiteX11" fmla="*/ 76235 w 8250226"/>
              <a:gd name="connsiteY11" fmla="*/ 3585210 h 4805599"/>
              <a:gd name="connsiteX12" fmla="*/ 140053 w 8250226"/>
              <a:gd name="connsiteY12" fmla="*/ 4001452 h 4805599"/>
              <a:gd name="connsiteX13" fmla="*/ 2361283 w 8250226"/>
              <a:gd name="connsiteY13" fmla="*/ 4215765 h 4805599"/>
              <a:gd name="connsiteX14" fmla="*/ 2361890 w 8250226"/>
              <a:gd name="connsiteY14" fmla="*/ 4218110 h 4805599"/>
              <a:gd name="connsiteX15" fmla="*/ 2418393 w 8250226"/>
              <a:gd name="connsiteY15" fmla="*/ 4202468 h 4805599"/>
              <a:gd name="connsiteX16" fmla="*/ 3300486 w 8250226"/>
              <a:gd name="connsiteY16" fmla="*/ 3994313 h 4805599"/>
              <a:gd name="connsiteX17" fmla="*/ 4213357 w 8250226"/>
              <a:gd name="connsiteY17" fmla="*/ 3998468 h 4805599"/>
              <a:gd name="connsiteX18" fmla="*/ 4462699 w 8250226"/>
              <a:gd name="connsiteY18" fmla="*/ 4440358 h 4805599"/>
              <a:gd name="connsiteX19" fmla="*/ 4648321 w 8250226"/>
              <a:gd name="connsiteY19" fmla="*/ 4742339 h 4805599"/>
              <a:gd name="connsiteX20" fmla="*/ 5382034 w 8250226"/>
              <a:gd name="connsiteY20" fmla="*/ 4196557 h 4805599"/>
              <a:gd name="connsiteX21" fmla="*/ 5554727 w 8250226"/>
              <a:gd name="connsiteY21" fmla="*/ 4014167 h 4805599"/>
              <a:gd name="connsiteX22" fmla="*/ 5681246 w 8250226"/>
              <a:gd name="connsiteY22" fmla="*/ 3884879 h 4805599"/>
              <a:gd name="connsiteX23" fmla="*/ 6613510 w 8250226"/>
              <a:gd name="connsiteY23" fmla="*/ 3285533 h 4805599"/>
              <a:gd name="connsiteX24" fmla="*/ 6625977 w 8250226"/>
              <a:gd name="connsiteY24" fmla="*/ 3285533 h 4805599"/>
              <a:gd name="connsiteX25" fmla="*/ 6964437 w 8250226"/>
              <a:gd name="connsiteY25" fmla="*/ 3490548 h 4805599"/>
              <a:gd name="connsiteX26" fmla="*/ 7081720 w 8250226"/>
              <a:gd name="connsiteY26" fmla="*/ 3872873 h 4805599"/>
              <a:gd name="connsiteX27" fmla="*/ 7221629 w 8250226"/>
              <a:gd name="connsiteY27" fmla="*/ 4185013 h 4805599"/>
              <a:gd name="connsiteX28" fmla="*/ 8199143 w 8250226"/>
              <a:gd name="connsiteY28" fmla="*/ 3682172 h 4805599"/>
              <a:gd name="connsiteX29" fmla="*/ 8241625 w 8250226"/>
              <a:gd name="connsiteY29" fmla="*/ 3682634 h 4805599"/>
              <a:gd name="connsiteX30" fmla="*/ 8241163 w 8250226"/>
              <a:gd name="connsiteY30" fmla="*/ 3725115 h 4805599"/>
              <a:gd name="connsiteX31" fmla="*/ 7887927 w 8250226"/>
              <a:gd name="connsiteY31" fmla="*/ 4010473 h 4805599"/>
              <a:gd name="connsiteX32" fmla="*/ 7211471 w 8250226"/>
              <a:gd name="connsiteY32" fmla="*/ 4244578 h 4805599"/>
              <a:gd name="connsiteX33" fmla="*/ 7023079 w 8250226"/>
              <a:gd name="connsiteY33" fmla="*/ 3885340 h 4805599"/>
              <a:gd name="connsiteX34" fmla="*/ 6625054 w 8250226"/>
              <a:gd name="connsiteY34" fmla="*/ 3346022 h 4805599"/>
              <a:gd name="connsiteX35" fmla="*/ 6613972 w 8250226"/>
              <a:gd name="connsiteY35" fmla="*/ 3346022 h 4805599"/>
              <a:gd name="connsiteX36" fmla="*/ 5725111 w 8250226"/>
              <a:gd name="connsiteY36" fmla="*/ 3926436 h 4805599"/>
              <a:gd name="connsiteX37" fmla="*/ 5596746 w 8250226"/>
              <a:gd name="connsiteY37" fmla="*/ 4058033 h 4805599"/>
              <a:gd name="connsiteX38" fmla="*/ 5426824 w 8250226"/>
              <a:gd name="connsiteY38" fmla="*/ 4237190 h 4805599"/>
              <a:gd name="connsiteX39" fmla="*/ 5037572 w 8250226"/>
              <a:gd name="connsiteY39" fmla="*/ 4627827 h 4805599"/>
              <a:gd name="connsiteX40" fmla="*/ 4680181 w 8250226"/>
              <a:gd name="connsiteY40" fmla="*/ 4805599 h 4805599"/>
              <a:gd name="connsiteX41" fmla="*/ 4637239 w 8250226"/>
              <a:gd name="connsiteY41" fmla="*/ 4801443 h 4805599"/>
              <a:gd name="connsiteX42" fmla="*/ 4405443 w 8250226"/>
              <a:gd name="connsiteY42" fmla="*/ 4457905 h 4805599"/>
              <a:gd name="connsiteX43" fmla="*/ 4179650 w 8250226"/>
              <a:gd name="connsiteY43" fmla="*/ 4048336 h 4805599"/>
              <a:gd name="connsiteX44" fmla="*/ 3311567 w 8250226"/>
              <a:gd name="connsiteY44" fmla="*/ 4053416 h 4805599"/>
              <a:gd name="connsiteX45" fmla="*/ 2360834 w 8250226"/>
              <a:gd name="connsiteY45" fmla="*/ 4280594 h 4805599"/>
              <a:gd name="connsiteX46" fmla="*/ 2342497 w 8250226"/>
              <a:gd name="connsiteY46" fmla="*/ 4278366 h 4805599"/>
              <a:gd name="connsiteX47" fmla="*/ 2126238 w 8250226"/>
              <a:gd name="connsiteY47" fmla="*/ 4326464 h 4805599"/>
              <a:gd name="connsiteX48" fmla="*/ 1317343 w 8250226"/>
              <a:gd name="connsiteY48" fmla="*/ 4399597 h 4805599"/>
              <a:gd name="connsiteX49" fmla="*/ 1009685 w 8250226"/>
              <a:gd name="connsiteY49" fmla="*/ 4388167 h 4805599"/>
              <a:gd name="connsiteX50" fmla="*/ 90523 w 8250226"/>
              <a:gd name="connsiteY50" fmla="*/ 4028122 h 4805599"/>
              <a:gd name="connsiteX51" fmla="*/ 22895 w 8250226"/>
              <a:gd name="connsiteY51" fmla="*/ 3567112 h 4805599"/>
              <a:gd name="connsiteX52" fmla="*/ 710600 w 8250226"/>
              <a:gd name="connsiteY52" fmla="*/ 2979420 h 4805599"/>
              <a:gd name="connsiteX53" fmla="*/ 1432595 w 8250226"/>
              <a:gd name="connsiteY53" fmla="*/ 2793682 h 4805599"/>
              <a:gd name="connsiteX54" fmla="*/ 1434475 w 8250226"/>
              <a:gd name="connsiteY54" fmla="*/ 2794485 h 4805599"/>
              <a:gd name="connsiteX55" fmla="*/ 1593851 w 8250226"/>
              <a:gd name="connsiteY55" fmla="*/ 2768679 h 4805599"/>
              <a:gd name="connsiteX56" fmla="*/ 2108870 w 8250226"/>
              <a:gd name="connsiteY56" fmla="*/ 2693670 h 4805599"/>
              <a:gd name="connsiteX57" fmla="*/ 3189188 w 8250226"/>
              <a:gd name="connsiteY57" fmla="*/ 2519012 h 4805599"/>
              <a:gd name="connsiteX58" fmla="*/ 3322477 w 8250226"/>
              <a:gd name="connsiteY58" fmla="*/ 2489488 h 4805599"/>
              <a:gd name="connsiteX59" fmla="*/ 3324261 w 8250226"/>
              <a:gd name="connsiteY59" fmla="*/ 2487929 h 4805599"/>
              <a:gd name="connsiteX60" fmla="*/ 3394745 w 8250226"/>
              <a:gd name="connsiteY60" fmla="*/ 2470784 h 4805599"/>
              <a:gd name="connsiteX61" fmla="*/ 4005298 w 8250226"/>
              <a:gd name="connsiteY61" fmla="*/ 2115502 h 4805599"/>
              <a:gd name="connsiteX62" fmla="*/ 3977676 w 8250226"/>
              <a:gd name="connsiteY62" fmla="*/ 2041207 h 4805599"/>
              <a:gd name="connsiteX63" fmla="*/ 3706213 w 8250226"/>
              <a:gd name="connsiteY63" fmla="*/ 1962149 h 4805599"/>
              <a:gd name="connsiteX64" fmla="*/ 3730026 w 8250226"/>
              <a:gd name="connsiteY64" fmla="*/ 1908809 h 4805599"/>
              <a:gd name="connsiteX65" fmla="*/ 507718 w 8250226"/>
              <a:gd name="connsiteY65" fmla="*/ 1727834 h 4805599"/>
              <a:gd name="connsiteX66" fmla="*/ 524863 w 8250226"/>
              <a:gd name="connsiteY66" fmla="*/ 1781174 h 4805599"/>
              <a:gd name="connsiteX67" fmla="*/ 238161 w 8250226"/>
              <a:gd name="connsiteY67" fmla="*/ 1952624 h 4805599"/>
              <a:gd name="connsiteX68" fmla="*/ 245781 w 8250226"/>
              <a:gd name="connsiteY68" fmla="*/ 2060257 h 4805599"/>
              <a:gd name="connsiteX69" fmla="*/ 718221 w 8250226"/>
              <a:gd name="connsiteY69" fmla="*/ 2178367 h 4805599"/>
              <a:gd name="connsiteX70" fmla="*/ 757273 w 8250226"/>
              <a:gd name="connsiteY70" fmla="*/ 2235517 h 4805599"/>
              <a:gd name="connsiteX71" fmla="*/ 195298 w 8250226"/>
              <a:gd name="connsiteY71" fmla="*/ 2087879 h 4805599"/>
              <a:gd name="connsiteX72" fmla="*/ 186726 w 8250226"/>
              <a:gd name="connsiteY72" fmla="*/ 1925954 h 4805599"/>
              <a:gd name="connsiteX73" fmla="*/ 507718 w 8250226"/>
              <a:gd name="connsiteY73" fmla="*/ 1727834 h 4805599"/>
              <a:gd name="connsiteX74" fmla="*/ 3826228 w 8250226"/>
              <a:gd name="connsiteY74" fmla="*/ 871537 h 4805599"/>
              <a:gd name="connsiteX75" fmla="*/ 4059591 w 8250226"/>
              <a:gd name="connsiteY75" fmla="*/ 965835 h 4805599"/>
              <a:gd name="connsiteX76" fmla="*/ 4122455 w 8250226"/>
              <a:gd name="connsiteY76" fmla="*/ 1088707 h 4805599"/>
              <a:gd name="connsiteX77" fmla="*/ 3925751 w 8250226"/>
              <a:gd name="connsiteY77" fmla="*/ 1265722 h 4805599"/>
              <a:gd name="connsiteX78" fmla="*/ 3866259 w 8250226"/>
              <a:gd name="connsiteY78" fmla="*/ 1285549 h 4805599"/>
              <a:gd name="connsiteX79" fmla="*/ 3866234 w 8250226"/>
              <a:gd name="connsiteY79" fmla="*/ 1286828 h 4805599"/>
              <a:gd name="connsiteX80" fmla="*/ 2339376 w 8250226"/>
              <a:gd name="connsiteY80" fmla="*/ 1507808 h 4805599"/>
              <a:gd name="connsiteX81" fmla="*/ 525816 w 8250226"/>
              <a:gd name="connsiteY81" fmla="*/ 1782128 h 4805599"/>
              <a:gd name="connsiteX82" fmla="*/ 508671 w 8250226"/>
              <a:gd name="connsiteY82" fmla="*/ 1728787 h 4805599"/>
              <a:gd name="connsiteX83" fmla="*/ 958251 w 8250226"/>
              <a:gd name="connsiteY83" fmla="*/ 1622108 h 4805599"/>
              <a:gd name="connsiteX84" fmla="*/ 2333661 w 8250226"/>
              <a:gd name="connsiteY84" fmla="*/ 1450658 h 4805599"/>
              <a:gd name="connsiteX85" fmla="*/ 3557624 w 8250226"/>
              <a:gd name="connsiteY85" fmla="*/ 1299210 h 4805599"/>
              <a:gd name="connsiteX86" fmla="*/ 3805423 w 8250226"/>
              <a:gd name="connsiteY86" fmla="*/ 1244694 h 4805599"/>
              <a:gd name="connsiteX87" fmla="*/ 3866233 w 8250226"/>
              <a:gd name="connsiteY87" fmla="*/ 1226820 h 4805599"/>
              <a:gd name="connsiteX88" fmla="*/ 4066258 w 8250226"/>
              <a:gd name="connsiteY88" fmla="*/ 1092517 h 4805599"/>
              <a:gd name="connsiteX89" fmla="*/ 4022443 w 8250226"/>
              <a:gd name="connsiteY89" fmla="*/ 1009650 h 4805599"/>
              <a:gd name="connsiteX90" fmla="*/ 3838610 w 8250226"/>
              <a:gd name="connsiteY90" fmla="*/ 932497 h 4805599"/>
              <a:gd name="connsiteX91" fmla="*/ 3826228 w 8250226"/>
              <a:gd name="connsiteY91" fmla="*/ 871537 h 4805599"/>
              <a:gd name="connsiteX92" fmla="*/ 4089118 w 8250226"/>
              <a:gd name="connsiteY92" fmla="*/ 0 h 4805599"/>
              <a:gd name="connsiteX93" fmla="*/ 4100548 w 8250226"/>
              <a:gd name="connsiteY93" fmla="*/ 56198 h 4805599"/>
              <a:gd name="connsiteX94" fmla="*/ 3471898 w 8250226"/>
              <a:gd name="connsiteY94" fmla="*/ 141923 h 4805599"/>
              <a:gd name="connsiteX95" fmla="*/ 3471137 w 8250226"/>
              <a:gd name="connsiteY95" fmla="*/ 141050 h 4805599"/>
              <a:gd name="connsiteX96" fmla="*/ 3213652 w 8250226"/>
              <a:gd name="connsiteY96" fmla="*/ 168235 h 4805599"/>
              <a:gd name="connsiteX97" fmla="*/ 2934688 w 8250226"/>
              <a:gd name="connsiteY97" fmla="*/ 196215 h 4805599"/>
              <a:gd name="connsiteX98" fmla="*/ 692831 w 8250226"/>
              <a:gd name="connsiteY98" fmla="*/ 509584 h 4805599"/>
              <a:gd name="connsiteX99" fmla="*/ 584437 w 8250226"/>
              <a:gd name="connsiteY99" fmla="*/ 539922 h 4805599"/>
              <a:gd name="connsiteX100" fmla="*/ 583918 w 8250226"/>
              <a:gd name="connsiteY100" fmla="*/ 541019 h 4805599"/>
              <a:gd name="connsiteX101" fmla="*/ 196251 w 8250226"/>
              <a:gd name="connsiteY101" fmla="*/ 744854 h 4805599"/>
              <a:gd name="connsiteX102" fmla="*/ 179106 w 8250226"/>
              <a:gd name="connsiteY102" fmla="*/ 837247 h 4805599"/>
              <a:gd name="connsiteX103" fmla="*/ 456283 w 8250226"/>
              <a:gd name="connsiteY103" fmla="*/ 978217 h 4805599"/>
              <a:gd name="connsiteX104" fmla="*/ 448663 w 8250226"/>
              <a:gd name="connsiteY104" fmla="*/ 1034414 h 4805599"/>
              <a:gd name="connsiteX105" fmla="*/ 123861 w 8250226"/>
              <a:gd name="connsiteY105" fmla="*/ 853439 h 4805599"/>
              <a:gd name="connsiteX106" fmla="*/ 149578 w 8250226"/>
              <a:gd name="connsiteY106" fmla="*/ 713422 h 4805599"/>
              <a:gd name="connsiteX107" fmla="*/ 526045 w 8250226"/>
              <a:gd name="connsiteY107" fmla="*/ 499593 h 4805599"/>
              <a:gd name="connsiteX108" fmla="*/ 615779 w 8250226"/>
              <a:gd name="connsiteY108" fmla="*/ 472597 h 4805599"/>
              <a:gd name="connsiteX109" fmla="*/ 616303 w 8250226"/>
              <a:gd name="connsiteY109" fmla="*/ 471487 h 4805599"/>
              <a:gd name="connsiteX110" fmla="*/ 1209711 w 8250226"/>
              <a:gd name="connsiteY110" fmla="*/ 345757 h 4805599"/>
              <a:gd name="connsiteX111" fmla="*/ 2930878 w 8250226"/>
              <a:gd name="connsiteY111" fmla="*/ 139065 h 4805599"/>
              <a:gd name="connsiteX112" fmla="*/ 3426178 w 8250226"/>
              <a:gd name="connsiteY112" fmla="*/ 88582 h 4805599"/>
              <a:gd name="connsiteX113" fmla="*/ 3426937 w 8250226"/>
              <a:gd name="connsiteY113" fmla="*/ 89452 h 4805599"/>
              <a:gd name="connsiteX114" fmla="*/ 3626739 w 8250226"/>
              <a:gd name="connsiteY114" fmla="*/ 67509 h 4805599"/>
              <a:gd name="connsiteX115" fmla="*/ 4089118 w 8250226"/>
              <a:gd name="connsiteY115" fmla="*/ 0 h 48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250226" h="4805599">
                <a:moveTo>
                  <a:pt x="3730026" y="1908809"/>
                </a:moveTo>
                <a:cubicBezTo>
                  <a:pt x="3864328" y="1921192"/>
                  <a:pt x="3964341" y="1949767"/>
                  <a:pt x="4016728" y="2000249"/>
                </a:cubicBezTo>
                <a:cubicBezTo>
                  <a:pt x="4051018" y="2032634"/>
                  <a:pt x="4065305" y="2073592"/>
                  <a:pt x="4061495" y="2121217"/>
                </a:cubicBezTo>
                <a:cubicBezTo>
                  <a:pt x="4045303" y="2287904"/>
                  <a:pt x="3838611" y="2416492"/>
                  <a:pt x="3408080" y="2526029"/>
                </a:cubicBezTo>
                <a:lnTo>
                  <a:pt x="3236569" y="2566330"/>
                </a:lnTo>
                <a:lnTo>
                  <a:pt x="3234726" y="2567940"/>
                </a:lnTo>
                <a:cubicBezTo>
                  <a:pt x="2901351" y="2640330"/>
                  <a:pt x="2503205" y="2696527"/>
                  <a:pt x="2116491" y="2750820"/>
                </a:cubicBezTo>
                <a:cubicBezTo>
                  <a:pt x="1913608" y="2779395"/>
                  <a:pt x="1715488" y="2807017"/>
                  <a:pt x="1531656" y="2836545"/>
                </a:cubicBezTo>
                <a:lnTo>
                  <a:pt x="1529794" y="2835750"/>
                </a:lnTo>
                <a:lnTo>
                  <a:pt x="1284527" y="2878291"/>
                </a:lnTo>
                <a:cubicBezTo>
                  <a:pt x="1050524" y="2922448"/>
                  <a:pt x="856571" y="2971562"/>
                  <a:pt x="734413" y="3030855"/>
                </a:cubicBezTo>
                <a:cubicBezTo>
                  <a:pt x="347698" y="3218497"/>
                  <a:pt x="138148" y="3394710"/>
                  <a:pt x="76235" y="3585210"/>
                </a:cubicBezTo>
                <a:cubicBezTo>
                  <a:pt x="36230" y="3709035"/>
                  <a:pt x="57185" y="3845242"/>
                  <a:pt x="140053" y="4001452"/>
                </a:cubicBezTo>
                <a:cubicBezTo>
                  <a:pt x="341030" y="4378642"/>
                  <a:pt x="1529751" y="4433887"/>
                  <a:pt x="2361283" y="4215765"/>
                </a:cubicBezTo>
                <a:lnTo>
                  <a:pt x="2361890" y="4218110"/>
                </a:lnTo>
                <a:lnTo>
                  <a:pt x="2418393" y="4202468"/>
                </a:lnTo>
                <a:cubicBezTo>
                  <a:pt x="2613084" y="4148903"/>
                  <a:pt x="2959083" y="4056936"/>
                  <a:pt x="3300486" y="3994313"/>
                </a:cubicBezTo>
                <a:cubicBezTo>
                  <a:pt x="3782548" y="3906581"/>
                  <a:pt x="4080835" y="3907966"/>
                  <a:pt x="4213357" y="3998468"/>
                </a:cubicBezTo>
                <a:cubicBezTo>
                  <a:pt x="4358345" y="4098205"/>
                  <a:pt x="4413754" y="4279671"/>
                  <a:pt x="4462699" y="4440358"/>
                </a:cubicBezTo>
                <a:cubicBezTo>
                  <a:pt x="4508874" y="4591810"/>
                  <a:pt x="4548584" y="4722484"/>
                  <a:pt x="4648321" y="4742339"/>
                </a:cubicBezTo>
                <a:cubicBezTo>
                  <a:pt x="4846409" y="4781588"/>
                  <a:pt x="5168708" y="4429276"/>
                  <a:pt x="5382034" y="4196557"/>
                </a:cubicBezTo>
                <a:cubicBezTo>
                  <a:pt x="5448988" y="4123139"/>
                  <a:pt x="5506706" y="4060342"/>
                  <a:pt x="5554727" y="4014167"/>
                </a:cubicBezTo>
                <a:cubicBezTo>
                  <a:pt x="5591206" y="3979536"/>
                  <a:pt x="5632763" y="3935671"/>
                  <a:pt x="5681246" y="3884879"/>
                </a:cubicBezTo>
                <a:cubicBezTo>
                  <a:pt x="5908425" y="3645694"/>
                  <a:pt x="6251040" y="3285533"/>
                  <a:pt x="6613510" y="3285533"/>
                </a:cubicBezTo>
                <a:cubicBezTo>
                  <a:pt x="6617666" y="3285533"/>
                  <a:pt x="6621821" y="3285533"/>
                  <a:pt x="6625977" y="3285533"/>
                </a:cubicBezTo>
                <a:cubicBezTo>
                  <a:pt x="6778353" y="3289227"/>
                  <a:pt x="6888711" y="3356180"/>
                  <a:pt x="6964437" y="3490548"/>
                </a:cubicBezTo>
                <a:cubicBezTo>
                  <a:pt x="7027696" y="3603214"/>
                  <a:pt x="7056324" y="3746355"/>
                  <a:pt x="7081720" y="3872873"/>
                </a:cubicBezTo>
                <a:cubicBezTo>
                  <a:pt x="7113580" y="4032637"/>
                  <a:pt x="7141285" y="4171161"/>
                  <a:pt x="7221629" y="4185013"/>
                </a:cubicBezTo>
                <a:cubicBezTo>
                  <a:pt x="7609033" y="4251966"/>
                  <a:pt x="8193141" y="3687714"/>
                  <a:pt x="8199143" y="3682172"/>
                </a:cubicBezTo>
                <a:cubicBezTo>
                  <a:pt x="8211149" y="3670629"/>
                  <a:pt x="8230081" y="3670629"/>
                  <a:pt x="8241625" y="3682634"/>
                </a:cubicBezTo>
                <a:cubicBezTo>
                  <a:pt x="8253169" y="3694639"/>
                  <a:pt x="8253169" y="3713571"/>
                  <a:pt x="8241163" y="3725115"/>
                </a:cubicBezTo>
                <a:cubicBezTo>
                  <a:pt x="8239777" y="3726500"/>
                  <a:pt x="8087863" y="3873797"/>
                  <a:pt x="7887927" y="4010473"/>
                </a:cubicBezTo>
                <a:cubicBezTo>
                  <a:pt x="7615959" y="4196095"/>
                  <a:pt x="7388319" y="4275054"/>
                  <a:pt x="7211471" y="4244578"/>
                </a:cubicBezTo>
                <a:cubicBezTo>
                  <a:pt x="7090493" y="4223800"/>
                  <a:pt x="7059095" y="4066806"/>
                  <a:pt x="7023079" y="3885340"/>
                </a:cubicBezTo>
                <a:cubicBezTo>
                  <a:pt x="6973210" y="3635998"/>
                  <a:pt x="6916877" y="3352948"/>
                  <a:pt x="6625054" y="3346022"/>
                </a:cubicBezTo>
                <a:cubicBezTo>
                  <a:pt x="6621360" y="3346022"/>
                  <a:pt x="6617666" y="3346022"/>
                  <a:pt x="6613972" y="3346022"/>
                </a:cubicBezTo>
                <a:cubicBezTo>
                  <a:pt x="6277359" y="3346022"/>
                  <a:pt x="5945826" y="3695101"/>
                  <a:pt x="5725111" y="3926436"/>
                </a:cubicBezTo>
                <a:cubicBezTo>
                  <a:pt x="5676167" y="3977690"/>
                  <a:pt x="5634147" y="4022017"/>
                  <a:pt x="5596746" y="4058033"/>
                </a:cubicBezTo>
                <a:cubicBezTo>
                  <a:pt x="5550110" y="4102361"/>
                  <a:pt x="5493316" y="4165158"/>
                  <a:pt x="5426824" y="4237190"/>
                </a:cubicBezTo>
                <a:cubicBezTo>
                  <a:pt x="5314158" y="4360476"/>
                  <a:pt x="5173787" y="4513776"/>
                  <a:pt x="5037572" y="4627827"/>
                </a:cubicBezTo>
                <a:cubicBezTo>
                  <a:pt x="4894431" y="4746957"/>
                  <a:pt x="4777148" y="4805599"/>
                  <a:pt x="4680181" y="4805599"/>
                </a:cubicBezTo>
                <a:cubicBezTo>
                  <a:pt x="4665405" y="4805599"/>
                  <a:pt x="4651091" y="4804213"/>
                  <a:pt x="4637239" y="4801443"/>
                </a:cubicBezTo>
                <a:cubicBezTo>
                  <a:pt x="4501948" y="4774662"/>
                  <a:pt x="4455312" y="4620901"/>
                  <a:pt x="4405443" y="4457905"/>
                </a:cubicBezTo>
                <a:cubicBezTo>
                  <a:pt x="4359269" y="4306914"/>
                  <a:pt x="4307553" y="4136068"/>
                  <a:pt x="4179650" y="4048336"/>
                </a:cubicBezTo>
                <a:cubicBezTo>
                  <a:pt x="4099305" y="3992927"/>
                  <a:pt x="3883209" y="3949061"/>
                  <a:pt x="3311567" y="4053416"/>
                </a:cubicBezTo>
                <a:cubicBezTo>
                  <a:pt x="2924163" y="4124062"/>
                  <a:pt x="2529370" y="4233958"/>
                  <a:pt x="2360834" y="4280594"/>
                </a:cubicBezTo>
                <a:lnTo>
                  <a:pt x="2342497" y="4278366"/>
                </a:lnTo>
                <a:lnTo>
                  <a:pt x="2126238" y="4326464"/>
                </a:lnTo>
                <a:cubicBezTo>
                  <a:pt x="1868126" y="4374416"/>
                  <a:pt x="1587377" y="4399597"/>
                  <a:pt x="1317343" y="4399597"/>
                </a:cubicBezTo>
                <a:cubicBezTo>
                  <a:pt x="1212568" y="4399597"/>
                  <a:pt x="1109698" y="4395787"/>
                  <a:pt x="1009685" y="4388167"/>
                </a:cubicBezTo>
                <a:cubicBezTo>
                  <a:pt x="725840" y="4365307"/>
                  <a:pt x="229588" y="4289107"/>
                  <a:pt x="90523" y="4028122"/>
                </a:cubicBezTo>
                <a:cubicBezTo>
                  <a:pt x="35" y="3856672"/>
                  <a:pt x="-22825" y="3706177"/>
                  <a:pt x="22895" y="3567112"/>
                </a:cubicBezTo>
                <a:cubicBezTo>
                  <a:pt x="90523" y="3360420"/>
                  <a:pt x="308645" y="3173730"/>
                  <a:pt x="710600" y="2979420"/>
                </a:cubicBezTo>
                <a:cubicBezTo>
                  <a:pt x="864905" y="2904172"/>
                  <a:pt x="1124938" y="2846070"/>
                  <a:pt x="1432595" y="2793682"/>
                </a:cubicBezTo>
                <a:lnTo>
                  <a:pt x="1434475" y="2794485"/>
                </a:lnTo>
                <a:lnTo>
                  <a:pt x="1593851" y="2768679"/>
                </a:lnTo>
                <a:cubicBezTo>
                  <a:pt x="1757755" y="2743140"/>
                  <a:pt x="1931706" y="2718673"/>
                  <a:pt x="2108870" y="2693670"/>
                </a:cubicBezTo>
                <a:cubicBezTo>
                  <a:pt x="2480584" y="2641163"/>
                  <a:pt x="2863236" y="2587198"/>
                  <a:pt x="3189188" y="2519012"/>
                </a:cubicBezTo>
                <a:lnTo>
                  <a:pt x="3322477" y="2489488"/>
                </a:lnTo>
                <a:lnTo>
                  <a:pt x="3324261" y="2487929"/>
                </a:lnTo>
                <a:cubicBezTo>
                  <a:pt x="3348073" y="2482214"/>
                  <a:pt x="3371886" y="2476499"/>
                  <a:pt x="3394745" y="2470784"/>
                </a:cubicBezTo>
                <a:cubicBezTo>
                  <a:pt x="3791938" y="2368867"/>
                  <a:pt x="3991963" y="2252662"/>
                  <a:pt x="4005298" y="2115502"/>
                </a:cubicBezTo>
                <a:cubicBezTo>
                  <a:pt x="4008155" y="2085022"/>
                  <a:pt x="3999583" y="2061209"/>
                  <a:pt x="3977676" y="2041207"/>
                </a:cubicBezTo>
                <a:cubicBezTo>
                  <a:pt x="3931003" y="1996439"/>
                  <a:pt x="3835753" y="1972627"/>
                  <a:pt x="3706213" y="1962149"/>
                </a:cubicBezTo>
                <a:cubicBezTo>
                  <a:pt x="3713833" y="1945004"/>
                  <a:pt x="3722405" y="1926907"/>
                  <a:pt x="3730026" y="1908809"/>
                </a:cubicBezTo>
                <a:close/>
                <a:moveTo>
                  <a:pt x="507718" y="1727834"/>
                </a:moveTo>
                <a:cubicBezTo>
                  <a:pt x="513433" y="1745932"/>
                  <a:pt x="519148" y="1764029"/>
                  <a:pt x="524863" y="1781174"/>
                </a:cubicBezTo>
                <a:cubicBezTo>
                  <a:pt x="375321" y="1829752"/>
                  <a:pt x="272451" y="1885949"/>
                  <a:pt x="238161" y="1952624"/>
                </a:cubicBezTo>
                <a:cubicBezTo>
                  <a:pt x="221016" y="1985962"/>
                  <a:pt x="223873" y="2021204"/>
                  <a:pt x="245781" y="2060257"/>
                </a:cubicBezTo>
                <a:cubicBezTo>
                  <a:pt x="294358" y="2145982"/>
                  <a:pt x="471523" y="2178367"/>
                  <a:pt x="718221" y="2178367"/>
                </a:cubicBezTo>
                <a:cubicBezTo>
                  <a:pt x="730603" y="2197417"/>
                  <a:pt x="743938" y="2216467"/>
                  <a:pt x="757273" y="2235517"/>
                </a:cubicBezTo>
                <a:cubicBezTo>
                  <a:pt x="464856" y="2237422"/>
                  <a:pt x="257211" y="2198369"/>
                  <a:pt x="195298" y="2087879"/>
                </a:cubicBezTo>
                <a:cubicBezTo>
                  <a:pt x="162913" y="2031682"/>
                  <a:pt x="160056" y="1976437"/>
                  <a:pt x="186726" y="1925954"/>
                </a:cubicBezTo>
                <a:cubicBezTo>
                  <a:pt x="225778" y="1850707"/>
                  <a:pt x="330553" y="1785937"/>
                  <a:pt x="507718" y="1727834"/>
                </a:cubicBezTo>
                <a:close/>
                <a:moveTo>
                  <a:pt x="3826228" y="871537"/>
                </a:moveTo>
                <a:cubicBezTo>
                  <a:pt x="3930050" y="892492"/>
                  <a:pt x="4009108" y="922020"/>
                  <a:pt x="4059591" y="965835"/>
                </a:cubicBezTo>
                <a:cubicBezTo>
                  <a:pt x="4098643" y="1000125"/>
                  <a:pt x="4119598" y="1041082"/>
                  <a:pt x="4122455" y="1088707"/>
                </a:cubicBezTo>
                <a:cubicBezTo>
                  <a:pt x="4126623" y="1160383"/>
                  <a:pt x="4057864" y="1217473"/>
                  <a:pt x="3925751" y="1265722"/>
                </a:cubicBezTo>
                <a:lnTo>
                  <a:pt x="3866259" y="1285549"/>
                </a:lnTo>
                <a:lnTo>
                  <a:pt x="3866234" y="1286828"/>
                </a:lnTo>
                <a:cubicBezTo>
                  <a:pt x="3573816" y="1376362"/>
                  <a:pt x="3042321" y="1435417"/>
                  <a:pt x="2339376" y="1507808"/>
                </a:cubicBezTo>
                <a:cubicBezTo>
                  <a:pt x="1665006" y="1576387"/>
                  <a:pt x="926819" y="1652587"/>
                  <a:pt x="525816" y="1782128"/>
                </a:cubicBezTo>
                <a:cubicBezTo>
                  <a:pt x="519148" y="1764030"/>
                  <a:pt x="514386" y="1746885"/>
                  <a:pt x="508671" y="1728787"/>
                </a:cubicBezTo>
                <a:cubicBezTo>
                  <a:pt x="625828" y="1689735"/>
                  <a:pt x="774419" y="1655445"/>
                  <a:pt x="958251" y="1622108"/>
                </a:cubicBezTo>
                <a:cubicBezTo>
                  <a:pt x="1352586" y="1550670"/>
                  <a:pt x="1851696" y="1500187"/>
                  <a:pt x="2333661" y="1450658"/>
                </a:cubicBezTo>
                <a:cubicBezTo>
                  <a:pt x="2795624" y="1403033"/>
                  <a:pt x="3231868" y="1358265"/>
                  <a:pt x="3557624" y="1299210"/>
                </a:cubicBezTo>
                <a:cubicBezTo>
                  <a:pt x="3657637" y="1280636"/>
                  <a:pt x="3739433" y="1262598"/>
                  <a:pt x="3805423" y="1244694"/>
                </a:cubicBezTo>
                <a:lnTo>
                  <a:pt x="3866233" y="1226820"/>
                </a:lnTo>
                <a:cubicBezTo>
                  <a:pt x="4029110" y="1175385"/>
                  <a:pt x="4069116" y="1127760"/>
                  <a:pt x="4066258" y="1092517"/>
                </a:cubicBezTo>
                <a:cubicBezTo>
                  <a:pt x="4064353" y="1061085"/>
                  <a:pt x="4050066" y="1033462"/>
                  <a:pt x="4022443" y="1009650"/>
                </a:cubicBezTo>
                <a:cubicBezTo>
                  <a:pt x="3982438" y="975360"/>
                  <a:pt x="3920525" y="950595"/>
                  <a:pt x="3838610" y="932497"/>
                </a:cubicBezTo>
                <a:cubicBezTo>
                  <a:pt x="3834800" y="912495"/>
                  <a:pt x="3830991" y="891539"/>
                  <a:pt x="3826228" y="871537"/>
                </a:cubicBezTo>
                <a:close/>
                <a:moveTo>
                  <a:pt x="4089118" y="0"/>
                </a:moveTo>
                <a:lnTo>
                  <a:pt x="4100548" y="56198"/>
                </a:lnTo>
                <a:cubicBezTo>
                  <a:pt x="3954816" y="85725"/>
                  <a:pt x="3735741" y="114300"/>
                  <a:pt x="3471898" y="141923"/>
                </a:cubicBezTo>
                <a:lnTo>
                  <a:pt x="3471137" y="141050"/>
                </a:lnTo>
                <a:lnTo>
                  <a:pt x="3213652" y="168235"/>
                </a:lnTo>
                <a:cubicBezTo>
                  <a:pt x="3123760" y="177403"/>
                  <a:pt x="3030415" y="186690"/>
                  <a:pt x="2934688" y="196215"/>
                </a:cubicBezTo>
                <a:cubicBezTo>
                  <a:pt x="2193524" y="268545"/>
                  <a:pt x="1262326" y="360968"/>
                  <a:pt x="692831" y="509584"/>
                </a:cubicBezTo>
                <a:lnTo>
                  <a:pt x="584437" y="539922"/>
                </a:lnTo>
                <a:lnTo>
                  <a:pt x="583918" y="541019"/>
                </a:lnTo>
                <a:cubicBezTo>
                  <a:pt x="388656" y="600075"/>
                  <a:pt x="249591" y="666749"/>
                  <a:pt x="196251" y="744854"/>
                </a:cubicBezTo>
                <a:cubicBezTo>
                  <a:pt x="175296" y="775334"/>
                  <a:pt x="169581" y="804862"/>
                  <a:pt x="179106" y="837247"/>
                </a:cubicBezTo>
                <a:cubicBezTo>
                  <a:pt x="199108" y="910589"/>
                  <a:pt x="301026" y="954404"/>
                  <a:pt x="456283" y="978217"/>
                </a:cubicBezTo>
                <a:cubicBezTo>
                  <a:pt x="453426" y="997267"/>
                  <a:pt x="450568" y="1015364"/>
                  <a:pt x="448663" y="1034414"/>
                </a:cubicBezTo>
                <a:cubicBezTo>
                  <a:pt x="254353" y="1003934"/>
                  <a:pt x="149578" y="944879"/>
                  <a:pt x="123861" y="853439"/>
                </a:cubicBezTo>
                <a:cubicBezTo>
                  <a:pt x="110526" y="804862"/>
                  <a:pt x="119098" y="758190"/>
                  <a:pt x="149578" y="713422"/>
                </a:cubicBezTo>
                <a:cubicBezTo>
                  <a:pt x="203752" y="634245"/>
                  <a:pt x="326476" y="563820"/>
                  <a:pt x="526045" y="499593"/>
                </a:cubicBezTo>
                <a:lnTo>
                  <a:pt x="615779" y="472597"/>
                </a:lnTo>
                <a:lnTo>
                  <a:pt x="616303" y="471487"/>
                </a:lnTo>
                <a:cubicBezTo>
                  <a:pt x="774418" y="427672"/>
                  <a:pt x="970633" y="385762"/>
                  <a:pt x="1209711" y="345757"/>
                </a:cubicBezTo>
                <a:cubicBezTo>
                  <a:pt x="1734538" y="258127"/>
                  <a:pt x="2369856" y="195262"/>
                  <a:pt x="2930878" y="139065"/>
                </a:cubicBezTo>
                <a:cubicBezTo>
                  <a:pt x="3106138" y="120967"/>
                  <a:pt x="3272826" y="104774"/>
                  <a:pt x="3426178" y="88582"/>
                </a:cubicBezTo>
                <a:lnTo>
                  <a:pt x="3426937" y="89452"/>
                </a:lnTo>
                <a:lnTo>
                  <a:pt x="3626739" y="67509"/>
                </a:lnTo>
                <a:cubicBezTo>
                  <a:pt x="3817299" y="45542"/>
                  <a:pt x="3976247" y="23575"/>
                  <a:pt x="408911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68208AD-A7DB-4577-9504-C78CE13C16FF}"/>
              </a:ext>
            </a:extLst>
          </p:cNvPr>
          <p:cNvSpPr txBox="1"/>
          <p:nvPr/>
        </p:nvSpPr>
        <p:spPr>
          <a:xfrm>
            <a:off x="4704131" y="1332800"/>
            <a:ext cx="6967411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Kelompok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4 (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Sistem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Perangkat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Lunak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):</a:t>
            </a:r>
          </a:p>
          <a:p>
            <a:pPr algn="r"/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  <a:p>
            <a:pPr marL="457200" indent="-457200" algn="r">
              <a:buAutoNum type="arabicPeriod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Hendy Ramadhan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Pratama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(210010237)</a:t>
            </a:r>
          </a:p>
          <a:p>
            <a:pPr marL="457200" indent="-457200" algn="r">
              <a:buAutoNum type="arabicPeriod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Muhammad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Fadli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Ajidhansyah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(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2110010505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)</a:t>
            </a:r>
          </a:p>
          <a:p>
            <a:pPr marL="457200" indent="-457200" algn="r">
              <a:buFontTx/>
              <a:buAutoNum type="arabicPeriod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Muhammad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Rizky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Rinaldy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(2110010426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)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  <a:p>
            <a:pPr marL="457200" indent="-457200" algn="r">
              <a:buAutoNum type="arabicPeriod"/>
            </a:pP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Najmaraissa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Athalia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Azhar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(2110010631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)</a:t>
            </a:r>
          </a:p>
          <a:p>
            <a:pPr marL="457200" indent="-457200" algn="r">
              <a:buAutoNum type="arabicPeriod"/>
            </a:pPr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Rabi’ah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Al </a:t>
            </a:r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Awalia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(2110010547)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6B37BB72-CDFC-4E57-A92B-F7876BDD29AF}"/>
              </a:ext>
            </a:extLst>
          </p:cNvPr>
          <p:cNvSpPr/>
          <p:nvPr/>
        </p:nvSpPr>
        <p:spPr>
          <a:xfrm>
            <a:off x="1273591" y="5145806"/>
            <a:ext cx="8066757" cy="1492361"/>
          </a:xfrm>
          <a:custGeom>
            <a:avLst/>
            <a:gdLst>
              <a:gd name="connsiteX0" fmla="*/ 6429118 w 8066757"/>
              <a:gd name="connsiteY0" fmla="*/ 0 h 1492361"/>
              <a:gd name="connsiteX1" fmla="*/ 6436506 w 8066757"/>
              <a:gd name="connsiteY1" fmla="*/ 0 h 1492361"/>
              <a:gd name="connsiteX2" fmla="*/ 6746799 w 8066757"/>
              <a:gd name="connsiteY2" fmla="*/ 187930 h 1492361"/>
              <a:gd name="connsiteX3" fmla="*/ 6862235 w 8066757"/>
              <a:gd name="connsiteY3" fmla="*/ 556403 h 1492361"/>
              <a:gd name="connsiteX4" fmla="*/ 7031696 w 8066757"/>
              <a:gd name="connsiteY4" fmla="*/ 899942 h 1492361"/>
              <a:gd name="connsiteX5" fmla="*/ 8039686 w 8066757"/>
              <a:gd name="connsiteY5" fmla="*/ 376323 h 1492361"/>
              <a:gd name="connsiteX6" fmla="*/ 8062311 w 8066757"/>
              <a:gd name="connsiteY6" fmla="*/ 376784 h 1492361"/>
              <a:gd name="connsiteX7" fmla="*/ 8061849 w 8066757"/>
              <a:gd name="connsiteY7" fmla="*/ 399410 h 1492361"/>
              <a:gd name="connsiteX8" fmla="*/ 7701227 w 8066757"/>
              <a:gd name="connsiteY8" fmla="*/ 692157 h 1492361"/>
              <a:gd name="connsiteX9" fmla="*/ 7025693 w 8066757"/>
              <a:gd name="connsiteY9" fmla="*/ 931340 h 1492361"/>
              <a:gd name="connsiteX10" fmla="*/ 6830375 w 8066757"/>
              <a:gd name="connsiteY10" fmla="*/ 562406 h 1492361"/>
              <a:gd name="connsiteX11" fmla="*/ 6436044 w 8066757"/>
              <a:gd name="connsiteY11" fmla="*/ 31860 h 1492361"/>
              <a:gd name="connsiteX12" fmla="*/ 6429118 w 8066757"/>
              <a:gd name="connsiteY12" fmla="*/ 31860 h 1492361"/>
              <a:gd name="connsiteX13" fmla="*/ 5531023 w 8066757"/>
              <a:gd name="connsiteY13" fmla="*/ 615507 h 1492361"/>
              <a:gd name="connsiteX14" fmla="*/ 5402196 w 8066757"/>
              <a:gd name="connsiteY14" fmla="*/ 747566 h 1492361"/>
              <a:gd name="connsiteX15" fmla="*/ 5233659 w 8066757"/>
              <a:gd name="connsiteY15" fmla="*/ 924877 h 1492361"/>
              <a:gd name="connsiteX16" fmla="*/ 4491172 w 8066757"/>
              <a:gd name="connsiteY16" fmla="*/ 1492361 h 1492361"/>
              <a:gd name="connsiteX17" fmla="*/ 4450538 w 8066757"/>
              <a:gd name="connsiteY17" fmla="*/ 1488205 h 1492361"/>
              <a:gd name="connsiteX18" fmla="*/ 4212278 w 8066757"/>
              <a:gd name="connsiteY18" fmla="*/ 1137279 h 1492361"/>
              <a:gd name="connsiteX19" fmla="*/ 3986946 w 8066757"/>
              <a:gd name="connsiteY19" fmla="*/ 732328 h 1492361"/>
              <a:gd name="connsiteX20" fmla="*/ 3125329 w 8066757"/>
              <a:gd name="connsiteY20" fmla="*/ 736022 h 1492361"/>
              <a:gd name="connsiteX21" fmla="*/ 2179674 w 8066757"/>
              <a:gd name="connsiteY21" fmla="*/ 964586 h 1492361"/>
              <a:gd name="connsiteX22" fmla="*/ 2167669 w 8066757"/>
              <a:gd name="connsiteY22" fmla="*/ 967818 h 1492361"/>
              <a:gd name="connsiteX23" fmla="*/ 2162920 w 8066757"/>
              <a:gd name="connsiteY23" fmla="*/ 967219 h 1492361"/>
              <a:gd name="connsiteX24" fmla="*/ 1937103 w 8066757"/>
              <a:gd name="connsiteY24" fmla="*/ 1017532 h 1492361"/>
              <a:gd name="connsiteX25" fmla="*/ 1131288 w 8066757"/>
              <a:gd name="connsiteY25" fmla="*/ 1091470 h 1492361"/>
              <a:gd name="connsiteX26" fmla="*/ 824583 w 8066757"/>
              <a:gd name="connsiteY26" fmla="*/ 1080040 h 1492361"/>
              <a:gd name="connsiteX27" fmla="*/ 32698 w 8066757"/>
              <a:gd name="connsiteY27" fmla="*/ 856486 h 1492361"/>
              <a:gd name="connsiteX28" fmla="*/ 0 w 8066757"/>
              <a:gd name="connsiteY28" fmla="*/ 826785 h 1492361"/>
              <a:gd name="connsiteX29" fmla="*/ 826488 w 8066757"/>
              <a:gd name="connsiteY29" fmla="*/ 1051465 h 1492361"/>
              <a:gd name="connsiteX30" fmla="*/ 1856393 w 8066757"/>
              <a:gd name="connsiteY30" fmla="*/ 1002843 h 1492361"/>
              <a:gd name="connsiteX31" fmla="*/ 2155932 w 8066757"/>
              <a:gd name="connsiteY31" fmla="*/ 939216 h 1492361"/>
              <a:gd name="connsiteX32" fmla="*/ 2158895 w 8066757"/>
              <a:gd name="connsiteY32" fmla="*/ 936882 h 1492361"/>
              <a:gd name="connsiteX33" fmla="*/ 2170900 w 8066757"/>
              <a:gd name="connsiteY33" fmla="*/ 933649 h 1492361"/>
              <a:gd name="connsiteX34" fmla="*/ 3119788 w 8066757"/>
              <a:gd name="connsiteY34" fmla="*/ 704624 h 1492361"/>
              <a:gd name="connsiteX35" fmla="*/ 4005416 w 8066757"/>
              <a:gd name="connsiteY35" fmla="*/ 706009 h 1492361"/>
              <a:gd name="connsiteX36" fmla="*/ 4243215 w 8066757"/>
              <a:gd name="connsiteY36" fmla="*/ 1128044 h 1492361"/>
              <a:gd name="connsiteX37" fmla="*/ 4457003 w 8066757"/>
              <a:gd name="connsiteY37" fmla="*/ 1456807 h 1492361"/>
              <a:gd name="connsiteX38" fmla="*/ 4821782 w 8066757"/>
              <a:gd name="connsiteY38" fmla="*/ 1291964 h 1492361"/>
              <a:gd name="connsiteX39" fmla="*/ 5210110 w 8066757"/>
              <a:gd name="connsiteY39" fmla="*/ 903636 h 1492361"/>
              <a:gd name="connsiteX40" fmla="*/ 5380032 w 8066757"/>
              <a:gd name="connsiteY40" fmla="*/ 724940 h 1492361"/>
              <a:gd name="connsiteX41" fmla="*/ 5507935 w 8066757"/>
              <a:gd name="connsiteY41" fmla="*/ 593804 h 1492361"/>
              <a:gd name="connsiteX42" fmla="*/ 6429118 w 8066757"/>
              <a:gd name="connsiteY42" fmla="*/ 0 h 14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D514BD6-2785-4D35-A070-84DF430CA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BIOS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38148F-F118-49C8-9D2C-1FBB86FEB8A6}"/>
              </a:ext>
            </a:extLst>
          </p:cNvPr>
          <p:cNvSpPr txBox="1"/>
          <p:nvPr/>
        </p:nvSpPr>
        <p:spPr>
          <a:xfrm>
            <a:off x="323529" y="2134464"/>
            <a:ext cx="115731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>
                <a:solidFill>
                  <a:schemeClr val="bg1"/>
                </a:solidFill>
                <a:effectLst/>
              </a:rPr>
              <a:t>BIOS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singkatan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1" dirty="0">
                <a:solidFill>
                  <a:schemeClr val="bg1"/>
                </a:solidFill>
                <a:effectLst/>
              </a:rPr>
              <a:t>Basic Input Output System, </a:t>
            </a:r>
            <a:r>
              <a:rPr lang="en-ID" dirty="0" err="1">
                <a:solidFill>
                  <a:schemeClr val="bg1"/>
                </a:solidFill>
              </a:rPr>
              <a:t>merupakan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suatu</a:t>
            </a:r>
            <a:r>
              <a:rPr lang="en-ID" dirty="0">
                <a:solidFill>
                  <a:schemeClr val="bg1"/>
                </a:solidFill>
              </a:rPr>
              <a:t> software (</a:t>
            </a:r>
            <a:r>
              <a:rPr lang="en-ID" dirty="0" err="1">
                <a:solidFill>
                  <a:schemeClr val="bg1"/>
                </a:solidFill>
              </a:rPr>
              <a:t>ditulis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Bahasa assembly yang </a:t>
            </a:r>
            <a:r>
              <a:rPr lang="en-ID" dirty="0" err="1">
                <a:solidFill>
                  <a:schemeClr val="bg1"/>
                </a:solidFill>
              </a:rPr>
              <a:t>mengatur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fungsi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dasar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perangkat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keras</a:t>
            </a:r>
            <a:r>
              <a:rPr lang="en-ID" dirty="0">
                <a:solidFill>
                  <a:schemeClr val="bg1"/>
                </a:solidFill>
              </a:rPr>
              <a:t> (hardware) </a:t>
            </a:r>
            <a:r>
              <a:rPr lang="en-ID" dirty="0" err="1">
                <a:solidFill>
                  <a:schemeClr val="bg1"/>
                </a:solidFill>
              </a:rPr>
              <a:t>komputer</a:t>
            </a:r>
            <a:r>
              <a:rPr lang="en-ID" dirty="0">
                <a:solidFill>
                  <a:schemeClr val="bg1"/>
                </a:solidFill>
              </a:rPr>
              <a:t>. BIOS </a:t>
            </a:r>
            <a:r>
              <a:rPr lang="en-ID" dirty="0" err="1">
                <a:solidFill>
                  <a:schemeClr val="bg1"/>
                </a:solidFill>
              </a:rPr>
              <a:t>tertanam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sebuah</a:t>
            </a:r>
            <a:r>
              <a:rPr lang="en-ID" dirty="0">
                <a:solidFill>
                  <a:schemeClr val="bg1"/>
                </a:solidFill>
              </a:rPr>
              <a:t> chip memory (ROM </a:t>
            </a:r>
            <a:r>
              <a:rPr lang="en-ID" dirty="0" err="1">
                <a:solidFill>
                  <a:schemeClr val="bg1"/>
                </a:solidFill>
              </a:rPr>
              <a:t>ataupun</a:t>
            </a:r>
            <a:r>
              <a:rPr lang="en-ID" dirty="0">
                <a:solidFill>
                  <a:schemeClr val="bg1"/>
                </a:solidFill>
              </a:rPr>
              <a:t> Flash Memory </a:t>
            </a:r>
            <a:r>
              <a:rPr lang="en-ID" dirty="0" err="1">
                <a:solidFill>
                  <a:schemeClr val="bg1"/>
                </a:solidFill>
              </a:rPr>
              <a:t>berbahan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Comlpimentari</a:t>
            </a:r>
            <a:r>
              <a:rPr lang="en-ID" dirty="0">
                <a:solidFill>
                  <a:schemeClr val="bg1"/>
                </a:solidFill>
              </a:rPr>
              <a:t> Metal Oxide Semiconductor (CMOS) yang </a:t>
            </a:r>
            <a:r>
              <a:rPr lang="en-ID" dirty="0" err="1">
                <a:solidFill>
                  <a:schemeClr val="bg1"/>
                </a:solidFill>
              </a:rPr>
              <a:t>terdapat</a:t>
            </a:r>
            <a:r>
              <a:rPr lang="en-ID" dirty="0">
                <a:solidFill>
                  <a:schemeClr val="bg1"/>
                </a:solidFill>
              </a:rPr>
              <a:t> pada motherboard. </a:t>
            </a:r>
          </a:p>
          <a:p>
            <a:pPr algn="just"/>
            <a:endParaRPr lang="en-ID" dirty="0">
              <a:solidFill>
                <a:schemeClr val="bg1"/>
              </a:solidFill>
            </a:endParaRPr>
          </a:p>
          <a:p>
            <a:pPr algn="just"/>
            <a:r>
              <a:rPr lang="en-ID" dirty="0" err="1">
                <a:solidFill>
                  <a:schemeClr val="bg1"/>
                </a:solidFill>
              </a:rPr>
              <a:t>Fungsi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utama</a:t>
            </a:r>
            <a:r>
              <a:rPr lang="en-ID" dirty="0">
                <a:solidFill>
                  <a:schemeClr val="bg1"/>
                </a:solidFill>
              </a:rPr>
              <a:t> BIOS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instruksi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dikenal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istilah</a:t>
            </a:r>
            <a:r>
              <a:rPr lang="en-ID" dirty="0">
                <a:solidFill>
                  <a:schemeClr val="bg1"/>
                </a:solidFill>
              </a:rPr>
              <a:t> POST (Power On </a:t>
            </a:r>
            <a:r>
              <a:rPr lang="en-ID" dirty="0" err="1">
                <a:solidFill>
                  <a:schemeClr val="bg1"/>
                </a:solidFill>
              </a:rPr>
              <a:t>Selft</a:t>
            </a:r>
            <a:r>
              <a:rPr lang="en-ID" dirty="0">
                <a:solidFill>
                  <a:schemeClr val="bg1"/>
                </a:solidFill>
              </a:rPr>
              <a:t> Test) </a:t>
            </a:r>
            <a:r>
              <a:rPr lang="en-ID" dirty="0" err="1">
                <a:solidFill>
                  <a:schemeClr val="bg1"/>
                </a:solidFill>
              </a:rPr>
              <a:t>yaitu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perintah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menginisialisasi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identifikasi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perangkat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CPU, RAM, VGA, Card, Keyboard, dan Mouse, </a:t>
            </a:r>
            <a:r>
              <a:rPr lang="en-ID" dirty="0" err="1">
                <a:solidFill>
                  <a:schemeClr val="bg1"/>
                </a:solidFill>
              </a:rPr>
              <a:t>Hardisk</a:t>
            </a:r>
            <a:r>
              <a:rPr lang="en-ID" dirty="0">
                <a:solidFill>
                  <a:schemeClr val="bg1"/>
                </a:solidFill>
              </a:rPr>
              <a:t> drive, Optical (CD/DVD) drive dan hardware </a:t>
            </a:r>
            <a:r>
              <a:rPr lang="en-ID" dirty="0" err="1">
                <a:solidFill>
                  <a:schemeClr val="bg1"/>
                </a:solidFill>
              </a:rPr>
              <a:t>lainnya</a:t>
            </a:r>
            <a:r>
              <a:rPr lang="en-ID" dirty="0">
                <a:solidFill>
                  <a:schemeClr val="bg1"/>
                </a:solidFill>
              </a:rPr>
              <a:t> pada </a:t>
            </a:r>
            <a:r>
              <a:rPr lang="en-ID" dirty="0" err="1">
                <a:solidFill>
                  <a:schemeClr val="bg1"/>
                </a:solidFill>
              </a:rPr>
              <a:t>saat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komputer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mulai</a:t>
            </a:r>
            <a:r>
              <a:rPr lang="en-ID" dirty="0">
                <a:solidFill>
                  <a:schemeClr val="bg1"/>
                </a:solidFill>
              </a:rPr>
              <a:t> booting. </a:t>
            </a:r>
          </a:p>
          <a:p>
            <a:pPr algn="just"/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12F7B5E-394B-4BE7-8F25-3091E0D1BA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Jenis-jenis</a:t>
            </a:r>
            <a:r>
              <a:rPr lang="en-US" dirty="0"/>
              <a:t> BIOS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D850F9-C812-464C-88E4-2DF3B00A7F9B}"/>
              </a:ext>
            </a:extLst>
          </p:cNvPr>
          <p:cNvSpPr txBox="1"/>
          <p:nvPr/>
        </p:nvSpPr>
        <p:spPr>
          <a:xfrm>
            <a:off x="225286" y="2097301"/>
            <a:ext cx="116714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ID" b="0" i="0" dirty="0">
                <a:solidFill>
                  <a:schemeClr val="bg1"/>
                </a:solidFill>
                <a:effectLst/>
              </a:rPr>
              <a:t>AMI BIOS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merupakan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BIOS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dikembangkan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dan di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produksi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oleh American Megatrend Inc. Perusahaan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berasal</a:t>
            </a:r>
            <a:r>
              <a:rPr lang="en-ID" b="0" i="0" dirty="0">
                <a:solidFill>
                  <a:schemeClr val="bg1"/>
                </a:solidFill>
                <a:effectLst/>
              </a:rPr>
              <a:t> Amerika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fokus</a:t>
            </a:r>
            <a:r>
              <a:rPr lang="en-ID" b="0" i="0" dirty="0">
                <a:solidFill>
                  <a:schemeClr val="bg1"/>
                </a:solidFill>
                <a:effectLst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pengembangan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keras</a:t>
            </a:r>
            <a:r>
              <a:rPr lang="en-ID" b="0" i="0" dirty="0">
                <a:solidFill>
                  <a:schemeClr val="bg1"/>
                </a:solidFill>
                <a:effectLst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lunak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computer. </a:t>
            </a:r>
          </a:p>
          <a:p>
            <a:pPr marL="285750" indent="-285750" algn="just">
              <a:buFontTx/>
              <a:buChar char="-"/>
            </a:pPr>
            <a:r>
              <a:rPr lang="en-ID" b="0" i="0" dirty="0">
                <a:solidFill>
                  <a:schemeClr val="bg1"/>
                </a:solidFill>
                <a:effectLst/>
              </a:rPr>
              <a:t>AWARD BIOS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merupakan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salah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satu</a:t>
            </a:r>
            <a:r>
              <a:rPr lang="en-ID" b="0" i="0" dirty="0">
                <a:solidFill>
                  <a:schemeClr val="bg1"/>
                </a:solidFill>
                <a:effectLst/>
              </a:rPr>
              <a:t> BIOS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dikembangkan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dan di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produksi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oleh Award Software Inc. Perusahaan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berasal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Amerika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bergerak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industri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software dan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bermarkas</a:t>
            </a:r>
            <a:r>
              <a:rPr lang="en-ID" b="0" i="0" dirty="0">
                <a:solidFill>
                  <a:schemeClr val="bg1"/>
                </a:solidFill>
                <a:effectLst/>
              </a:rPr>
              <a:t> di Los Gatos, California, Amerika.</a:t>
            </a:r>
          </a:p>
          <a:p>
            <a:pPr marL="285750" indent="-285750" algn="just">
              <a:buFontTx/>
              <a:buChar char="-"/>
            </a:pPr>
            <a:r>
              <a:rPr lang="es-ES" b="0" i="0" dirty="0">
                <a:solidFill>
                  <a:schemeClr val="bg1"/>
                </a:solidFill>
                <a:effectLst/>
              </a:rPr>
              <a:t>PHOENIX BIOS </a:t>
            </a:r>
            <a:r>
              <a:rPr lang="es-ES" b="0" i="0" dirty="0" err="1">
                <a:solidFill>
                  <a:schemeClr val="bg1"/>
                </a:solidFill>
                <a:effectLst/>
              </a:rPr>
              <a:t>merupakan</a:t>
            </a:r>
            <a:r>
              <a:rPr lang="es-ES" b="0" i="0" dirty="0">
                <a:solidFill>
                  <a:schemeClr val="bg1"/>
                </a:solidFill>
                <a:effectLst/>
              </a:rPr>
              <a:t> BIOS yang </a:t>
            </a:r>
            <a:r>
              <a:rPr lang="es-ES" b="0" i="0" dirty="0" err="1">
                <a:solidFill>
                  <a:schemeClr val="bg1"/>
                </a:solidFill>
                <a:effectLst/>
              </a:rPr>
              <a:t>dikembangkan</a:t>
            </a:r>
            <a:r>
              <a:rPr lang="es-ES" b="0" i="0" dirty="0">
                <a:solidFill>
                  <a:schemeClr val="bg1"/>
                </a:solidFill>
                <a:effectLst/>
              </a:rPr>
              <a:t> </a:t>
            </a:r>
            <a:r>
              <a:rPr lang="es-ES" b="0" i="0" dirty="0" err="1">
                <a:solidFill>
                  <a:schemeClr val="bg1"/>
                </a:solidFill>
                <a:effectLst/>
              </a:rPr>
              <a:t>oleh</a:t>
            </a:r>
            <a:r>
              <a:rPr lang="es-ES" b="0" i="0" dirty="0">
                <a:solidFill>
                  <a:schemeClr val="bg1"/>
                </a:solidFill>
                <a:effectLst/>
              </a:rPr>
              <a:t> Phoenix </a:t>
            </a:r>
            <a:r>
              <a:rPr lang="es-ES" b="0" i="0" dirty="0" err="1">
                <a:solidFill>
                  <a:schemeClr val="bg1"/>
                </a:solidFill>
                <a:effectLst/>
              </a:rPr>
              <a:t>Tecnologies</a:t>
            </a:r>
            <a:r>
              <a:rPr lang="es-ES" b="0" i="0" dirty="0">
                <a:solidFill>
                  <a:schemeClr val="bg1"/>
                </a:solidFill>
                <a:effectLst/>
              </a:rPr>
              <a:t> Inc. </a:t>
            </a:r>
            <a:r>
              <a:rPr lang="es-ES" b="0" i="0" dirty="0" err="1">
                <a:solidFill>
                  <a:schemeClr val="bg1"/>
                </a:solidFill>
                <a:effectLst/>
              </a:rPr>
              <a:t>Perusahaan</a:t>
            </a:r>
            <a:r>
              <a:rPr lang="es-ES" b="0" i="0" dirty="0">
                <a:solidFill>
                  <a:schemeClr val="bg1"/>
                </a:solidFill>
                <a:effectLst/>
              </a:rPr>
              <a:t> </a:t>
            </a:r>
            <a:r>
              <a:rPr lang="es-ES" b="0" i="0" dirty="0" err="1">
                <a:solidFill>
                  <a:schemeClr val="bg1"/>
                </a:solidFill>
                <a:effectLst/>
              </a:rPr>
              <a:t>ini</a:t>
            </a:r>
            <a:r>
              <a:rPr lang="es-ES" b="0" i="0" dirty="0">
                <a:solidFill>
                  <a:schemeClr val="bg1"/>
                </a:solidFill>
                <a:effectLst/>
              </a:rPr>
              <a:t> </a:t>
            </a:r>
            <a:r>
              <a:rPr lang="es-ES" b="0" i="0" dirty="0" err="1">
                <a:solidFill>
                  <a:schemeClr val="bg1"/>
                </a:solidFill>
                <a:effectLst/>
              </a:rPr>
              <a:t>memiliki</a:t>
            </a:r>
            <a:r>
              <a:rPr lang="es-ES" b="0" i="0" dirty="0">
                <a:solidFill>
                  <a:schemeClr val="bg1"/>
                </a:solidFill>
                <a:effectLst/>
              </a:rPr>
              <a:t> </a:t>
            </a:r>
            <a:r>
              <a:rPr lang="es-ES" b="0" i="0" dirty="0" err="1">
                <a:solidFill>
                  <a:schemeClr val="bg1"/>
                </a:solidFill>
                <a:effectLst/>
              </a:rPr>
              <a:t>markas</a:t>
            </a:r>
            <a:r>
              <a:rPr lang="es-ES" b="0" i="0" dirty="0">
                <a:solidFill>
                  <a:schemeClr val="bg1"/>
                </a:solidFill>
                <a:effectLst/>
              </a:rPr>
              <a:t> di Pasadena, California Amerika dan </a:t>
            </a:r>
            <a:r>
              <a:rPr lang="es-ES" b="0" i="0" dirty="0" err="1">
                <a:solidFill>
                  <a:schemeClr val="bg1"/>
                </a:solidFill>
                <a:effectLst/>
              </a:rPr>
              <a:t>didirikan</a:t>
            </a:r>
            <a:r>
              <a:rPr lang="es-ES" b="0" i="0" dirty="0">
                <a:solidFill>
                  <a:schemeClr val="bg1"/>
                </a:solidFill>
                <a:effectLst/>
              </a:rPr>
              <a:t> pada 1979. </a:t>
            </a:r>
          </a:p>
          <a:p>
            <a:pPr marL="285750" indent="-285750" algn="just">
              <a:buFontTx/>
              <a:buChar char="-"/>
            </a:pPr>
            <a:r>
              <a:rPr lang="en-ID" b="0" i="0" dirty="0">
                <a:solidFill>
                  <a:schemeClr val="bg1"/>
                </a:solidFill>
                <a:effectLst/>
              </a:rPr>
              <a:t>IBM BIOS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merupakan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BIOS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dikembangkan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oleh IBM Inc. Perusahaan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berdiri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pada 1911 dan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bermarkas</a:t>
            </a:r>
            <a:r>
              <a:rPr lang="en-ID" b="0" i="0" dirty="0">
                <a:solidFill>
                  <a:schemeClr val="bg1"/>
                </a:solidFill>
                <a:effectLst/>
              </a:rPr>
              <a:t> di Armonk, New York, Amerika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Serikat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. Agar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bisa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masuk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k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edalam</a:t>
            </a:r>
            <a:r>
              <a:rPr lang="en-ID" b="0" i="0" dirty="0">
                <a:solidFill>
                  <a:schemeClr val="bg1"/>
                </a:solidFill>
                <a:effectLst/>
              </a:rPr>
              <a:t> setup IBM BIOS,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perlu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dilakukan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menekan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tombol</a:t>
            </a:r>
            <a:r>
              <a:rPr lang="en-ID" b="0" i="0" dirty="0">
                <a:solidFill>
                  <a:schemeClr val="bg1"/>
                </a:solidFill>
                <a:effectLst/>
              </a:rPr>
              <a:t> F2 pada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saat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proses POST (Power On Self-Test).</a:t>
            </a:r>
          </a:p>
        </p:txBody>
      </p:sp>
    </p:spTree>
    <p:extLst>
      <p:ext uri="{BB962C8B-B14F-4D97-AF65-F5344CB8AC3E}">
        <p14:creationId xmlns:p14="http://schemas.microsoft.com/office/powerpoint/2010/main" val="209045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7EB2010-A555-496D-AA11-BC1FAF5DC8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Gambar pada BIOS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7E2E8E9-B99A-48E7-A72A-CF112133D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80" y="1311272"/>
            <a:ext cx="3666296" cy="25200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5D4AF3A-43F5-4832-9121-2D0F96AC7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227" y="1182335"/>
            <a:ext cx="4164793" cy="27778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123DC41-4C22-40AE-AB50-CF3BD444B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70" y="3960219"/>
            <a:ext cx="3505407" cy="2629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D50C989-4D5F-4964-90BE-51A580419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227" y="4096071"/>
            <a:ext cx="3195104" cy="25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90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27A70A5-D4B9-4D21-9D48-BBE371A840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25039"/>
            <a:ext cx="11573197" cy="724247"/>
          </a:xfrm>
        </p:spPr>
        <p:txBody>
          <a:bodyPr/>
          <a:lstStyle/>
          <a:p>
            <a:r>
              <a:rPr lang="en-US" dirty="0" err="1"/>
              <a:t>Kendala</a:t>
            </a:r>
            <a:r>
              <a:rPr lang="en-US" dirty="0"/>
              <a:t> dan Solusi yang </a:t>
            </a:r>
            <a:r>
              <a:rPr lang="en-US" dirty="0" err="1"/>
              <a:t>terkait</a:t>
            </a:r>
            <a:r>
              <a:rPr lang="en-US" dirty="0"/>
              <a:t> pada system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915FE0-3CC3-4AA7-8AD1-57BC3FDB39C6}"/>
              </a:ext>
            </a:extLst>
          </p:cNvPr>
          <p:cNvSpPr txBox="1"/>
          <p:nvPr/>
        </p:nvSpPr>
        <p:spPr>
          <a:xfrm>
            <a:off x="309402" y="2032634"/>
            <a:ext cx="64793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Permasalahan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Harddisk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muncul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pesan</a:t>
            </a:r>
            <a:r>
              <a:rPr lang="en-US" dirty="0">
                <a:solidFill>
                  <a:schemeClr val="bg1"/>
                </a:solidFill>
              </a:rPr>
              <a:t> “Operating system Not Found”</a:t>
            </a:r>
          </a:p>
          <a:p>
            <a:pPr marL="263525" indent="-263525" algn="just"/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Munculnya</a:t>
            </a:r>
            <a:r>
              <a:rPr lang="en-US" dirty="0">
                <a:solidFill>
                  <a:schemeClr val="bg1"/>
                </a:solidFill>
              </a:rPr>
              <a:t> tulisan “Operating system Not Found” </a:t>
            </a:r>
            <a:r>
              <a:rPr lang="en-US" dirty="0" err="1">
                <a:solidFill>
                  <a:schemeClr val="bg1"/>
                </a:solidFill>
              </a:rPr>
              <a:t>menujukkan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bahwa</a:t>
            </a:r>
            <a:r>
              <a:rPr lang="en-US" dirty="0">
                <a:solidFill>
                  <a:schemeClr val="bg1"/>
                </a:solidFill>
              </a:rPr>
              <a:t> operating system </a:t>
            </a:r>
            <a:r>
              <a:rPr lang="en-US" dirty="0" err="1">
                <a:solidFill>
                  <a:schemeClr val="bg1"/>
                </a:solidFill>
              </a:rPr>
              <a:t>rusak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Solusinya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cara</a:t>
            </a:r>
            <a:r>
              <a:rPr lang="en-US" dirty="0">
                <a:solidFill>
                  <a:schemeClr val="bg1"/>
                </a:solidFill>
              </a:rPr>
              <a:t> install </a:t>
            </a:r>
            <a:r>
              <a:rPr lang="en-US" dirty="0" err="1">
                <a:solidFill>
                  <a:schemeClr val="bg1"/>
                </a:solidFill>
              </a:rPr>
              <a:t>ulang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63525" indent="-263525" algn="just"/>
            <a:endParaRPr lang="en-US" dirty="0">
              <a:solidFill>
                <a:schemeClr val="bg1"/>
              </a:solidFill>
            </a:endParaRPr>
          </a:p>
          <a:p>
            <a:pPr marL="263525" indent="-263525" algn="just"/>
            <a:r>
              <a:rPr lang="en-US" dirty="0">
                <a:solidFill>
                  <a:schemeClr val="bg1"/>
                </a:solidFill>
              </a:rPr>
              <a:t>   </a:t>
            </a:r>
            <a:endParaRPr lang="en-ID" b="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32458AE-7C00-4F59-AFB6-2A60C5D09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90" y="2032634"/>
            <a:ext cx="4488873" cy="2805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537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CD3678C-B7EB-498C-AE21-FD366B8951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19618"/>
            <a:ext cx="11573197" cy="724247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Kendala</a:t>
            </a:r>
            <a:r>
              <a:rPr lang="en-US" dirty="0"/>
              <a:t> dan Solusi yang </a:t>
            </a:r>
            <a:r>
              <a:rPr lang="en-US" dirty="0" err="1"/>
              <a:t>terkait</a:t>
            </a:r>
            <a:r>
              <a:rPr lang="en-US" dirty="0"/>
              <a:t> pada system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ID" dirty="0"/>
          </a:p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BD5CC2-710A-40C6-96AB-81BC3E702574}"/>
              </a:ext>
            </a:extLst>
          </p:cNvPr>
          <p:cNvSpPr txBox="1"/>
          <p:nvPr/>
        </p:nvSpPr>
        <p:spPr>
          <a:xfrm>
            <a:off x="309400" y="2143082"/>
            <a:ext cx="68118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Permasalahan</a:t>
            </a:r>
            <a:r>
              <a:rPr lang="en-US" dirty="0">
                <a:solidFill>
                  <a:schemeClr val="bg1"/>
                </a:solidFill>
              </a:rPr>
              <a:t> Ketika </a:t>
            </a:r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komputer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bermasalah</a:t>
            </a:r>
            <a:endParaRPr lang="en-US" dirty="0">
              <a:solidFill>
                <a:schemeClr val="bg1"/>
              </a:solidFill>
            </a:endParaRPr>
          </a:p>
          <a:p>
            <a:pPr marL="263525" algn="just"/>
            <a:r>
              <a:rPr lang="en-ID" b="0" i="0" dirty="0" err="1">
                <a:solidFill>
                  <a:schemeClr val="bg1"/>
                </a:solidFill>
                <a:effectLst/>
              </a:rPr>
              <a:t>Terkadang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layar</a:t>
            </a:r>
            <a:r>
              <a:rPr lang="en-ID" b="0" i="0" dirty="0">
                <a:solidFill>
                  <a:schemeClr val="bg1"/>
                </a:solidFill>
                <a:effectLst/>
              </a:rPr>
              <a:t> monitor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muncul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masalah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blue screen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umumnya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disebabkan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oleh windows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bermasalah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.</a:t>
            </a:r>
            <a:r>
              <a:rPr lang="en-US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S</a:t>
            </a:r>
            <a:r>
              <a:rPr lang="en-US" dirty="0" err="1">
                <a:solidFill>
                  <a:schemeClr val="bg1"/>
                </a:solidFill>
              </a:rPr>
              <a:t>olusinya</a:t>
            </a:r>
            <a:r>
              <a:rPr lang="en-US" dirty="0">
                <a:solidFill>
                  <a:schemeClr val="bg1"/>
                </a:solidFill>
              </a:rPr>
              <a:t> paling </a:t>
            </a:r>
            <a:r>
              <a:rPr lang="en-US" dirty="0" err="1">
                <a:solidFill>
                  <a:schemeClr val="bg1"/>
                </a:solidFill>
              </a:rPr>
              <a:t>mudah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menginstal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ulang</a:t>
            </a:r>
            <a:r>
              <a:rPr lang="en-US" dirty="0">
                <a:solidFill>
                  <a:schemeClr val="bg1"/>
                </a:solidFill>
              </a:rPr>
              <a:t> windows dan </a:t>
            </a: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refresh pada </a:t>
            </a:r>
            <a:r>
              <a:rPr lang="en-US" dirty="0" err="1">
                <a:solidFill>
                  <a:schemeClr val="bg1"/>
                </a:solidFill>
              </a:rPr>
              <a:t>memori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63525" algn="just"/>
            <a:endParaRPr lang="en-US" dirty="0">
              <a:solidFill>
                <a:schemeClr val="bg1"/>
              </a:solidFill>
            </a:endParaRPr>
          </a:p>
          <a:p>
            <a:pPr marL="263525" algn="just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Permasalahan Pada Software Dan Solusinya">
            <a:extLst>
              <a:ext uri="{FF2B5EF4-FFF2-40B4-BE49-F238E27FC236}">
                <a16:creationId xmlns:a16="http://schemas.microsoft.com/office/drawing/2014/main" xmlns="" id="{FEDDC3BE-FA20-45BD-A5B8-D9B0F228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053" y="2060863"/>
            <a:ext cx="4378037" cy="2736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09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2714A-BE29-4E83-A155-D5802C472B0A}"/>
              </a:ext>
            </a:extLst>
          </p:cNvPr>
          <p:cNvSpPr txBox="1"/>
          <p:nvPr/>
        </p:nvSpPr>
        <p:spPr>
          <a:xfrm>
            <a:off x="0" y="463628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THANK YOU </a:t>
            </a:r>
            <a:endParaRPr lang="ko-KR" altLang="en-US" sz="6000" dirty="0">
              <a:solidFill>
                <a:schemeClr val="bg1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F1D7A79-2F7C-47C1-9B5E-1F9609BB56A1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B3149EBD-3769-46E7-87F2-48B8D2807F5A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DBFE1F68-DAE9-4986-8BDB-E9B1A89F0E24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xmlns="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xmlns="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xmlns="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xmlns="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xmlns="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xmlns="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xmlns="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xmlns="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xmlns="" id="{A474F0DA-4A18-42EF-B28C-67D0F2513BBF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B8EB52D6-5455-446B-8225-6C1F381DA1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407" y="1850411"/>
            <a:ext cx="1122594" cy="6000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6" name="Smiley Face 35">
            <a:extLst>
              <a:ext uri="{FF2B5EF4-FFF2-40B4-BE49-F238E27FC236}">
                <a16:creationId xmlns:a16="http://schemas.microsoft.com/office/drawing/2014/main" xmlns="" id="{BC46E9D9-BC72-4736-AD3B-35D03846345F}"/>
              </a:ext>
            </a:extLst>
          </p:cNvPr>
          <p:cNvSpPr/>
          <p:nvPr/>
        </p:nvSpPr>
        <p:spPr>
          <a:xfrm>
            <a:off x="8486192" y="4810356"/>
            <a:ext cx="1025236" cy="667509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0C141D5F-1484-4B25-B77C-9AA3112CB068}"/>
              </a:ext>
            </a:extLst>
          </p:cNvPr>
          <p:cNvGrpSpPr/>
          <p:nvPr/>
        </p:nvGrpSpPr>
        <p:grpSpPr>
          <a:xfrm>
            <a:off x="2484242" y="1102121"/>
            <a:ext cx="3967208" cy="987128"/>
            <a:chOff x="2484242" y="794305"/>
            <a:chExt cx="3967208" cy="98712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98AA9A0-BFBA-4A4A-A4FB-DD5D6816F0C8}"/>
                </a:ext>
              </a:extLst>
            </p:cNvPr>
            <p:cNvGrpSpPr/>
            <p:nvPr/>
          </p:nvGrpSpPr>
          <p:grpSpPr>
            <a:xfrm>
              <a:off x="3503145" y="858103"/>
              <a:ext cx="2948305" cy="923330"/>
              <a:chOff x="6751979" y="1666120"/>
              <a:chExt cx="4526164" cy="92333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F85EAFD3-CC52-4687-BD2B-3D1DB65C165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340ED658-723F-4F9E-B763-6B322248391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1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Pengertian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Perangkat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lunak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6DB279B7-2CDA-4537-B456-53305755D9DD}"/>
              </a:ext>
            </a:extLst>
          </p:cNvPr>
          <p:cNvGrpSpPr/>
          <p:nvPr/>
        </p:nvGrpSpPr>
        <p:grpSpPr>
          <a:xfrm>
            <a:off x="2484241" y="2760924"/>
            <a:ext cx="4359091" cy="1411625"/>
            <a:chOff x="2484242" y="2000441"/>
            <a:chExt cx="3967208" cy="14026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221B973D-BCB4-425E-8341-99F9CC0CA77B}"/>
                </a:ext>
              </a:extLst>
            </p:cNvPr>
            <p:cNvGrpSpPr/>
            <p:nvPr/>
          </p:nvGrpSpPr>
          <p:grpSpPr>
            <a:xfrm>
              <a:off x="3503145" y="2064239"/>
              <a:ext cx="2948305" cy="1338828"/>
              <a:chOff x="6751979" y="1666120"/>
              <a:chExt cx="4526164" cy="133882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B35AB2BF-1805-4F0A-AC15-F806D4A94684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C24BB659-E703-4DE6-96F7-1E61F5610A13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1" cy="133882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Pengertian</a:t>
                </a:r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Perangkat</a:t>
                </a:r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Lunak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 System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FA14796-67F6-4C63-85EE-991E0F3F4EF2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C999533-79ED-4DB0-9278-5C9F816AA9B1}"/>
              </a:ext>
            </a:extLst>
          </p:cNvPr>
          <p:cNvGrpSpPr/>
          <p:nvPr/>
        </p:nvGrpSpPr>
        <p:grpSpPr>
          <a:xfrm>
            <a:off x="7141396" y="1102120"/>
            <a:ext cx="4167580" cy="1520055"/>
            <a:chOff x="7521640" y="858103"/>
            <a:chExt cx="3967208" cy="14026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31656D12-624C-44E7-A43A-9D09A3121DEA}"/>
                </a:ext>
              </a:extLst>
            </p:cNvPr>
            <p:cNvGrpSpPr/>
            <p:nvPr/>
          </p:nvGrpSpPr>
          <p:grpSpPr>
            <a:xfrm>
              <a:off x="8540543" y="921901"/>
              <a:ext cx="2948305" cy="1338828"/>
              <a:chOff x="6751979" y="1666120"/>
              <a:chExt cx="4526164" cy="133882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792BA2E7-FA98-4DCD-89CE-FD31FE910BC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49562B66-3AA4-4307-B7DB-60357201D9C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1" cy="133882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Pengertian</a:t>
                </a:r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Perangkat</a:t>
                </a:r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Lunak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Aplikasi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0EA0B30E-6517-47FB-810F-2876F82E30E7}"/>
              </a:ext>
            </a:extLst>
          </p:cNvPr>
          <p:cNvGrpSpPr/>
          <p:nvPr/>
        </p:nvGrpSpPr>
        <p:grpSpPr>
          <a:xfrm>
            <a:off x="7141396" y="2760925"/>
            <a:ext cx="3955175" cy="830997"/>
            <a:chOff x="7521640" y="2064239"/>
            <a:chExt cx="3955175" cy="8309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552D6435-E23B-440D-8D59-A3208310FDD5}"/>
                </a:ext>
              </a:extLst>
            </p:cNvPr>
            <p:cNvSpPr txBox="1"/>
            <p:nvPr/>
          </p:nvSpPr>
          <p:spPr>
            <a:xfrm>
              <a:off x="8540543" y="2128037"/>
              <a:ext cx="293627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Pengertian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Bios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67DF30F8-9BE7-41B3-8280-BE41BE4B7DF5}"/>
                </a:ext>
              </a:extLst>
            </p:cNvPr>
            <p:cNvSpPr txBox="1"/>
            <p:nvPr/>
          </p:nvSpPr>
          <p:spPr>
            <a:xfrm>
              <a:off x="7521640" y="206423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E905F95D-D96B-463F-BC4E-46351054C626}"/>
              </a:ext>
            </a:extLst>
          </p:cNvPr>
          <p:cNvGrpSpPr/>
          <p:nvPr/>
        </p:nvGrpSpPr>
        <p:grpSpPr>
          <a:xfrm>
            <a:off x="6243224" y="3958349"/>
            <a:ext cx="4417453" cy="2244504"/>
            <a:chOff x="7521640" y="2064239"/>
            <a:chExt cx="3955174" cy="223362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FB51F08-0DF9-4330-B6EC-1891C331F1C8}"/>
                </a:ext>
              </a:extLst>
            </p:cNvPr>
            <p:cNvSpPr txBox="1"/>
            <p:nvPr/>
          </p:nvSpPr>
          <p:spPr>
            <a:xfrm>
              <a:off x="8540542" y="2128037"/>
              <a:ext cx="2936272" cy="216982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Kendala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Solusi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biasa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muncul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terkait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system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perangkat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lunak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3C7770E-57B9-42A5-96AC-99B01F0850DD}"/>
                </a:ext>
              </a:extLst>
            </p:cNvPr>
            <p:cNvSpPr txBox="1"/>
            <p:nvPr/>
          </p:nvSpPr>
          <p:spPr>
            <a:xfrm>
              <a:off x="7521640" y="206423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70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B32BCA-0555-4F0E-B265-4D15C72A3C71}"/>
              </a:ext>
            </a:extLst>
          </p:cNvPr>
          <p:cNvSpPr txBox="1"/>
          <p:nvPr/>
        </p:nvSpPr>
        <p:spPr>
          <a:xfrm>
            <a:off x="3525821" y="5543473"/>
            <a:ext cx="2569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직사각형 2">
            <a:extLst>
              <a:ext uri="{FF2B5EF4-FFF2-40B4-BE49-F238E27FC236}">
                <a16:creationId xmlns:a16="http://schemas.microsoft.com/office/drawing/2014/main" xmlns="" id="{DEBEB0A8-58D6-4D2D-A32D-77B43805C451}"/>
              </a:ext>
            </a:extLst>
          </p:cNvPr>
          <p:cNvSpPr/>
          <p:nvPr/>
        </p:nvSpPr>
        <p:spPr>
          <a:xfrm>
            <a:off x="106017" y="2080501"/>
            <a:ext cx="119402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Perangkat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lunak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atau</a:t>
            </a:r>
            <a:r>
              <a:rPr lang="en-US" altLang="ko-KR" sz="2000" dirty="0">
                <a:solidFill>
                  <a:schemeClr val="bg1"/>
                </a:solidFill>
              </a:rPr>
              <a:t> software </a:t>
            </a:r>
            <a:r>
              <a:rPr lang="en-US" altLang="ko-KR" sz="2000" dirty="0" err="1">
                <a:solidFill>
                  <a:schemeClr val="bg1"/>
                </a:solidFill>
              </a:rPr>
              <a:t>adalah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sekumpulan</a:t>
            </a:r>
            <a:r>
              <a:rPr lang="en-US" altLang="ko-KR" sz="2000" dirty="0">
                <a:solidFill>
                  <a:schemeClr val="bg1"/>
                </a:solidFill>
              </a:rPr>
              <a:t> data </a:t>
            </a:r>
            <a:r>
              <a:rPr lang="en-US" altLang="ko-KR" sz="2000" dirty="0" err="1">
                <a:solidFill>
                  <a:schemeClr val="bg1"/>
                </a:solidFill>
              </a:rPr>
              <a:t>elektronik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tersimpan</a:t>
            </a:r>
            <a:r>
              <a:rPr lang="en-US" altLang="ko-KR" sz="2000" dirty="0">
                <a:solidFill>
                  <a:schemeClr val="bg1"/>
                </a:solidFill>
              </a:rPr>
              <a:t> dan </a:t>
            </a:r>
            <a:r>
              <a:rPr lang="en-US" altLang="ko-KR" sz="2000" dirty="0" err="1">
                <a:solidFill>
                  <a:schemeClr val="bg1"/>
                </a:solidFill>
              </a:rPr>
              <a:t>dikendalikan</a:t>
            </a:r>
            <a:r>
              <a:rPr lang="en-US" altLang="ko-KR" sz="2000" dirty="0">
                <a:solidFill>
                  <a:schemeClr val="bg1"/>
                </a:solidFill>
              </a:rPr>
              <a:t> oleh </a:t>
            </a:r>
            <a:r>
              <a:rPr lang="en-US" altLang="ko-KR" sz="2000" dirty="0" err="1">
                <a:solidFill>
                  <a:schemeClr val="bg1"/>
                </a:solidFill>
              </a:rPr>
              <a:t>perangkat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komputer</a:t>
            </a:r>
            <a:r>
              <a:rPr lang="en-US" altLang="ko-KR" sz="2000" dirty="0">
                <a:solidFill>
                  <a:schemeClr val="bg1"/>
                </a:solidFill>
              </a:rPr>
              <a:t>. Data </a:t>
            </a:r>
            <a:r>
              <a:rPr lang="en-US" altLang="ko-KR" sz="2000" dirty="0" err="1">
                <a:solidFill>
                  <a:schemeClr val="bg1"/>
                </a:solidFill>
              </a:rPr>
              <a:t>elektronik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tersebut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meliputi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instruksi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atau</a:t>
            </a:r>
            <a:r>
              <a:rPr lang="en-US" altLang="ko-KR" sz="2000" dirty="0">
                <a:solidFill>
                  <a:schemeClr val="bg1"/>
                </a:solidFill>
              </a:rPr>
              <a:t> program yang </a:t>
            </a:r>
            <a:r>
              <a:rPr lang="en-US" altLang="ko-KR" sz="2000" dirty="0" err="1">
                <a:solidFill>
                  <a:schemeClr val="bg1"/>
                </a:solidFill>
              </a:rPr>
              <a:t>nantinya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menjalankan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perintah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khusus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</a:rPr>
              <a:t>Perangkat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lunak</a:t>
            </a:r>
            <a:r>
              <a:rPr lang="en-US" altLang="ko-KR" sz="2000" dirty="0">
                <a:solidFill>
                  <a:schemeClr val="bg1"/>
                </a:solidFill>
              </a:rPr>
              <a:t> juga </a:t>
            </a:r>
            <a:r>
              <a:rPr lang="en-US" altLang="ko-KR" sz="2000" dirty="0" err="1">
                <a:solidFill>
                  <a:schemeClr val="bg1"/>
                </a:solidFill>
              </a:rPr>
              <a:t>bisa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disebut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sebagai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bagian</a:t>
            </a:r>
            <a:r>
              <a:rPr lang="en-US" altLang="ko-KR" sz="2000" dirty="0">
                <a:solidFill>
                  <a:schemeClr val="bg1"/>
                </a:solidFill>
              </a:rPr>
              <a:t> system </a:t>
            </a:r>
            <a:r>
              <a:rPr lang="en-US" altLang="ko-KR" sz="2000" dirty="0" err="1">
                <a:solidFill>
                  <a:schemeClr val="bg1"/>
                </a:solidFill>
              </a:rPr>
              <a:t>dalam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smtClean="0">
                <a:solidFill>
                  <a:schemeClr val="bg1"/>
                </a:solidFill>
              </a:rPr>
              <a:t>komputer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yang </a:t>
            </a:r>
            <a:r>
              <a:rPr lang="en-US" altLang="ko-KR" sz="2000" dirty="0" err="1">
                <a:solidFill>
                  <a:schemeClr val="bg1"/>
                </a:solidFill>
              </a:rPr>
              <a:t>tidak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memiliki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wujud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fisik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diinstal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dalam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sebuah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komputer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atau</a:t>
            </a:r>
            <a:r>
              <a:rPr lang="en-US" altLang="ko-KR" sz="2000" dirty="0">
                <a:solidFill>
                  <a:schemeClr val="bg1"/>
                </a:solidFill>
              </a:rPr>
              <a:t> laptop agar </a:t>
            </a:r>
            <a:r>
              <a:rPr lang="en-US" altLang="ko-KR" sz="2000" dirty="0" err="1">
                <a:solidFill>
                  <a:schemeClr val="bg1"/>
                </a:solidFill>
              </a:rPr>
              <a:t>bisa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dioperasikan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</a:rPr>
              <a:t>Perangkat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lunak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berfungsi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sebagai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memproses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data,perintah,instruksi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</a:rPr>
              <a:t>Berfungsi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untuk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sarana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interaksi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menghubungkan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antara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pengguna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dengan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perangkat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kerasnya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</a:rPr>
              <a:t>Berfungsi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untuk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mengidentifikasi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suatu</a:t>
            </a:r>
            <a:r>
              <a:rPr lang="en-US" altLang="ko-KR" sz="2000" dirty="0">
                <a:solidFill>
                  <a:schemeClr val="bg1"/>
                </a:solidFill>
              </a:rPr>
              <a:t> program yang </a:t>
            </a:r>
            <a:r>
              <a:rPr lang="en-US" altLang="ko-KR" sz="2000" dirty="0" err="1">
                <a:solidFill>
                  <a:schemeClr val="bg1"/>
                </a:solidFill>
              </a:rPr>
              <a:t>ada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disebuah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komputer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</a:rPr>
              <a:t>Berfungsi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untuk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menyediakan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fungsi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dasar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dari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sebuah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perangkat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keras</a:t>
            </a:r>
            <a:r>
              <a:rPr lang="en-US" altLang="ko-KR" sz="2000" dirty="0">
                <a:solidFill>
                  <a:schemeClr val="bg1"/>
                </a:solidFill>
              </a:rPr>
              <a:t> agar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dioperasikan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</a:rPr>
              <a:t>Berfungsi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untuk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penerjemah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suatu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perintah</a:t>
            </a:r>
            <a:r>
              <a:rPr lang="en-US" altLang="ko-KR" sz="2000" dirty="0">
                <a:solidFill>
                  <a:schemeClr val="bg1"/>
                </a:solidFill>
              </a:rPr>
              <a:t> software </a:t>
            </a:r>
            <a:r>
              <a:rPr lang="en-US" altLang="ko-KR" sz="2000" dirty="0" err="1">
                <a:solidFill>
                  <a:schemeClr val="bg1"/>
                </a:solidFill>
              </a:rPr>
              <a:t>lainnya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kedalam</a:t>
            </a:r>
            <a:r>
              <a:rPr lang="en-US" altLang="ko-KR" sz="2000" dirty="0">
                <a:solidFill>
                  <a:schemeClr val="bg1"/>
                </a:solidFill>
              </a:rPr>
              <a:t> Bahasa </a:t>
            </a:r>
            <a:r>
              <a:rPr lang="en-US" altLang="ko-KR" sz="2000" dirty="0" err="1">
                <a:solidFill>
                  <a:schemeClr val="bg1"/>
                </a:solidFill>
              </a:rPr>
              <a:t>mesin</a:t>
            </a:r>
            <a:r>
              <a:rPr lang="en-US" altLang="ko-KR" sz="2000" dirty="0">
                <a:solidFill>
                  <a:schemeClr val="bg1"/>
                </a:solidFill>
              </a:rPr>
              <a:t> agar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dimengeri</a:t>
            </a:r>
            <a:r>
              <a:rPr lang="en-US" altLang="ko-KR" sz="2000" dirty="0">
                <a:solidFill>
                  <a:schemeClr val="bg1"/>
                </a:solidFill>
              </a:rPr>
              <a:t> oleh </a:t>
            </a:r>
            <a:r>
              <a:rPr lang="en-US" altLang="ko-KR" sz="2000" dirty="0" err="1">
                <a:solidFill>
                  <a:schemeClr val="bg1"/>
                </a:solidFill>
              </a:rPr>
              <a:t>komputer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BC53474-3CEB-45E9-AB39-17A29F563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System 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B75EAF1-DCA1-4BA2-B80A-0F664CBB7907}"/>
              </a:ext>
            </a:extLst>
          </p:cNvPr>
          <p:cNvSpPr txBox="1"/>
          <p:nvPr/>
        </p:nvSpPr>
        <p:spPr>
          <a:xfrm>
            <a:off x="172278" y="2227991"/>
            <a:ext cx="118474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dirty="0" err="1">
                <a:solidFill>
                  <a:schemeClr val="bg1"/>
                </a:solidFill>
              </a:rPr>
              <a:t>Perangkat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</a:rPr>
              <a:t>lunak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</a:rPr>
              <a:t>sistem</a:t>
            </a:r>
            <a:r>
              <a:rPr lang="en-US" altLang="ko-KR" dirty="0">
                <a:solidFill>
                  <a:schemeClr val="bg1"/>
                </a:solidFill>
              </a:rPr>
              <a:t> (system software) </a:t>
            </a:r>
            <a:r>
              <a:rPr lang="en-US" altLang="ko-KR" dirty="0" err="1">
                <a:solidFill>
                  <a:schemeClr val="bg1"/>
                </a:solidFill>
              </a:rPr>
              <a:t>adalah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sebuah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istilah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generik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komputer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sebagai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pengontrol</a:t>
            </a:r>
            <a:r>
              <a:rPr lang="en-ID" b="0" i="0" dirty="0">
                <a:solidFill>
                  <a:schemeClr val="bg1"/>
                </a:solidFill>
                <a:effectLst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mangatur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keras</a:t>
            </a:r>
            <a:r>
              <a:rPr lang="en-ID" b="0" i="0" dirty="0">
                <a:solidFill>
                  <a:schemeClr val="bg1"/>
                </a:solidFill>
                <a:effectLst/>
              </a:rPr>
              <a:t> (hardware) pada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lapisan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pertama</a:t>
            </a:r>
            <a:r>
              <a:rPr lang="en-ID" b="0" i="0" dirty="0">
                <a:solidFill>
                  <a:schemeClr val="bg1"/>
                </a:solidFill>
                <a:effectLst/>
              </a:rPr>
              <a:t>.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dimana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lunak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atau</a:t>
            </a:r>
            <a:r>
              <a:rPr lang="en-ID" b="0" i="0" dirty="0">
                <a:solidFill>
                  <a:schemeClr val="bg1"/>
                </a:solidFill>
                <a:effectLst/>
              </a:rPr>
              <a:t> software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membantu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memanajemen</a:t>
            </a:r>
            <a:r>
              <a:rPr lang="en-ID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memproses</a:t>
            </a:r>
            <a:r>
              <a:rPr lang="en-ID" b="0" i="0" dirty="0">
                <a:solidFill>
                  <a:schemeClr val="bg1"/>
                </a:solidFill>
                <a:effectLst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megelola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keras</a:t>
            </a:r>
            <a:r>
              <a:rPr lang="en-ID" b="0" i="0" dirty="0">
                <a:solidFill>
                  <a:schemeClr val="bg1"/>
                </a:solidFill>
                <a:effectLst/>
              </a:rPr>
              <a:t> agar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berjalan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secara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optimal. Ketika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keras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dinyalakan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maka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lunak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memproses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sumberdaya</a:t>
            </a:r>
            <a:r>
              <a:rPr lang="en-ID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menajemen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proses dan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menggani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strukdata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sebuah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keras</a:t>
            </a:r>
            <a:r>
              <a:rPr lang="en-ID" b="0" i="0" dirty="0">
                <a:solidFill>
                  <a:schemeClr val="bg1"/>
                </a:solidFill>
                <a:effectLst/>
              </a:rPr>
              <a:t>. </a:t>
            </a:r>
          </a:p>
          <a:p>
            <a:pPr algn="just"/>
            <a:endParaRPr lang="en-ID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10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E0EEECF-3B93-4F18-A969-10D5E3EB9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System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B0AE9D-45E5-448E-A6FA-62114E8701C4}"/>
              </a:ext>
            </a:extLst>
          </p:cNvPr>
          <p:cNvSpPr txBox="1"/>
          <p:nvPr/>
        </p:nvSpPr>
        <p:spPr>
          <a:xfrm>
            <a:off x="185530" y="1952104"/>
            <a:ext cx="117111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b="0" i="0" dirty="0">
                <a:solidFill>
                  <a:schemeClr val="bg1"/>
                </a:solidFill>
                <a:effectLst/>
              </a:rPr>
              <a:t>Contoh System Software pada </a:t>
            </a:r>
            <a:r>
              <a:rPr lang="en-US" b="0" i="0" dirty="0">
                <a:solidFill>
                  <a:schemeClr val="bg1"/>
                </a:solidFill>
                <a:effectLst/>
              </a:rPr>
              <a:t>k</a:t>
            </a:r>
            <a:r>
              <a:rPr lang="pl-PL" b="0" i="0" dirty="0">
                <a:solidFill>
                  <a:schemeClr val="bg1"/>
                </a:solidFill>
                <a:effectLst/>
              </a:rPr>
              <a:t>omputer</a:t>
            </a:r>
            <a:r>
              <a:rPr lang="en-US" b="0" i="0" dirty="0">
                <a:solidFill>
                  <a:schemeClr val="bg1"/>
                </a:solidFill>
                <a:effectLst/>
              </a:rPr>
              <a:t> dan smartphone:	</a:t>
            </a:r>
          </a:p>
          <a:p>
            <a:pPr marL="285750" indent="-285750" algn="just">
              <a:buFontTx/>
              <a:buChar char="-"/>
            </a:pPr>
            <a:r>
              <a:rPr lang="en-US" altLang="ko-KR" sz="1800" dirty="0">
                <a:solidFill>
                  <a:schemeClr val="bg1"/>
                </a:solidFill>
              </a:rPr>
              <a:t>Microsoft Windows </a:t>
            </a:r>
            <a:r>
              <a:rPr lang="en-US" altLang="ko-KR" sz="1800" dirty="0" err="1">
                <a:solidFill>
                  <a:schemeClr val="bg1"/>
                </a:solidFill>
              </a:rPr>
              <a:t>merupakan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sekelompok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beberapa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dikembangkan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oleh Microsoft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altLang="ko-KR" sz="1800" dirty="0">
                <a:solidFill>
                  <a:schemeClr val="bg1"/>
                </a:solidFill>
              </a:rPr>
              <a:t>Linux </a:t>
            </a:r>
            <a:r>
              <a:rPr lang="en-US" altLang="ko-KR" sz="1800" dirty="0" err="1">
                <a:solidFill>
                  <a:schemeClr val="bg1"/>
                </a:solidFill>
              </a:rPr>
              <a:t>merupakan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ID" b="0" i="0" dirty="0">
                <a:solidFill>
                  <a:schemeClr val="bg1"/>
                </a:solidFill>
                <a:effectLst/>
              </a:rPr>
              <a:t>salah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satu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contoh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pengembangan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lunak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bebas</a:t>
            </a:r>
            <a:r>
              <a:rPr lang="en-ID" b="0" i="0" dirty="0">
                <a:solidFill>
                  <a:schemeClr val="bg1"/>
                </a:solidFill>
                <a:effectLst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sumber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utamanya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terbuka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Appel Inc </a:t>
            </a:r>
            <a:r>
              <a:rPr lang="en-US" altLang="ko-KR" dirty="0" err="1">
                <a:solidFill>
                  <a:schemeClr val="bg1"/>
                </a:solidFill>
              </a:rPr>
              <a:t>merupakan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perusahaan</a:t>
            </a:r>
            <a:r>
              <a:rPr lang="en-US" altLang="ko-KR" dirty="0">
                <a:solidFill>
                  <a:schemeClr val="bg1"/>
                </a:solidFill>
              </a:rPr>
              <a:t> AS yang </a:t>
            </a:r>
            <a:r>
              <a:rPr lang="en-US" altLang="ko-KR" dirty="0" err="1">
                <a:solidFill>
                  <a:schemeClr val="bg1"/>
                </a:solidFill>
              </a:rPr>
              <a:t>mendesain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mengembangkan</a:t>
            </a:r>
            <a:r>
              <a:rPr lang="en-US" altLang="ko-KR" dirty="0">
                <a:solidFill>
                  <a:schemeClr val="bg1"/>
                </a:solidFill>
              </a:rPr>
              <a:t> dan </a:t>
            </a:r>
            <a:r>
              <a:rPr lang="en-US" altLang="ko-KR" dirty="0" err="1">
                <a:solidFill>
                  <a:schemeClr val="bg1"/>
                </a:solidFill>
              </a:rPr>
              <a:t>menjual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perangkat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elektronik</a:t>
            </a:r>
            <a:r>
              <a:rPr lang="en-US" altLang="ko-KR" dirty="0">
                <a:solidFill>
                  <a:schemeClr val="bg1"/>
                </a:solidFill>
              </a:rPr>
              <a:t> dan </a:t>
            </a:r>
            <a:r>
              <a:rPr lang="en-US" altLang="ko-KR" dirty="0" err="1">
                <a:solidFill>
                  <a:schemeClr val="bg1"/>
                </a:solidFill>
              </a:rPr>
              <a:t>perangkat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lunak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komputer</a:t>
            </a:r>
            <a:r>
              <a:rPr lang="en-US" altLang="ko-KR" dirty="0">
                <a:solidFill>
                  <a:schemeClr val="bg1"/>
                </a:solidFill>
              </a:rPr>
              <a:t>,. </a:t>
            </a:r>
          </a:p>
          <a:p>
            <a:pPr marL="285750" indent="-285750" algn="just">
              <a:buFontTx/>
              <a:buChar char="-"/>
            </a:pPr>
            <a:r>
              <a:rPr lang="en-ID" b="0" i="0" dirty="0">
                <a:solidFill>
                  <a:schemeClr val="bg1"/>
                </a:solidFill>
                <a:effectLst/>
              </a:rPr>
              <a:t>Android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merupakan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sebuah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dirancang</a:t>
            </a:r>
            <a:r>
              <a:rPr lang="en-ID" b="0" i="0" dirty="0">
                <a:solidFill>
                  <a:schemeClr val="bg1"/>
                </a:solidFill>
                <a:effectLst/>
              </a:rPr>
              <a:t> oleh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perusahaan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Google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basis kernel Linux dan juga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berbagai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lunak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seperti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Open Source dan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lainnya</a:t>
            </a:r>
            <a:r>
              <a:rPr lang="en-ID" b="0" i="0" dirty="0">
                <a:solidFill>
                  <a:schemeClr val="bg1"/>
                </a:solidFill>
                <a:effectLst/>
              </a:rPr>
              <a:t>. </a:t>
            </a:r>
          </a:p>
          <a:p>
            <a:pPr marL="285750" indent="-285750" algn="just">
              <a:buFontTx/>
              <a:buChar char="-"/>
            </a:pPr>
            <a:r>
              <a:rPr lang="en-ID" b="0" i="0" dirty="0">
                <a:solidFill>
                  <a:schemeClr val="bg1"/>
                </a:solidFill>
                <a:effectLst/>
              </a:rPr>
              <a:t>Windows Phone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merupakan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keluarga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bergerak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dikembangkan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oleh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miscrosoft</a:t>
            </a:r>
            <a:r>
              <a:rPr lang="en-ID" b="0" i="0" dirty="0">
                <a:solidFill>
                  <a:schemeClr val="bg1"/>
                </a:solidFill>
                <a:effectLst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ID" dirty="0">
                <a:solidFill>
                  <a:schemeClr val="bg1"/>
                </a:solidFill>
              </a:rPr>
              <a:t>I</a:t>
            </a:r>
            <a:r>
              <a:rPr lang="en-ID" b="0" i="0" dirty="0">
                <a:solidFill>
                  <a:schemeClr val="bg1"/>
                </a:solidFill>
                <a:effectLst/>
              </a:rPr>
              <a:t>OS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merupakan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seluler</a:t>
            </a:r>
            <a:r>
              <a:rPr lang="en-ID" b="0" i="0" dirty="0">
                <a:solidFill>
                  <a:schemeClr val="bg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dibuat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dikembangkan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oleh Apple Inc. 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0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9DDD980-D5A3-450D-A591-08213CC1B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1555552"/>
          </a:xfrm>
        </p:spPr>
        <p:txBody>
          <a:bodyPr/>
          <a:lstStyle/>
          <a:p>
            <a:r>
              <a:rPr lang="en-US" dirty="0"/>
              <a:t>Gambar pada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system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D730EB-5EA8-462B-81A8-DB35ABBFC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" y="2475599"/>
            <a:ext cx="2429683" cy="129871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866C649-11D8-44F2-AFAC-B13669640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482" y="2357022"/>
            <a:ext cx="2834504" cy="15645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B4B7F19-9D22-4613-BE3E-C336A857C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97" y="2357022"/>
            <a:ext cx="2508187" cy="16909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85708C0-B881-41D0-B1C7-D90B1CC3A9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28" y="4570091"/>
            <a:ext cx="2320580" cy="17441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F2BC23C0-5AFF-4295-9FAF-D60C8FD224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90" y="4868879"/>
            <a:ext cx="2569496" cy="14453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F42015B2-BC41-40E6-A26B-4D738BF269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428" y="4962940"/>
            <a:ext cx="2442600" cy="12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93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EFCB30B-4E0A-4BC6-AF91-344029AE0A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F663EF-2407-4249-A411-7BB3A235CBC8}"/>
              </a:ext>
            </a:extLst>
          </p:cNvPr>
          <p:cNvSpPr txBox="1"/>
          <p:nvPr/>
        </p:nvSpPr>
        <p:spPr>
          <a:xfrm>
            <a:off x="159026" y="1965357"/>
            <a:ext cx="118739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dirty="0" err="1">
                <a:solidFill>
                  <a:schemeClr val="bg1"/>
                </a:solidFill>
              </a:rPr>
              <a:t>Perangkat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</a:rPr>
              <a:t>lunak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</a:rPr>
              <a:t>aplikasi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</a:rPr>
              <a:t>adalah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p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erangkat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lunak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membantu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pengguna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menyelesaikan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tugas-tugas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seperti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melakukan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riset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online,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mencatat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catatan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mengatur</a:t>
            </a:r>
            <a:r>
              <a:rPr lang="en-ID" b="0" i="0" dirty="0">
                <a:solidFill>
                  <a:schemeClr val="bg1"/>
                </a:solidFill>
                <a:effectLst/>
              </a:rPr>
              <a:t> alarm,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merancang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grafik</a:t>
            </a:r>
            <a:r>
              <a:rPr lang="en-ID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membuat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catatan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akun</a:t>
            </a:r>
            <a:r>
              <a:rPr lang="en-ID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melakukan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perhitungan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atau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bahkan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bermain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game.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Mereka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berada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di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atas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lunak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</a:rPr>
              <a:t>.</a:t>
            </a:r>
          </a:p>
          <a:p>
            <a:pPr algn="just"/>
            <a:endParaRPr lang="en-ID" altLang="ko-KR" sz="1800" dirty="0">
              <a:solidFill>
                <a:schemeClr val="bg1"/>
              </a:solidFill>
            </a:endParaRPr>
          </a:p>
          <a:p>
            <a:pPr algn="just"/>
            <a:r>
              <a:rPr lang="en-ID" altLang="ko-KR" dirty="0" err="1">
                <a:solidFill>
                  <a:schemeClr val="bg1"/>
                </a:solidFill>
              </a:rPr>
              <a:t>Contoh</a:t>
            </a:r>
            <a:r>
              <a:rPr lang="en-ID" altLang="ko-KR" dirty="0">
                <a:solidFill>
                  <a:schemeClr val="bg1"/>
                </a:solidFill>
              </a:rPr>
              <a:t> </a:t>
            </a:r>
            <a:r>
              <a:rPr lang="en-ID" altLang="ko-KR" dirty="0" err="1">
                <a:solidFill>
                  <a:schemeClr val="bg1"/>
                </a:solidFill>
              </a:rPr>
              <a:t>Perangkat</a:t>
            </a:r>
            <a:r>
              <a:rPr lang="en-ID" altLang="ko-KR" dirty="0">
                <a:solidFill>
                  <a:schemeClr val="bg1"/>
                </a:solidFill>
              </a:rPr>
              <a:t> </a:t>
            </a:r>
            <a:r>
              <a:rPr lang="en-ID" altLang="ko-KR" dirty="0" err="1">
                <a:solidFill>
                  <a:schemeClr val="bg1"/>
                </a:solidFill>
              </a:rPr>
              <a:t>Lunak</a:t>
            </a:r>
            <a:r>
              <a:rPr lang="en-ID" altLang="ko-KR" dirty="0">
                <a:solidFill>
                  <a:schemeClr val="bg1"/>
                </a:solidFill>
              </a:rPr>
              <a:t> </a:t>
            </a:r>
            <a:r>
              <a:rPr lang="en-ID" altLang="ko-KR" dirty="0" err="1">
                <a:solidFill>
                  <a:schemeClr val="bg1"/>
                </a:solidFill>
              </a:rPr>
              <a:t>Aplikasi</a:t>
            </a:r>
            <a:r>
              <a:rPr lang="en-ID" altLang="ko-KR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ID" altLang="ko-KR" dirty="0">
              <a:solidFill>
                <a:schemeClr val="bg1"/>
              </a:solidFill>
            </a:endParaRPr>
          </a:p>
          <a:p>
            <a:pPr algn="just"/>
            <a:r>
              <a:rPr lang="en-ID" altLang="ko-KR" sz="1800" dirty="0">
                <a:solidFill>
                  <a:schemeClr val="bg1"/>
                </a:solidFill>
              </a:rPr>
              <a:t>- </a:t>
            </a:r>
            <a:r>
              <a:rPr lang="en-ID" altLang="ko-KR" sz="1800" dirty="0" err="1">
                <a:solidFill>
                  <a:schemeClr val="bg1"/>
                </a:solidFill>
              </a:rPr>
              <a:t>Microsofts</a:t>
            </a:r>
            <a:r>
              <a:rPr lang="en-ID" altLang="ko-KR" sz="1800" dirty="0">
                <a:solidFill>
                  <a:schemeClr val="bg1"/>
                </a:solidFill>
              </a:rPr>
              <a:t> Word </a:t>
            </a:r>
            <a:r>
              <a:rPr lang="en-ID" altLang="ko-KR" sz="1800" dirty="0" err="1">
                <a:solidFill>
                  <a:schemeClr val="bg1"/>
                </a:solidFill>
              </a:rPr>
              <a:t>adalah</a:t>
            </a:r>
            <a:r>
              <a:rPr lang="en-ID" altLang="ko-KR" sz="1800" dirty="0">
                <a:solidFill>
                  <a:schemeClr val="bg1"/>
                </a:solidFill>
              </a:rPr>
              <a:t> </a:t>
            </a:r>
            <a:r>
              <a:rPr lang="en-ID" b="0" i="0" dirty="0">
                <a:solidFill>
                  <a:schemeClr val="bg1"/>
                </a:solidFill>
                <a:effectLst/>
              </a:rPr>
              <a:t>salah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satu</a:t>
            </a:r>
            <a:r>
              <a:rPr lang="en-ID" b="0" i="0" dirty="0">
                <a:solidFill>
                  <a:schemeClr val="bg1"/>
                </a:solidFill>
                <a:effectLst/>
              </a:rPr>
              <a:t> software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pengolah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kata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dibuat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tahun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1983. </a:t>
            </a:r>
          </a:p>
          <a:p>
            <a:pPr algn="just"/>
            <a:r>
              <a:rPr lang="en-ID" altLang="ko-KR" sz="1800" dirty="0">
                <a:solidFill>
                  <a:schemeClr val="bg1"/>
                </a:solidFill>
              </a:rPr>
              <a:t>- </a:t>
            </a:r>
            <a:r>
              <a:rPr lang="en-ID" altLang="ko-KR" sz="1800" dirty="0" err="1">
                <a:solidFill>
                  <a:schemeClr val="bg1"/>
                </a:solidFill>
              </a:rPr>
              <a:t>Mocrosoft</a:t>
            </a:r>
            <a:r>
              <a:rPr lang="en-ID" altLang="ko-KR" sz="1800" dirty="0">
                <a:solidFill>
                  <a:schemeClr val="bg1"/>
                </a:solidFill>
              </a:rPr>
              <a:t> Access </a:t>
            </a:r>
            <a:r>
              <a:rPr lang="en-ID" altLang="ko-KR" sz="1800" dirty="0" err="1">
                <a:solidFill>
                  <a:schemeClr val="bg1"/>
                </a:solidFill>
              </a:rPr>
              <a:t>adalah</a:t>
            </a:r>
            <a:r>
              <a:rPr lang="en-ID" altLang="ko-KR" sz="1800" dirty="0">
                <a:solidFill>
                  <a:schemeClr val="bg1"/>
                </a:solidFill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lunak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manajemen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basis data. </a:t>
            </a:r>
          </a:p>
          <a:p>
            <a:pPr marL="174625" indent="-174625" algn="just"/>
            <a:r>
              <a:rPr lang="en-ID" altLang="ko-KR" sz="1800" dirty="0">
                <a:solidFill>
                  <a:schemeClr val="bg1"/>
                </a:solidFill>
              </a:rPr>
              <a:t>- Microsoft </a:t>
            </a:r>
            <a:r>
              <a:rPr lang="en-ID" altLang="ko-KR" dirty="0">
                <a:solidFill>
                  <a:schemeClr val="bg1"/>
                </a:solidFill>
              </a:rPr>
              <a:t>E</a:t>
            </a:r>
            <a:r>
              <a:rPr lang="en-ID" altLang="ko-KR" sz="1800" dirty="0">
                <a:solidFill>
                  <a:schemeClr val="bg1"/>
                </a:solidFill>
              </a:rPr>
              <a:t>xcel</a:t>
            </a:r>
            <a:r>
              <a:rPr lang="en-ID" altLang="ko-KR" dirty="0">
                <a:solidFill>
                  <a:schemeClr val="bg1"/>
                </a:solidFill>
              </a:rPr>
              <a:t> </a:t>
            </a:r>
            <a:r>
              <a:rPr lang="en-ID" altLang="ko-KR" dirty="0" err="1">
                <a:solidFill>
                  <a:schemeClr val="bg1"/>
                </a:solidFill>
              </a:rPr>
              <a:t>adalah</a:t>
            </a:r>
            <a:r>
              <a:rPr lang="en-ID" altLang="ko-KR" dirty="0">
                <a:solidFill>
                  <a:schemeClr val="bg1"/>
                </a:solidFill>
              </a:rPr>
              <a:t> </a:t>
            </a:r>
            <a:r>
              <a:rPr lang="en-ID" b="0" i="0" dirty="0">
                <a:solidFill>
                  <a:schemeClr val="bg1"/>
                </a:solidFill>
                <a:effectLst/>
              </a:rPr>
              <a:t>Microsoft Excel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atau</a:t>
            </a:r>
            <a:r>
              <a:rPr lang="en-ID" b="0" i="0" dirty="0">
                <a:solidFill>
                  <a:schemeClr val="bg1"/>
                </a:solidFill>
                <a:effectLst/>
              </a:rPr>
              <a:t> Microsoft Office Excel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sebuah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program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aplikasi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lembar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kerja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dibuat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didistribusikan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oleh Microsoft Corporation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dijalankan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pada Microsoft Windows dan Mac OS. </a:t>
            </a:r>
            <a:endParaRPr lang="en-ID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AEDF951-A52A-4FDD-9DC8-313DE3743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73568D-068A-4018-ADC3-62DB9DEA3EFB}"/>
              </a:ext>
            </a:extLst>
          </p:cNvPr>
          <p:cNvSpPr txBox="1"/>
          <p:nvPr/>
        </p:nvSpPr>
        <p:spPr>
          <a:xfrm>
            <a:off x="173153" y="2154991"/>
            <a:ext cx="118739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altLang="ko-KR" dirty="0" err="1">
                <a:solidFill>
                  <a:schemeClr val="bg1"/>
                </a:solidFill>
              </a:rPr>
              <a:t>Contoh</a:t>
            </a:r>
            <a:r>
              <a:rPr lang="en-ID" altLang="ko-KR" dirty="0">
                <a:solidFill>
                  <a:schemeClr val="bg1"/>
                </a:solidFill>
              </a:rPr>
              <a:t> </a:t>
            </a:r>
            <a:r>
              <a:rPr lang="en-ID" altLang="ko-KR" dirty="0" err="1">
                <a:solidFill>
                  <a:schemeClr val="bg1"/>
                </a:solidFill>
              </a:rPr>
              <a:t>Perangkat</a:t>
            </a:r>
            <a:r>
              <a:rPr lang="en-ID" altLang="ko-KR" dirty="0">
                <a:solidFill>
                  <a:schemeClr val="bg1"/>
                </a:solidFill>
              </a:rPr>
              <a:t> </a:t>
            </a:r>
            <a:r>
              <a:rPr lang="en-ID" altLang="ko-KR" dirty="0" err="1">
                <a:solidFill>
                  <a:schemeClr val="bg1"/>
                </a:solidFill>
              </a:rPr>
              <a:t>Lunak</a:t>
            </a:r>
            <a:r>
              <a:rPr lang="en-ID" altLang="ko-KR" dirty="0">
                <a:solidFill>
                  <a:schemeClr val="bg1"/>
                </a:solidFill>
              </a:rPr>
              <a:t> </a:t>
            </a:r>
            <a:r>
              <a:rPr lang="en-ID" altLang="ko-KR" dirty="0" err="1">
                <a:solidFill>
                  <a:schemeClr val="bg1"/>
                </a:solidFill>
              </a:rPr>
              <a:t>Aplikasi</a:t>
            </a:r>
            <a:r>
              <a:rPr lang="en-ID" altLang="ko-KR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ID" altLang="ko-KR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ID" altLang="ko-KR" dirty="0">
                <a:solidFill>
                  <a:schemeClr val="bg1"/>
                </a:solidFill>
              </a:rPr>
              <a:t>Firefox </a:t>
            </a:r>
            <a:r>
              <a:rPr lang="en-ID" altLang="ko-KR" dirty="0" err="1">
                <a:solidFill>
                  <a:schemeClr val="bg1"/>
                </a:solidFill>
              </a:rPr>
              <a:t>adalah</a:t>
            </a:r>
            <a:r>
              <a:rPr lang="en-ID" altLang="ko-KR" dirty="0">
                <a:solidFill>
                  <a:schemeClr val="bg1"/>
                </a:solidFill>
              </a:rPr>
              <a:t> </a:t>
            </a:r>
            <a:r>
              <a:rPr lang="nn-NO" b="0" i="0" dirty="0">
                <a:solidFill>
                  <a:schemeClr val="bg1"/>
                </a:solidFill>
                <a:effectLst/>
              </a:rPr>
              <a:t>browser web yang dirancang untuk menjaga informasi Anda tetap terlindungi </a:t>
            </a:r>
          </a:p>
          <a:p>
            <a:pPr marL="285750" indent="-285750" algn="just">
              <a:buFontTx/>
              <a:buChar char="-"/>
            </a:pPr>
            <a:r>
              <a:rPr lang="en-ID" b="0" i="0" dirty="0">
                <a:solidFill>
                  <a:schemeClr val="bg1"/>
                </a:solidFill>
                <a:effectLst/>
              </a:rPr>
              <a:t>Safari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browser web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dirancang</a:t>
            </a:r>
            <a:r>
              <a:rPr lang="en-ID" b="0" i="0" dirty="0">
                <a:solidFill>
                  <a:schemeClr val="bg1"/>
                </a:solidFill>
                <a:effectLst/>
              </a:rPr>
              <a:t> oleh Apple</a:t>
            </a:r>
          </a:p>
          <a:p>
            <a:pPr marL="285750" indent="-285750" algn="just">
              <a:buFontTx/>
              <a:buChar char="-"/>
            </a:pPr>
            <a:r>
              <a:rPr lang="en-ID" b="0" i="0" dirty="0">
                <a:solidFill>
                  <a:schemeClr val="bg1"/>
                </a:solidFill>
                <a:effectLst/>
              </a:rPr>
              <a:t>Chrome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browser web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digunakan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berbagai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operas</a:t>
            </a:r>
            <a:r>
              <a:rPr lang="en-ID" dirty="0" err="1">
                <a:solidFill>
                  <a:schemeClr val="bg1"/>
                </a:solidFill>
              </a:rPr>
              <a:t>i</a:t>
            </a:r>
            <a:endParaRPr lang="en-ID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ID" b="0" i="0" dirty="0">
                <a:solidFill>
                  <a:schemeClr val="bg1"/>
                </a:solidFill>
                <a:effectLst/>
              </a:rPr>
              <a:t>Microsoft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Powerpoint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program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lunak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aplikasi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memberi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Anda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kemampuan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membuat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presentasi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khusus</a:t>
            </a:r>
            <a:r>
              <a:rPr lang="en-ID" b="0" i="0" dirty="0">
                <a:solidFill>
                  <a:schemeClr val="bg1"/>
                </a:solidFill>
                <a:effectLst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ID" b="0" i="0" dirty="0">
                <a:solidFill>
                  <a:schemeClr val="bg1"/>
                </a:solidFill>
                <a:effectLst/>
              </a:rPr>
              <a:t>WordPad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lunak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aplikasi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pengolah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kata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sederhana</a:t>
            </a:r>
            <a:endParaRPr lang="en-ID" altLang="ko-KR" dirty="0">
              <a:solidFill>
                <a:schemeClr val="bg1"/>
              </a:solidFill>
            </a:endParaRPr>
          </a:p>
          <a:p>
            <a:pPr algn="just"/>
            <a:endParaRPr lang="en-ID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76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32674B1-B8DD-4F84-91CF-E078DBAA28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25039"/>
            <a:ext cx="11573197" cy="724247"/>
          </a:xfrm>
        </p:spPr>
        <p:txBody>
          <a:bodyPr/>
          <a:lstStyle/>
          <a:p>
            <a:r>
              <a:rPr lang="en-US" dirty="0"/>
              <a:t>Gambar pada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8B5595-FEEF-49E8-9DAD-C05F1ACB2C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18" y="2140088"/>
            <a:ext cx="2370691" cy="1580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C59D744-2E1F-438E-B28F-CD1F7176E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93" y="2140088"/>
            <a:ext cx="2809707" cy="1580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98F8EE-8AC2-4CF9-B633-5012EF0456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84" y="2140088"/>
            <a:ext cx="2370690" cy="1580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0E9214B-EC1A-47CA-87CC-4C66E79E08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058" y="2325275"/>
            <a:ext cx="2634696" cy="1317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628212D-CF17-4427-94D1-2365E6805C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18" y="4472599"/>
            <a:ext cx="2153378" cy="1434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928A905-B979-48F0-A20C-E4128BB2C2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74" y="4372046"/>
            <a:ext cx="2338367" cy="1753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A6DF6B3-FD0A-46B3-BE1C-E81DBAB69A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074" y="4300293"/>
            <a:ext cx="3311046" cy="1779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6EAD60B-FF18-46E2-8081-5DCC18738F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139" y="398269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0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746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Unicode MS</vt:lpstr>
      <vt:lpstr>맑은 고딕</vt:lpstr>
      <vt:lpstr>Algerian</vt:lpstr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10</cp:lastModifiedBy>
  <cp:revision>70</cp:revision>
  <dcterms:created xsi:type="dcterms:W3CDTF">2020-01-20T05:08:25Z</dcterms:created>
  <dcterms:modified xsi:type="dcterms:W3CDTF">2021-11-03T12:34:07Z</dcterms:modified>
</cp:coreProperties>
</file>