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C5DCE2-971C-4EA1-9ACD-EBAA5DCC0E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9F3C529-6F83-4F4C-9FEE-236E87849E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waweb.com/blog/cara-mengetahui-dan-menyembunyikan-ip-addres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35052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data.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hardware </a:t>
            </a:r>
            <a:r>
              <a:rPr lang="en-US" dirty="0" err="1" smtClean="0"/>
              <a:t>dan</a:t>
            </a:r>
            <a:r>
              <a:rPr lang="en-US" dirty="0" smtClean="0"/>
              <a:t>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8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Topologi</a:t>
            </a:r>
            <a:r>
              <a:rPr lang="en-US" b="1" dirty="0" smtClean="0"/>
              <a:t> Bus</a:t>
            </a:r>
          </a:p>
          <a:p>
            <a:pPr algn="just"/>
            <a:r>
              <a:rPr lang="en-US" dirty="0" err="1" smtClean="0"/>
              <a:t>Jaringan</a:t>
            </a:r>
            <a:r>
              <a:rPr lang="en-US" dirty="0" smtClean="0"/>
              <a:t> bus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punggungnya</a:t>
            </a:r>
            <a:r>
              <a:rPr lang="en-US" dirty="0" smtClean="0"/>
              <a:t>. </a:t>
            </a:r>
            <a:r>
              <a:rPr lang="en-US" dirty="0" err="1" smtClean="0"/>
              <a:t>Kabeli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komunikasi</a:t>
            </a:r>
            <a:r>
              <a:rPr lang="en-US" dirty="0" smtClean="0"/>
              <a:t>. </a:t>
            </a:r>
            <a:r>
              <a:rPr lang="en-US" dirty="0" err="1" smtClean="0"/>
              <a:t>Perangkat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lain di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siaran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yang </a:t>
            </a:r>
            <a:r>
              <a:rPr lang="en-US" dirty="0" err="1" smtClean="0"/>
              <a:t>dituju</a:t>
            </a:r>
            <a:r>
              <a:rPr lang="en-US" dirty="0" smtClean="0"/>
              <a:t> yang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1475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Topologi</a:t>
            </a:r>
            <a:r>
              <a:rPr lang="en-US" b="1" dirty="0" smtClean="0"/>
              <a:t> Ring</a:t>
            </a:r>
          </a:p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cincin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“</a:t>
            </a:r>
            <a:r>
              <a:rPr lang="en-US" dirty="0" err="1" smtClean="0"/>
              <a:t>tetangga</a:t>
            </a:r>
            <a:r>
              <a:rPr lang="en-US" dirty="0" smtClean="0"/>
              <a:t>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perjalanan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cincin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(</a:t>
            </a:r>
            <a:r>
              <a:rPr lang="en-US" dirty="0" err="1" smtClean="0"/>
              <a:t>baik</a:t>
            </a:r>
            <a:r>
              <a:rPr lang="en-US" dirty="0" smtClean="0"/>
              <a:t> “</a:t>
            </a:r>
            <a:r>
              <a:rPr lang="en-US" dirty="0" err="1" smtClean="0"/>
              <a:t>searah</a:t>
            </a:r>
            <a:r>
              <a:rPr lang="en-US" dirty="0" smtClean="0"/>
              <a:t> </a:t>
            </a:r>
            <a:r>
              <a:rPr lang="en-US" dirty="0" err="1" smtClean="0"/>
              <a:t>jarum</a:t>
            </a:r>
            <a:r>
              <a:rPr lang="en-US" dirty="0" smtClean="0"/>
              <a:t> jam” </a:t>
            </a:r>
            <a:r>
              <a:rPr lang="en-US" dirty="0" err="1" smtClean="0"/>
              <a:t>atau</a:t>
            </a:r>
            <a:r>
              <a:rPr lang="en-US" dirty="0" smtClean="0"/>
              <a:t> “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jarum</a:t>
            </a:r>
            <a:r>
              <a:rPr lang="en-US" dirty="0" smtClean="0"/>
              <a:t> jam”).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di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r>
              <a:rPr lang="en-US" dirty="0" smtClean="0"/>
              <a:t> loop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cincin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FDDI, SONET, </a:t>
            </a:r>
            <a:r>
              <a:rPr lang="en-US" dirty="0" err="1" smtClean="0"/>
              <a:t>atau</a:t>
            </a:r>
            <a:r>
              <a:rPr lang="en-US" dirty="0" smtClean="0"/>
              <a:t> Token Ring. </a:t>
            </a:r>
            <a:r>
              <a:rPr lang="en-US" dirty="0" err="1" smtClean="0"/>
              <a:t>Topologi</a:t>
            </a:r>
            <a:r>
              <a:rPr lang="en-US" dirty="0" smtClean="0"/>
              <a:t> ring </a:t>
            </a:r>
            <a:r>
              <a:rPr lang="en-US" dirty="0" err="1" smtClean="0"/>
              <a:t>ditemukan</a:t>
            </a:r>
            <a:r>
              <a:rPr lang="en-US" dirty="0" smtClean="0"/>
              <a:t> di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perkantoran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5443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Bintang</a:t>
            </a:r>
            <a:endParaRPr lang="en-US" b="1" dirty="0" smtClean="0"/>
          </a:p>
          <a:p>
            <a:pPr algn="just"/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.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“hub node”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hub </a:t>
            </a:r>
            <a:r>
              <a:rPr lang="en-US" dirty="0" err="1" smtClean="0"/>
              <a:t>jaringan</a:t>
            </a:r>
            <a:r>
              <a:rPr lang="en-US" dirty="0" smtClean="0"/>
              <a:t>, switch </a:t>
            </a:r>
            <a:r>
              <a:rPr lang="en-US" dirty="0" err="1" smtClean="0"/>
              <a:t>atau</a:t>
            </a:r>
            <a:r>
              <a:rPr lang="en-US" dirty="0" smtClean="0"/>
              <a:t> router.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hub </a:t>
            </a:r>
            <a:r>
              <a:rPr lang="en-US" dirty="0" err="1" smtClean="0"/>
              <a:t>dengan</a:t>
            </a:r>
            <a:r>
              <a:rPr lang="en-US" dirty="0" smtClean="0"/>
              <a:t> Unshielded Twisted Pair (UTP) Ethernet.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bus,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LAN. (</a:t>
            </a:r>
            <a:r>
              <a:rPr lang="en-US" dirty="0" err="1" smtClean="0"/>
              <a:t>Jika</a:t>
            </a:r>
            <a:r>
              <a:rPr lang="en-US" dirty="0" smtClean="0"/>
              <a:t> hub </a:t>
            </a:r>
            <a:r>
              <a:rPr lang="en-US" dirty="0" err="1" smtClean="0"/>
              <a:t>gagal</a:t>
            </a:r>
            <a:r>
              <a:rPr lang="en-US" dirty="0" smtClean="0"/>
              <a:t>, </a:t>
            </a:r>
            <a:r>
              <a:rPr lang="en-US" dirty="0" err="1" smtClean="0"/>
              <a:t>bagaimanapun</a:t>
            </a:r>
            <a:r>
              <a:rPr lang="en-US" dirty="0" smtClean="0"/>
              <a:t>,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.)</a:t>
            </a:r>
            <a:r>
              <a:rPr lang="en-US" b="1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4476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Pohon</a:t>
            </a:r>
            <a:endParaRPr lang="en-US" b="1" dirty="0" smtClean="0"/>
          </a:p>
          <a:p>
            <a:pPr algn="just"/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bus.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paling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hub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bus </a:t>
            </a:r>
            <a:r>
              <a:rPr lang="en-US" dirty="0" err="1" smtClean="0"/>
              <a:t>pohon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hub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hybrid </a:t>
            </a:r>
            <a:r>
              <a:rPr lang="en-US" dirty="0" err="1" smtClean="0"/>
              <a:t>antara</a:t>
            </a:r>
            <a:r>
              <a:rPr lang="en-US" dirty="0" smtClean="0"/>
              <a:t> bus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bus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2480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Topologi</a:t>
            </a:r>
            <a:r>
              <a:rPr lang="en-US" b="1" dirty="0" smtClean="0"/>
              <a:t> Mesh</a:t>
            </a:r>
          </a:p>
          <a:p>
            <a:pPr algn="just"/>
            <a:r>
              <a:rPr lang="en-US" dirty="0" err="1" smtClean="0"/>
              <a:t>opologi</a:t>
            </a:r>
            <a:r>
              <a:rPr lang="en-US" dirty="0" smtClean="0"/>
              <a:t> mesh </a:t>
            </a:r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mesh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WAN, </a:t>
            </a:r>
            <a:r>
              <a:rPr lang="en-US" dirty="0" err="1" smtClean="0"/>
              <a:t>terutama</a:t>
            </a:r>
            <a:r>
              <a:rPr lang="en-US" dirty="0" smtClean="0"/>
              <a:t> Internet, </a:t>
            </a:r>
            <a:r>
              <a:rPr lang="en-US" dirty="0" err="1" smtClean="0"/>
              <a:t>menggunakan</a:t>
            </a:r>
            <a:r>
              <a:rPr lang="en-US" dirty="0" smtClean="0"/>
              <a:t> routing mesh.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864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3962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switch </a:t>
            </a:r>
            <a:r>
              <a:rPr lang="en-US" dirty="0" err="1" smtClean="0"/>
              <a:t>dan</a:t>
            </a:r>
            <a:r>
              <a:rPr lang="en-US" dirty="0" smtClean="0"/>
              <a:t> router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(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host)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pengenal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sering</a:t>
            </a:r>
            <a:r>
              <a:rPr lang="en-US" dirty="0" smtClean="0"/>
              <a:t> kali </a:t>
            </a:r>
            <a:r>
              <a:rPr lang="en-US" dirty="0" err="1" smtClean="0">
                <a:hlinkClick r:id="rId2"/>
              </a:rPr>
              <a:t>alamat</a:t>
            </a:r>
            <a:r>
              <a:rPr lang="en-US" dirty="0" smtClean="0">
                <a:hlinkClick r:id="rId2"/>
              </a:rPr>
              <a:t> IP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Media Access Control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. Endpoint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server,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telepon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hardware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7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6858000" cy="1298575"/>
          </a:xfrm>
        </p:spPr>
        <p:txBody>
          <a:bodyPr>
            <a:noAutofit/>
          </a:bodyPr>
          <a:lstStyle/>
          <a:p>
            <a:r>
              <a:rPr lang="en-US" sz="3200" b="1" dirty="0" err="1"/>
              <a:t>Jenis-Jenis</a:t>
            </a:r>
            <a:r>
              <a:rPr lang="en-US" sz="3200" b="1" dirty="0"/>
              <a:t> </a:t>
            </a:r>
            <a:r>
              <a:rPr lang="en-US" sz="3200" b="1" dirty="0" err="1"/>
              <a:t>Jaringan</a:t>
            </a:r>
            <a:r>
              <a:rPr lang="en-US" sz="3200" b="1" dirty="0"/>
              <a:t> </a:t>
            </a:r>
            <a:r>
              <a:rPr lang="en-US" sz="3200" b="1" dirty="0" err="1"/>
              <a:t>Komputer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39624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LAN (Local Area Network) </a:t>
            </a:r>
          </a:p>
          <a:p>
            <a:pPr algn="just"/>
            <a:r>
              <a:rPr lang="en-US" dirty="0" smtClean="0"/>
              <a:t>LAN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,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LAN,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kadang-kadang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LAN </a:t>
            </a:r>
            <a:r>
              <a:rPr lang="en-US" dirty="0" err="1" smtClean="0"/>
              <a:t>kecil</a:t>
            </a:r>
            <a:r>
              <a:rPr lang="en-US" dirty="0" smtClean="0"/>
              <a:t> (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kamar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kadang-kadang</a:t>
            </a:r>
            <a:r>
              <a:rPr lang="en-US" dirty="0" smtClean="0"/>
              <a:t> LAN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menjangkau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di </a:t>
            </a:r>
            <a:r>
              <a:rPr lang="en-US" dirty="0" err="1" smtClean="0"/>
              <a:t>dekatnya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TCP / IP, LAN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subnet IP </a:t>
            </a:r>
            <a:r>
              <a:rPr lang="en-US" dirty="0" err="1" smtClean="0"/>
              <a:t>tunggal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40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7162800" cy="11461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Jenis-Jenis</a:t>
            </a:r>
            <a:r>
              <a:rPr lang="en-US" sz="2800" b="1" dirty="0"/>
              <a:t> </a:t>
            </a:r>
            <a:r>
              <a:rPr lang="en-US" sz="2800" b="1" dirty="0" err="1"/>
              <a:t>Jaringan</a:t>
            </a:r>
            <a:r>
              <a:rPr lang="en-US" sz="2800" b="1" dirty="0"/>
              <a:t> </a:t>
            </a:r>
            <a:r>
              <a:rPr lang="en-US" sz="2800" b="1" dirty="0" err="1"/>
              <a:t>Komputer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3962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MAN (Metropolitan Area Network) </a:t>
            </a:r>
          </a:p>
          <a:p>
            <a:pPr algn="just"/>
            <a:r>
              <a:rPr lang="en-US" dirty="0" smtClean="0"/>
              <a:t>MAN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LAN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LAN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MAN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LAN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WAN. MAN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LAN.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88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543800" cy="1146175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Jenis-Jenis</a:t>
            </a:r>
            <a:r>
              <a:rPr lang="en-US" sz="2800" b="1" dirty="0"/>
              <a:t> </a:t>
            </a:r>
            <a:r>
              <a:rPr lang="en-US" sz="2800" b="1" dirty="0" err="1" smtClean="0"/>
              <a:t>Jaringan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572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WAN (Wide Area Network)</a:t>
            </a:r>
            <a:r>
              <a:rPr lang="en-US" dirty="0" smtClean="0"/>
              <a:t> WAN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LAN yang </a:t>
            </a:r>
            <a:r>
              <a:rPr lang="en-US" dirty="0" err="1" smtClean="0"/>
              <a:t>tersebar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.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router </a:t>
            </a:r>
            <a:r>
              <a:rPr lang="en-US" dirty="0" err="1" smtClean="0"/>
              <a:t>menghubungkan</a:t>
            </a:r>
            <a:r>
              <a:rPr lang="en-US" dirty="0" smtClean="0"/>
              <a:t> LAN </a:t>
            </a:r>
            <a:r>
              <a:rPr lang="en-US" dirty="0" err="1" smtClean="0"/>
              <a:t>ke</a:t>
            </a:r>
            <a:r>
              <a:rPr lang="en-US" dirty="0" smtClean="0"/>
              <a:t> WAN.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IP, router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WAN.</a:t>
            </a:r>
          </a:p>
          <a:p>
            <a:pPr algn="just"/>
            <a:r>
              <a:rPr lang="en-US" dirty="0" smtClean="0"/>
              <a:t>WAN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WAN (</a:t>
            </a:r>
            <a:r>
              <a:rPr lang="en-US" dirty="0" err="1" smtClean="0"/>
              <a:t>seperti</a:t>
            </a:r>
            <a:r>
              <a:rPr lang="en-US" dirty="0" smtClean="0"/>
              <a:t> Internet)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kolektif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. WAN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ATM, Frame Relay </a:t>
            </a:r>
            <a:r>
              <a:rPr lang="en-US" dirty="0" err="1" smtClean="0"/>
              <a:t>dan</a:t>
            </a:r>
            <a:r>
              <a:rPr lang="en-US" dirty="0" smtClean="0"/>
              <a:t> X.25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konektivitas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615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0"/>
            <a:ext cx="6553200" cy="1146175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Jenis-Jenis</a:t>
            </a:r>
            <a:r>
              <a:rPr lang="en-US" sz="2800" b="1" dirty="0"/>
              <a:t> </a:t>
            </a:r>
            <a:r>
              <a:rPr lang="en-US" sz="2800" b="1" dirty="0" err="1"/>
              <a:t>Jaringan</a:t>
            </a:r>
            <a:r>
              <a:rPr lang="en-US" sz="2800" b="1" dirty="0"/>
              <a:t> </a:t>
            </a:r>
            <a:r>
              <a:rPr lang="en-US" sz="2800" b="1" dirty="0" err="1"/>
              <a:t>Komputer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572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PAN (Pearson Area Network) </a:t>
            </a:r>
          </a:p>
          <a:p>
            <a:pPr algn="just"/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LAN, PAN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resources </a:t>
            </a:r>
            <a:r>
              <a:rPr lang="en-US" dirty="0" err="1" smtClean="0"/>
              <a:t>seperti</a:t>
            </a:r>
            <a:r>
              <a:rPr lang="en-US" dirty="0" smtClean="0"/>
              <a:t> Internet </a:t>
            </a:r>
            <a:r>
              <a:rPr lang="en-US" dirty="0" err="1" smtClean="0"/>
              <a:t>atau</a:t>
            </a:r>
            <a:r>
              <a:rPr lang="en-US" dirty="0" smtClean="0"/>
              <a:t> printer.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338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0"/>
            <a:ext cx="6553200" cy="1146175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Jenis-Jenis</a:t>
            </a:r>
            <a:r>
              <a:rPr lang="en-US" sz="3200" b="1" dirty="0"/>
              <a:t> </a:t>
            </a:r>
            <a:r>
              <a:rPr lang="en-US" sz="3200" b="1" dirty="0" err="1"/>
              <a:t>Jaringan</a:t>
            </a:r>
            <a:r>
              <a:rPr lang="en-US" sz="3200" b="1" dirty="0"/>
              <a:t> </a:t>
            </a:r>
            <a:r>
              <a:rPr lang="en-US" sz="3200" b="1" dirty="0" err="1"/>
              <a:t>Komputer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572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CAN (Campus Area Network) </a:t>
            </a:r>
          </a:p>
          <a:p>
            <a:pPr algn="just"/>
            <a:r>
              <a:rPr lang="en-US" dirty="0" smtClean="0"/>
              <a:t>CAN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MAN,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akademi</a:t>
            </a:r>
            <a:r>
              <a:rPr lang="en-US" dirty="0" smtClean="0"/>
              <a:t>.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disiapkan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pembaruan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praktik</a:t>
            </a:r>
            <a:r>
              <a:rPr lang="en-US" dirty="0" smtClean="0"/>
              <a:t> lab, email, </a:t>
            </a:r>
            <a:r>
              <a:rPr lang="en-US" dirty="0" err="1" smtClean="0"/>
              <a:t>ujian</a:t>
            </a:r>
            <a:r>
              <a:rPr lang="en-US" dirty="0" smtClean="0"/>
              <a:t>, </a:t>
            </a:r>
            <a:r>
              <a:rPr lang="en-US" dirty="0" err="1" smtClean="0"/>
              <a:t>pemberitahuan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 </a:t>
            </a:r>
            <a:r>
              <a:rPr lang="en-US" dirty="0" err="1" smtClean="0"/>
              <a:t>lain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55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6553200" cy="1146175"/>
          </a:xfrm>
        </p:spPr>
        <p:txBody>
          <a:bodyPr>
            <a:normAutofit/>
          </a:bodyPr>
          <a:lstStyle/>
          <a:p>
            <a:r>
              <a:rPr lang="en-US" b="1" dirty="0" err="1"/>
              <a:t>Jenis-Jenis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3340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Internet </a:t>
            </a:r>
          </a:p>
          <a:p>
            <a:pPr algn="just"/>
            <a:r>
              <a:rPr lang="en-US" dirty="0" smtClean="0"/>
              <a:t>Internet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Internet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jutaan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PC, Laptop, Workstation, Server, Smartphone, tablet, TV, Webcam, CCTV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diterbitkan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Januari</a:t>
            </a:r>
            <a:r>
              <a:rPr lang="en-US" dirty="0" smtClean="0"/>
              <a:t> 2018, </a:t>
            </a:r>
            <a:r>
              <a:rPr lang="en-US" dirty="0" err="1" smtClean="0"/>
              <a:t>ada</a:t>
            </a:r>
            <a:r>
              <a:rPr lang="en-US" dirty="0" smtClean="0"/>
              <a:t> 2150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internet.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 Internet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internet, internet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paling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0112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6553200" cy="11461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Topologi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.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virtual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di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komputer</a:t>
            </a:r>
            <a:r>
              <a:rPr lang="en-US" dirty="0" smtClean="0"/>
              <a:t> di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di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</a:t>
            </a:r>
            <a:r>
              <a:rPr lang="en-US" dirty="0" err="1" smtClean="0"/>
              <a:t>cincin</a:t>
            </a:r>
            <a:r>
              <a:rPr lang="en-US" dirty="0" smtClean="0"/>
              <a:t> di </a:t>
            </a:r>
            <a:r>
              <a:rPr lang="en-US" dirty="0" err="1" smtClean="0"/>
              <a:t>sana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0111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572</TotalTime>
  <Words>927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Jaringan Komputer </vt:lpstr>
      <vt:lpstr>Jaringan Komputer </vt:lpstr>
      <vt:lpstr>Jenis-Jenis Jaringan Komputer </vt:lpstr>
      <vt:lpstr>Jenis-Jenis Jaringan Komputer </vt:lpstr>
      <vt:lpstr>Jenis-Jenis Jaringan Komputer </vt:lpstr>
      <vt:lpstr>Jenis-Jenis Jaringan Komputer</vt:lpstr>
      <vt:lpstr>Jenis-Jenis Jaringan Komputer</vt:lpstr>
      <vt:lpstr>Jenis-Jenis Jaringan</vt:lpstr>
      <vt:lpstr>Topologi Jaringan Komputer</vt:lpstr>
      <vt:lpstr>Topologi Jaringan Komputer</vt:lpstr>
      <vt:lpstr>Topologi Jaringan Komputer</vt:lpstr>
      <vt:lpstr>Topologi Jaringan Komputer</vt:lpstr>
      <vt:lpstr>Topologi Jaringan Komputer</vt:lpstr>
      <vt:lpstr>Topologi Jaringan Komputer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User</dc:creator>
  <cp:lastModifiedBy>User</cp:lastModifiedBy>
  <cp:revision>3</cp:revision>
  <dcterms:created xsi:type="dcterms:W3CDTF">2020-08-26T04:16:20Z</dcterms:created>
  <dcterms:modified xsi:type="dcterms:W3CDTF">2020-08-26T13:49:12Z</dcterms:modified>
</cp:coreProperties>
</file>