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  <p:sldMasterId id="2147483673" r:id="rId7"/>
    <p:sldMasterId id="214748367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</p:sldIdLst>
  <p:sldSz cy="6858000" cx="9144000"/>
  <p:notesSz cx="6858000" cy="9144000"/>
  <p:embeddedFontLst>
    <p:embeddedFont>
      <p:font typeface="Libre Franklin"/>
      <p:regular r:id="rId47"/>
      <p:bold r:id="rId48"/>
      <p:italic r:id="rId49"/>
      <p:boldItalic r:id="rId50"/>
    </p:embeddedFont>
    <p:embeddedFont>
      <p:font typeface="Constantia"/>
      <p:regular r:id="rId51"/>
      <p:bold r:id="rId52"/>
      <p:italic r:id="rId53"/>
      <p:boldItalic r:id="rId54"/>
    </p:embeddedFon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59CB8B-88E8-4CFA-B46C-0D2DE7346324}">
  <a:tblStyle styleId="{6D59CB8B-88E8-4CFA-B46C-0D2DE73463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font" Target="fonts/LibreFranklin-bold.fntdata"/><Relationship Id="rId47" Type="http://schemas.openxmlformats.org/officeDocument/2006/relationships/font" Target="fonts/LibreFranklin-regular.fntdata"/><Relationship Id="rId49" Type="http://schemas.openxmlformats.org/officeDocument/2006/relationships/font" Target="fonts/LibreFranklin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Constantia-regular.fntdata"/><Relationship Id="rId50" Type="http://schemas.openxmlformats.org/officeDocument/2006/relationships/font" Target="fonts/LibreFranklin-boldItalic.fntdata"/><Relationship Id="rId53" Type="http://schemas.openxmlformats.org/officeDocument/2006/relationships/font" Target="fonts/Constantia-italic.fntdata"/><Relationship Id="rId52" Type="http://schemas.openxmlformats.org/officeDocument/2006/relationships/font" Target="fonts/Constantia-bold.fntdata"/><Relationship Id="rId11" Type="http://schemas.openxmlformats.org/officeDocument/2006/relationships/slide" Target="slides/slide2.xml"/><Relationship Id="rId55" Type="http://schemas.openxmlformats.org/officeDocument/2006/relationships/font" Target="fonts/Tahoma-regular.fntdata"/><Relationship Id="rId10" Type="http://schemas.openxmlformats.org/officeDocument/2006/relationships/slide" Target="slides/slide1.xml"/><Relationship Id="rId54" Type="http://schemas.openxmlformats.org/officeDocument/2006/relationships/font" Target="fonts/Constantia-bold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Tahoma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3" name="Google Shape;3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8" name="Google Shape;3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9" name="Google Shape;4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4" name="Google Shape;49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2" name="Google Shape;5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9" name="Google Shape;56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0" name="Google Shape;5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08" name="Google Shape;6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9" name="Google Shape;66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70" name="Google Shape;6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4" name="Google Shape;7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5" name="Google Shape;7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9" name="Google Shape;7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0" name="Google Shape;7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981200" y="2205038"/>
            <a:ext cx="6478588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71675" y="3213100"/>
            <a:ext cx="6378575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1268413"/>
            <a:ext cx="4038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2" type="body"/>
          </p:nvPr>
        </p:nvSpPr>
        <p:spPr>
          <a:xfrm>
            <a:off x="4648200" y="1268413"/>
            <a:ext cx="4038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22263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 rot="5400000">
            <a:off x="4733131" y="2172494"/>
            <a:ext cx="584993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 rot="5400000">
            <a:off x="542131" y="191294"/>
            <a:ext cx="5849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2143125" y="-417513"/>
            <a:ext cx="485775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8C2"/>
            </a:gs>
            <a:gs pos="100000">
              <a:srgbClr val="23466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ptwork\0808\다시 손보기\view_biz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8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ptwork\801\편집배경용\view_biz02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1981200"/>
            <a:ext cx="8143875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ptwork\801\편집배경용\view_biz01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386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8C2"/>
            </a:gs>
            <a:gs pos="100000">
              <a:srgbClr val="234661"/>
            </a:gs>
          </a:gsLst>
          <a:lin ang="540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ptwork\0808\다시 손보기\view_biz.jpg" id="21" name="Google Shape;2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246062" y="228600"/>
            <a:ext cx="8669337" cy="6148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2057400" y="5791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419600" y="57912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858000" y="5791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C:\pptwork\801\편집배경용\view_biz_21.png"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034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8C2"/>
            </a:gs>
            <a:gs pos="100000">
              <a:srgbClr val="234661"/>
            </a:gs>
          </a:gsLst>
          <a:lin ang="54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ptwork\0808\다시 손보기\view_biz.jpg" id="93" name="Google Shape;9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246062" y="228600"/>
            <a:ext cx="8669337" cy="6148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pptwork\801\편집배경용\view_biz_21.png" id="95" name="Google Shape;9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03425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762000" y="1905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RANGKAIAN DIGITAL PERTEMUAN III</a:t>
            </a:r>
            <a:br>
              <a:rPr b="0" i="0" lang="en-US" sz="36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</a:t>
            </a:r>
            <a:endParaRPr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762000" y="3238500"/>
            <a:ext cx="78549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 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ARAFAT,M.Kom</a:t>
            </a:r>
            <a:endParaRPr/>
          </a:p>
          <a:p>
            <a:pPr indent="0" lvl="0" marL="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PATH?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67" name="Google Shape;367;p37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5165725" y="5367337"/>
            <a:ext cx="1376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??</a:t>
            </a:r>
            <a:endParaRPr/>
          </a:p>
        </p:txBody>
      </p:sp>
      <p:sp>
        <p:nvSpPr>
          <p:cNvPr id="369" name="Google Shape;369;p37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grpSp>
        <p:nvGrpSpPr>
          <p:cNvPr id="370" name="Google Shape;370;p37"/>
          <p:cNvGrpSpPr/>
          <p:nvPr/>
        </p:nvGrpSpPr>
        <p:grpSpPr>
          <a:xfrm>
            <a:off x="533400" y="2743200"/>
            <a:ext cx="3276600" cy="1844675"/>
            <a:chOff x="4419600" y="914400"/>
            <a:chExt cx="3276600" cy="1844040"/>
          </a:xfrm>
        </p:grpSpPr>
        <p:grpSp>
          <p:nvGrpSpPr>
            <p:cNvPr id="371" name="Google Shape;371;p37"/>
            <p:cNvGrpSpPr/>
            <p:nvPr/>
          </p:nvGrpSpPr>
          <p:grpSpPr>
            <a:xfrm>
              <a:off x="4419600" y="914400"/>
              <a:ext cx="3276600" cy="1844040"/>
              <a:chOff x="1676401" y="3352800"/>
              <a:chExt cx="3276600" cy="1844040"/>
            </a:xfrm>
          </p:grpSpPr>
          <p:grpSp>
            <p:nvGrpSpPr>
              <p:cNvPr id="372" name="Google Shape;372;p37"/>
              <p:cNvGrpSpPr/>
              <p:nvPr/>
            </p:nvGrpSpPr>
            <p:grpSpPr>
              <a:xfrm>
                <a:off x="1935164" y="3657495"/>
                <a:ext cx="1528762" cy="188849"/>
                <a:chOff x="1982053" y="3681865"/>
                <a:chExt cx="1805776" cy="203957"/>
              </a:xfrm>
            </p:grpSpPr>
            <p:grpSp>
              <p:nvGrpSpPr>
                <p:cNvPr id="373" name="Google Shape;373;p37"/>
                <p:cNvGrpSpPr/>
                <p:nvPr/>
              </p:nvGrpSpPr>
              <p:grpSpPr>
                <a:xfrm>
                  <a:off x="1982053" y="3726427"/>
                  <a:ext cx="1805776" cy="137112"/>
                  <a:chOff x="1982051" y="4996069"/>
                  <a:chExt cx="1805776" cy="137112"/>
                </a:xfrm>
              </p:grpSpPr>
              <p:cxnSp>
                <p:nvCxnSpPr>
                  <p:cNvPr id="374" name="Google Shape;374;p37"/>
                  <p:cNvCxnSpPr/>
                  <p:nvPr/>
                </p:nvCxnSpPr>
                <p:spPr>
                  <a:xfrm flipH="1">
                    <a:off x="3369667" y="5071480"/>
                    <a:ext cx="418160" cy="1714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375" name="Google Shape;375;p37"/>
                  <p:cNvCxnSpPr/>
                  <p:nvPr/>
                </p:nvCxnSpPr>
                <p:spPr>
                  <a:xfrm>
                    <a:off x="1982051" y="5092047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76" name="Google Shape;376;p37"/>
                  <p:cNvSpPr/>
                  <p:nvPr/>
                </p:nvSpPr>
                <p:spPr>
                  <a:xfrm>
                    <a:off x="3215904" y="4996069"/>
                    <a:ext cx="153763" cy="137112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77" name="Google Shape;377;p37"/>
                <p:cNvSpPr/>
                <p:nvPr/>
              </p:nvSpPr>
              <p:spPr>
                <a:xfrm>
                  <a:off x="2514597" y="3733283"/>
                  <a:ext cx="153763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8" name="Google Shape;378;p37"/>
                <p:cNvCxnSpPr/>
                <p:nvPr/>
              </p:nvCxnSpPr>
              <p:spPr>
                <a:xfrm flipH="1" rot="10800000">
                  <a:off x="2668360" y="3681865"/>
                  <a:ext cx="628177" cy="77126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379" name="Google Shape;379;p37"/>
              <p:cNvGrpSpPr/>
              <p:nvPr/>
            </p:nvGrpSpPr>
            <p:grpSpPr>
              <a:xfrm>
                <a:off x="3482976" y="3352800"/>
                <a:ext cx="1265238" cy="471327"/>
                <a:chOff x="2514928" y="3377484"/>
                <a:chExt cx="1494500" cy="509033"/>
              </a:xfrm>
            </p:grpSpPr>
            <p:grpSp>
              <p:nvGrpSpPr>
                <p:cNvPr id="380" name="Google Shape;380;p37"/>
                <p:cNvGrpSpPr/>
                <p:nvPr/>
              </p:nvGrpSpPr>
              <p:grpSpPr>
                <a:xfrm>
                  <a:off x="3216237" y="3725408"/>
                  <a:ext cx="793191" cy="152537"/>
                  <a:chOff x="3216235" y="4995050"/>
                  <a:chExt cx="793191" cy="152537"/>
                </a:xfrm>
              </p:grpSpPr>
              <p:cxnSp>
                <p:nvCxnSpPr>
                  <p:cNvPr id="381" name="Google Shape;381;p37"/>
                  <p:cNvCxnSpPr/>
                  <p:nvPr/>
                </p:nvCxnSpPr>
                <p:spPr>
                  <a:xfrm rot="10800000">
                    <a:off x="3368123" y="5072176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82" name="Google Shape;382;p37"/>
                  <p:cNvSpPr/>
                  <p:nvPr/>
                </p:nvSpPr>
                <p:spPr>
                  <a:xfrm>
                    <a:off x="3216235" y="4995050"/>
                    <a:ext cx="151888" cy="15253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83" name="Google Shape;383;p37"/>
                <p:cNvSpPr/>
                <p:nvPr/>
              </p:nvSpPr>
              <p:spPr>
                <a:xfrm>
                  <a:off x="2514928" y="3733978"/>
                  <a:ext cx="151888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4" name="Google Shape;384;p37"/>
                <p:cNvCxnSpPr/>
                <p:nvPr/>
              </p:nvCxnSpPr>
              <p:spPr>
                <a:xfrm flipH="1" rot="10800000">
                  <a:off x="2666817" y="3377484"/>
                  <a:ext cx="534419" cy="380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385" name="Google Shape;385;p37"/>
              <p:cNvSpPr/>
              <p:nvPr/>
            </p:nvSpPr>
            <p:spPr>
              <a:xfrm>
                <a:off x="4495801" y="4190711"/>
                <a:ext cx="457200" cy="461804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6" name="Google Shape;386;p37"/>
              <p:cNvCxnSpPr/>
              <p:nvPr/>
            </p:nvCxnSpPr>
            <p:spPr>
              <a:xfrm rot="10800000">
                <a:off x="4724401" y="3733669"/>
                <a:ext cx="0" cy="45704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87" name="Google Shape;387;p37"/>
              <p:cNvCxnSpPr/>
              <p:nvPr/>
            </p:nvCxnSpPr>
            <p:spPr>
              <a:xfrm rot="10800000">
                <a:off x="1935164" y="3776517"/>
                <a:ext cx="0" cy="56336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88" name="Google Shape;388;p37"/>
              <p:cNvCxnSpPr/>
              <p:nvPr/>
            </p:nvCxnSpPr>
            <p:spPr>
              <a:xfrm rot="10800000">
                <a:off x="1935164" y="5169862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89" name="Google Shape;389;p37"/>
              <p:cNvCxnSpPr/>
              <p:nvPr/>
            </p:nvCxnSpPr>
            <p:spPr>
              <a:xfrm rot="10800000">
                <a:off x="4724401" y="4647754"/>
                <a:ext cx="0" cy="549086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90" name="Google Shape;390;p37"/>
              <p:cNvCxnSpPr/>
              <p:nvPr/>
            </p:nvCxnSpPr>
            <p:spPr>
              <a:xfrm rot="10800000">
                <a:off x="1935164" y="4622363"/>
                <a:ext cx="0" cy="55860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91" name="Google Shape;391;p37"/>
              <p:cNvCxnSpPr/>
              <p:nvPr/>
            </p:nvCxnSpPr>
            <p:spPr>
              <a:xfrm rot="10800000">
                <a:off x="1676401" y="4339885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92" name="Google Shape;392;p37"/>
              <p:cNvCxnSpPr/>
              <p:nvPr/>
            </p:nvCxnSpPr>
            <p:spPr>
              <a:xfrm rot="10800000">
                <a:off x="1804989" y="4581102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393" name="Google Shape;393;p37"/>
            <p:cNvGrpSpPr/>
            <p:nvPr/>
          </p:nvGrpSpPr>
          <p:grpSpPr>
            <a:xfrm>
              <a:off x="5181600" y="1371443"/>
              <a:ext cx="1752600" cy="533216"/>
              <a:chOff x="1295400" y="2819243"/>
              <a:chExt cx="1752600" cy="533216"/>
            </a:xfrm>
          </p:grpSpPr>
          <p:sp>
            <p:nvSpPr>
              <p:cNvPr id="394" name="Google Shape;394;p37"/>
              <p:cNvSpPr txBox="1"/>
              <p:nvPr/>
            </p:nvSpPr>
            <p:spPr>
              <a:xfrm>
                <a:off x="1295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395" name="Google Shape;395;p37"/>
              <p:cNvSpPr txBox="1"/>
              <p:nvPr/>
            </p:nvSpPr>
            <p:spPr>
              <a:xfrm>
                <a:off x="2438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2" name="Google Shape;402;p38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PATH?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03" name="Google Shape;403;p38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5165725" y="5367337"/>
            <a:ext cx="233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</a:t>
            </a: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Logika AND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grpSp>
        <p:nvGrpSpPr>
          <p:cNvPr id="406" name="Google Shape;406;p38"/>
          <p:cNvGrpSpPr/>
          <p:nvPr/>
        </p:nvGrpSpPr>
        <p:grpSpPr>
          <a:xfrm>
            <a:off x="533400" y="3048000"/>
            <a:ext cx="3276600" cy="1539875"/>
            <a:chOff x="533400" y="3352795"/>
            <a:chExt cx="3276600" cy="1539245"/>
          </a:xfrm>
        </p:grpSpPr>
        <p:grpSp>
          <p:nvGrpSpPr>
            <p:cNvPr id="407" name="Google Shape;407;p38"/>
            <p:cNvGrpSpPr/>
            <p:nvPr/>
          </p:nvGrpSpPr>
          <p:grpSpPr>
            <a:xfrm>
              <a:off x="533400" y="3352795"/>
              <a:ext cx="3276600" cy="1539245"/>
              <a:chOff x="1676401" y="3657595"/>
              <a:chExt cx="3276600" cy="1539245"/>
            </a:xfrm>
          </p:grpSpPr>
          <p:grpSp>
            <p:nvGrpSpPr>
              <p:cNvPr id="408" name="Google Shape;408;p38"/>
              <p:cNvGrpSpPr/>
              <p:nvPr/>
            </p:nvGrpSpPr>
            <p:grpSpPr>
              <a:xfrm>
                <a:off x="1935164" y="3657595"/>
                <a:ext cx="1528762" cy="188836"/>
                <a:chOff x="1982053" y="3681973"/>
                <a:chExt cx="1805776" cy="203943"/>
              </a:xfrm>
            </p:grpSpPr>
            <p:grpSp>
              <p:nvGrpSpPr>
                <p:cNvPr id="409" name="Google Shape;409;p38"/>
                <p:cNvGrpSpPr/>
                <p:nvPr/>
              </p:nvGrpSpPr>
              <p:grpSpPr>
                <a:xfrm>
                  <a:off x="1982053" y="3726532"/>
                  <a:ext cx="1805776" cy="145673"/>
                  <a:chOff x="1982051" y="4996174"/>
                  <a:chExt cx="1805776" cy="145673"/>
                </a:xfrm>
              </p:grpSpPr>
              <p:cxnSp>
                <p:nvCxnSpPr>
                  <p:cNvPr id="410" name="Google Shape;410;p38"/>
                  <p:cNvCxnSpPr/>
                  <p:nvPr/>
                </p:nvCxnSpPr>
                <p:spPr>
                  <a:xfrm flipH="1">
                    <a:off x="3369667" y="5071581"/>
                    <a:ext cx="418160" cy="1714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411" name="Google Shape;411;p38"/>
                  <p:cNvCxnSpPr/>
                  <p:nvPr/>
                </p:nvCxnSpPr>
                <p:spPr>
                  <a:xfrm>
                    <a:off x="1982051" y="5092147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412" name="Google Shape;412;p38"/>
                  <p:cNvSpPr/>
                  <p:nvPr/>
                </p:nvSpPr>
                <p:spPr>
                  <a:xfrm>
                    <a:off x="3215904" y="4996174"/>
                    <a:ext cx="153763" cy="145673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3" name="Google Shape;413;p38"/>
                <p:cNvSpPr/>
                <p:nvPr/>
              </p:nvSpPr>
              <p:spPr>
                <a:xfrm>
                  <a:off x="2514597" y="3733387"/>
                  <a:ext cx="153763" cy="15252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4" name="Google Shape;414;p38"/>
                <p:cNvCxnSpPr/>
                <p:nvPr/>
              </p:nvCxnSpPr>
              <p:spPr>
                <a:xfrm flipH="1" rot="10800000">
                  <a:off x="2668360" y="3681973"/>
                  <a:ext cx="628177" cy="77122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415" name="Google Shape;415;p38"/>
              <p:cNvGrpSpPr/>
              <p:nvPr/>
            </p:nvGrpSpPr>
            <p:grpSpPr>
              <a:xfrm>
                <a:off x="3482976" y="3657595"/>
                <a:ext cx="1265238" cy="166620"/>
                <a:chOff x="2514928" y="3706670"/>
                <a:chExt cx="1494500" cy="179950"/>
              </a:xfrm>
            </p:grpSpPr>
            <p:grpSp>
              <p:nvGrpSpPr>
                <p:cNvPr id="416" name="Google Shape;416;p38"/>
                <p:cNvGrpSpPr/>
                <p:nvPr/>
              </p:nvGrpSpPr>
              <p:grpSpPr>
                <a:xfrm>
                  <a:off x="3216237" y="3725523"/>
                  <a:ext cx="793191" cy="152527"/>
                  <a:chOff x="3216235" y="4995165"/>
                  <a:chExt cx="793191" cy="152527"/>
                </a:xfrm>
              </p:grpSpPr>
              <p:cxnSp>
                <p:nvCxnSpPr>
                  <p:cNvPr id="417" name="Google Shape;417;p38"/>
                  <p:cNvCxnSpPr/>
                  <p:nvPr/>
                </p:nvCxnSpPr>
                <p:spPr>
                  <a:xfrm rot="10800000">
                    <a:off x="3368123" y="5072285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418" name="Google Shape;418;p38"/>
                  <p:cNvSpPr/>
                  <p:nvPr/>
                </p:nvSpPr>
                <p:spPr>
                  <a:xfrm>
                    <a:off x="3216235" y="4995165"/>
                    <a:ext cx="151888" cy="15252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19" name="Google Shape;419;p38"/>
                <p:cNvSpPr/>
                <p:nvPr/>
              </p:nvSpPr>
              <p:spPr>
                <a:xfrm>
                  <a:off x="2514928" y="3734091"/>
                  <a:ext cx="151888" cy="15252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0" name="Google Shape;420;p38"/>
                <p:cNvCxnSpPr/>
                <p:nvPr/>
              </p:nvCxnSpPr>
              <p:spPr>
                <a:xfrm flipH="1" rot="10800000">
                  <a:off x="2666817" y="3706670"/>
                  <a:ext cx="594424" cy="51414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421" name="Google Shape;421;p38"/>
              <p:cNvSpPr/>
              <p:nvPr/>
            </p:nvSpPr>
            <p:spPr>
              <a:xfrm>
                <a:off x="4495801" y="4190777"/>
                <a:ext cx="457200" cy="461774"/>
              </a:xfrm>
              <a:prstGeom prst="ellipse">
                <a:avLst/>
              </a:prstGeom>
              <a:solidFill>
                <a:srgbClr val="FF0000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2" name="Google Shape;422;p38"/>
              <p:cNvCxnSpPr/>
              <p:nvPr/>
            </p:nvCxnSpPr>
            <p:spPr>
              <a:xfrm rot="10800000">
                <a:off x="4724401" y="3733764"/>
                <a:ext cx="0" cy="45701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3" name="Google Shape;423;p38"/>
              <p:cNvCxnSpPr/>
              <p:nvPr/>
            </p:nvCxnSpPr>
            <p:spPr>
              <a:xfrm rot="10800000">
                <a:off x="1935164" y="3776609"/>
                <a:ext cx="0" cy="56333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4" name="Google Shape;424;p38"/>
              <p:cNvCxnSpPr/>
              <p:nvPr/>
            </p:nvCxnSpPr>
            <p:spPr>
              <a:xfrm rot="10800000">
                <a:off x="1935164" y="5169864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5" name="Google Shape;425;p38"/>
              <p:cNvCxnSpPr/>
              <p:nvPr/>
            </p:nvCxnSpPr>
            <p:spPr>
              <a:xfrm rot="10800000">
                <a:off x="4724401" y="4647790"/>
                <a:ext cx="0" cy="54905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6" name="Google Shape;426;p38"/>
              <p:cNvCxnSpPr/>
              <p:nvPr/>
            </p:nvCxnSpPr>
            <p:spPr>
              <a:xfrm rot="10800000">
                <a:off x="1935164" y="4622400"/>
                <a:ext cx="0" cy="55857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7" name="Google Shape;427;p38"/>
              <p:cNvCxnSpPr/>
              <p:nvPr/>
            </p:nvCxnSpPr>
            <p:spPr>
              <a:xfrm rot="10800000">
                <a:off x="1676401" y="4339941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28" name="Google Shape;428;p38"/>
              <p:cNvCxnSpPr/>
              <p:nvPr/>
            </p:nvCxnSpPr>
            <p:spPr>
              <a:xfrm rot="10800000">
                <a:off x="1804989" y="4581142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429" name="Google Shape;429;p38"/>
            <p:cNvSpPr/>
            <p:nvPr/>
          </p:nvSpPr>
          <p:spPr>
            <a:xfrm>
              <a:off x="990600" y="3657470"/>
              <a:ext cx="2209800" cy="1066364"/>
            </a:xfrm>
            <a:custGeom>
              <a:rect b="b" l="l" r="r" t="t"/>
              <a:pathLst>
                <a:path extrusionOk="0" h="1066364" w="2209800">
                  <a:moveTo>
                    <a:pt x="195125" y="230622"/>
                  </a:moveTo>
                  <a:cubicBezTo>
                    <a:pt x="420209" y="73016"/>
                    <a:pt x="803090" y="-14275"/>
                    <a:pt x="1198320" y="1909"/>
                  </a:cubicBezTo>
                  <a:cubicBezTo>
                    <a:pt x="1794089" y="26304"/>
                    <a:pt x="2241555" y="274971"/>
                    <a:pt x="2208066" y="563046"/>
                  </a:cubicBezTo>
                  <a:cubicBezTo>
                    <a:pt x="2176613" y="833596"/>
                    <a:pt x="1729635" y="1049732"/>
                    <a:pt x="1169046" y="1065464"/>
                  </a:cubicBezTo>
                  <a:cubicBezTo>
                    <a:pt x="748789" y="1077258"/>
                    <a:pt x="351160" y="972787"/>
                    <a:pt x="143616" y="796049"/>
                  </a:cubicBezTo>
                  <a:lnTo>
                    <a:pt x="1104900" y="533182"/>
                  </a:lnTo>
                  <a:lnTo>
                    <a:pt x="195125" y="230622"/>
                  </a:lnTo>
                  <a:close/>
                </a:path>
                <a:path extrusionOk="0" fill="none" h="1066364" w="2209800">
                  <a:moveTo>
                    <a:pt x="195125" y="230622"/>
                  </a:moveTo>
                  <a:cubicBezTo>
                    <a:pt x="420209" y="73016"/>
                    <a:pt x="803090" y="-14275"/>
                    <a:pt x="1198320" y="1909"/>
                  </a:cubicBezTo>
                  <a:cubicBezTo>
                    <a:pt x="1794089" y="26304"/>
                    <a:pt x="2241555" y="274971"/>
                    <a:pt x="2208066" y="563046"/>
                  </a:cubicBezTo>
                  <a:cubicBezTo>
                    <a:pt x="2176613" y="833596"/>
                    <a:pt x="1729635" y="1049732"/>
                    <a:pt x="1169046" y="1065464"/>
                  </a:cubicBezTo>
                  <a:cubicBezTo>
                    <a:pt x="748789" y="1077258"/>
                    <a:pt x="351160" y="972787"/>
                    <a:pt x="143616" y="796049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" name="Google Shape;430;p38"/>
            <p:cNvGrpSpPr/>
            <p:nvPr/>
          </p:nvGrpSpPr>
          <p:grpSpPr>
            <a:xfrm>
              <a:off x="1295400" y="3505133"/>
              <a:ext cx="1752600" cy="533182"/>
              <a:chOff x="1295400" y="2819333"/>
              <a:chExt cx="1752600" cy="533182"/>
            </a:xfrm>
          </p:grpSpPr>
          <p:sp>
            <p:nvSpPr>
              <p:cNvPr id="431" name="Google Shape;431;p38"/>
              <p:cNvSpPr txBox="1"/>
              <p:nvPr/>
            </p:nvSpPr>
            <p:spPr>
              <a:xfrm>
                <a:off x="1295400" y="2819333"/>
                <a:ext cx="609600" cy="533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432" name="Google Shape;432;p38"/>
              <p:cNvSpPr txBox="1"/>
              <p:nvPr/>
            </p:nvSpPr>
            <p:spPr>
              <a:xfrm>
                <a:off x="2438400" y="2819333"/>
                <a:ext cx="609600" cy="533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OR</a:t>
            </a:r>
            <a:endParaRPr/>
          </a:p>
        </p:txBody>
      </p:sp>
      <p:sp>
        <p:nvSpPr>
          <p:cNvPr id="438" name="Google Shape;438;p39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Gerbang logika OR 🡪 gerbang logika dasar yang memiliki dua atau lebih sinyal masukan dgn satu sinyal keluaran.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akan tinggi jika salah satu sinyal masukan tinggi.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OR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39"/>
          <p:cNvGrpSpPr/>
          <p:nvPr/>
        </p:nvGrpSpPr>
        <p:grpSpPr>
          <a:xfrm>
            <a:off x="1066800" y="4648200"/>
            <a:ext cx="2667000" cy="949325"/>
            <a:chOff x="3946525" y="4765672"/>
            <a:chExt cx="2667092" cy="949325"/>
          </a:xfrm>
        </p:grpSpPr>
        <p:cxnSp>
          <p:nvCxnSpPr>
            <p:cNvPr id="440" name="Google Shape;440;p39"/>
            <p:cNvCxnSpPr/>
            <p:nvPr/>
          </p:nvCxnSpPr>
          <p:spPr>
            <a:xfrm flipH="1">
              <a:off x="5715061" y="5210172"/>
              <a:ext cx="549294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441" name="Google Shape;441;p39"/>
            <p:cNvGrpSpPr/>
            <p:nvPr/>
          </p:nvGrpSpPr>
          <p:grpSpPr>
            <a:xfrm>
              <a:off x="3946525" y="4765672"/>
              <a:ext cx="2667092" cy="949325"/>
              <a:chOff x="3946525" y="4765672"/>
              <a:chExt cx="2667092" cy="949325"/>
            </a:xfrm>
          </p:grpSpPr>
          <p:sp>
            <p:nvSpPr>
              <p:cNvPr id="442" name="Google Shape;442;p39"/>
              <p:cNvSpPr/>
              <p:nvPr/>
            </p:nvSpPr>
            <p:spPr>
              <a:xfrm rot="10800000">
                <a:off x="4772053" y="4765672"/>
                <a:ext cx="917607" cy="949325"/>
              </a:xfrm>
              <a:prstGeom prst="moon">
                <a:avLst>
                  <a:gd fmla="val 17775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3" name="Google Shape;443;p39"/>
              <p:cNvCxnSpPr/>
              <p:nvPr/>
            </p:nvCxnSpPr>
            <p:spPr>
              <a:xfrm>
                <a:off x="4294200" y="5057772"/>
                <a:ext cx="609621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44" name="Google Shape;444;p39"/>
              <p:cNvCxnSpPr/>
              <p:nvPr/>
            </p:nvCxnSpPr>
            <p:spPr>
              <a:xfrm>
                <a:off x="4316426" y="5438772"/>
                <a:ext cx="587395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445" name="Google Shape;445;p39"/>
              <p:cNvSpPr txBox="1"/>
              <p:nvPr/>
            </p:nvSpPr>
            <p:spPr>
              <a:xfrm>
                <a:off x="3946525" y="48006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446" name="Google Shape;446;p39"/>
              <p:cNvSpPr txBox="1"/>
              <p:nvPr/>
            </p:nvSpPr>
            <p:spPr>
              <a:xfrm>
                <a:off x="3946525" y="5224463"/>
                <a:ext cx="320675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447" name="Google Shape;447;p39"/>
              <p:cNvSpPr txBox="1"/>
              <p:nvPr/>
            </p:nvSpPr>
            <p:spPr>
              <a:xfrm>
                <a:off x="6308725" y="5014913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</p:grpSp>
      <p:graphicFrame>
        <p:nvGraphicFramePr>
          <p:cNvPr id="448" name="Google Shape;448;p39"/>
          <p:cNvGraphicFramePr/>
          <p:nvPr/>
        </p:nvGraphicFramePr>
        <p:xfrm>
          <a:off x="4572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pic>
        <p:nvPicPr>
          <p:cNvPr descr="or.wmf" id="449" name="Google Shape;44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346450"/>
            <a:ext cx="1066800" cy="27781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OR</a:t>
            </a:r>
            <a:endParaRPr/>
          </a:p>
        </p:txBody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”memiliki konsep seperti dua 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buah saklar yang dipasangkan secara paralel.”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41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Mati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Nyala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Nyala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Nyala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63" name="Google Shape;463;p41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464" name="Google Shape;464;p41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465" name="Google Shape;465;p41"/>
          <p:cNvGrpSpPr/>
          <p:nvPr/>
        </p:nvGrpSpPr>
        <p:grpSpPr>
          <a:xfrm>
            <a:off x="762000" y="2133600"/>
            <a:ext cx="2667000" cy="2759075"/>
            <a:chOff x="609600" y="2438400"/>
            <a:chExt cx="2667001" cy="2758440"/>
          </a:xfrm>
        </p:grpSpPr>
        <p:grpSp>
          <p:nvGrpSpPr>
            <p:cNvPr id="466" name="Google Shape;466;p41"/>
            <p:cNvGrpSpPr/>
            <p:nvPr/>
          </p:nvGrpSpPr>
          <p:grpSpPr>
            <a:xfrm>
              <a:off x="914400" y="3376397"/>
              <a:ext cx="2133601" cy="471379"/>
              <a:chOff x="1801185" y="3377340"/>
              <a:chExt cx="2520212" cy="509090"/>
            </a:xfrm>
          </p:grpSpPr>
          <p:grpSp>
            <p:nvGrpSpPr>
              <p:cNvPr id="467" name="Google Shape;467;p41"/>
              <p:cNvGrpSpPr/>
              <p:nvPr/>
            </p:nvGrpSpPr>
            <p:grpSpPr>
              <a:xfrm>
                <a:off x="1801185" y="3725304"/>
                <a:ext cx="2520212" cy="152557"/>
                <a:chOff x="1801183" y="4994946"/>
                <a:chExt cx="2520212" cy="152557"/>
              </a:xfrm>
            </p:grpSpPr>
            <p:cxnSp>
              <p:nvCxnSpPr>
                <p:cNvPr id="468" name="Google Shape;468;p41"/>
                <p:cNvCxnSpPr/>
                <p:nvPr/>
              </p:nvCxnSpPr>
              <p:spPr>
                <a:xfrm rot="10800000">
                  <a:off x="3368815" y="5078938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469" name="Google Shape;469;p41"/>
                <p:cNvCxnSpPr/>
                <p:nvPr/>
              </p:nvCxnSpPr>
              <p:spPr>
                <a:xfrm>
                  <a:off x="1801183" y="5092651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470" name="Google Shape;470;p41"/>
                <p:cNvSpPr/>
                <p:nvPr/>
              </p:nvSpPr>
              <p:spPr>
                <a:xfrm>
                  <a:off x="3216928" y="4994946"/>
                  <a:ext cx="151887" cy="152557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1" name="Google Shape;471;p41"/>
              <p:cNvSpPr/>
              <p:nvPr/>
            </p:nvSpPr>
            <p:spPr>
              <a:xfrm>
                <a:off x="2513745" y="3733875"/>
                <a:ext cx="153763" cy="152555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41"/>
              <p:cNvCxnSpPr/>
              <p:nvPr/>
            </p:nvCxnSpPr>
            <p:spPr>
              <a:xfrm flipH="1" rot="10800000">
                <a:off x="2667508" y="3377340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cxnSp>
          <p:nvCxnSpPr>
            <p:cNvPr id="473" name="Google Shape;473;p41"/>
            <p:cNvCxnSpPr/>
            <p:nvPr/>
          </p:nvCxnSpPr>
          <p:spPr>
            <a:xfrm rot="10800000">
              <a:off x="914400" y="5180969"/>
              <a:ext cx="2133601" cy="0"/>
            </a:xfrm>
            <a:prstGeom prst="straightConnector1">
              <a:avLst/>
            </a:prstGeom>
            <a:noFill/>
            <a:ln cap="flat" cmpd="sng" w="63500">
              <a:solidFill>
                <a:srgbClr val="0D0D0D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474" name="Google Shape;474;p41"/>
            <p:cNvGrpSpPr/>
            <p:nvPr/>
          </p:nvGrpSpPr>
          <p:grpSpPr>
            <a:xfrm>
              <a:off x="2819401" y="2958980"/>
              <a:ext cx="457200" cy="2237860"/>
              <a:chOff x="3429000" y="520580"/>
              <a:chExt cx="457200" cy="2237860"/>
            </a:xfrm>
          </p:grpSpPr>
          <p:sp>
            <p:nvSpPr>
              <p:cNvPr id="475" name="Google Shape;475;p41"/>
              <p:cNvSpPr/>
              <p:nvPr/>
            </p:nvSpPr>
            <p:spPr>
              <a:xfrm>
                <a:off x="3429000" y="1752197"/>
                <a:ext cx="457200" cy="461857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6" name="Google Shape;476;p41"/>
              <p:cNvCxnSpPr/>
              <p:nvPr/>
            </p:nvCxnSpPr>
            <p:spPr>
              <a:xfrm rot="10800000">
                <a:off x="3663950" y="520580"/>
                <a:ext cx="0" cy="121891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77" name="Google Shape;477;p41"/>
              <p:cNvCxnSpPr/>
              <p:nvPr/>
            </p:nvCxnSpPr>
            <p:spPr>
              <a:xfrm rot="10800000">
                <a:off x="3657600" y="22092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478" name="Google Shape;478;p41"/>
            <p:cNvGrpSpPr/>
            <p:nvPr/>
          </p:nvGrpSpPr>
          <p:grpSpPr>
            <a:xfrm>
              <a:off x="609600" y="2971677"/>
              <a:ext cx="609600" cy="2225163"/>
              <a:chOff x="609600" y="2971677"/>
              <a:chExt cx="609600" cy="2225163"/>
            </a:xfrm>
          </p:grpSpPr>
          <p:cxnSp>
            <p:nvCxnSpPr>
              <p:cNvPr id="479" name="Google Shape;479;p41"/>
              <p:cNvCxnSpPr/>
              <p:nvPr/>
            </p:nvCxnSpPr>
            <p:spPr>
              <a:xfrm rot="10800000">
                <a:off x="920750" y="2971677"/>
                <a:ext cx="0" cy="146333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80" name="Google Shape;480;p41"/>
              <p:cNvCxnSpPr/>
              <p:nvPr/>
            </p:nvCxnSpPr>
            <p:spPr>
              <a:xfrm rot="10800000">
                <a:off x="914400" y="46476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81" name="Google Shape;481;p41"/>
              <p:cNvCxnSpPr/>
              <p:nvPr/>
            </p:nvCxnSpPr>
            <p:spPr>
              <a:xfrm rot="10800000">
                <a:off x="609600" y="4415970"/>
                <a:ext cx="6096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482" name="Google Shape;482;p41"/>
              <p:cNvCxnSpPr/>
              <p:nvPr/>
            </p:nvCxnSpPr>
            <p:spPr>
              <a:xfrm rot="10800000">
                <a:off x="762000" y="4611188"/>
                <a:ext cx="31115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483" name="Google Shape;483;p41"/>
            <p:cNvSpPr txBox="1"/>
            <p:nvPr/>
          </p:nvSpPr>
          <p:spPr>
            <a:xfrm>
              <a:off x="2209801" y="3276407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2209801" y="2438400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grpSp>
          <p:nvGrpSpPr>
            <p:cNvPr id="485" name="Google Shape;485;p41"/>
            <p:cNvGrpSpPr/>
            <p:nvPr/>
          </p:nvGrpSpPr>
          <p:grpSpPr>
            <a:xfrm>
              <a:off x="914400" y="2590765"/>
              <a:ext cx="2133601" cy="471380"/>
              <a:chOff x="1801185" y="3377445"/>
              <a:chExt cx="2520212" cy="509091"/>
            </a:xfrm>
          </p:grpSpPr>
          <p:grpSp>
            <p:nvGrpSpPr>
              <p:cNvPr id="486" name="Google Shape;486;p41"/>
              <p:cNvGrpSpPr/>
              <p:nvPr/>
            </p:nvGrpSpPr>
            <p:grpSpPr>
              <a:xfrm>
                <a:off x="1801185" y="3725410"/>
                <a:ext cx="2520212" cy="152555"/>
                <a:chOff x="1801183" y="4995052"/>
                <a:chExt cx="2520212" cy="152555"/>
              </a:xfrm>
            </p:grpSpPr>
            <p:cxnSp>
              <p:nvCxnSpPr>
                <p:cNvPr id="487" name="Google Shape;487;p41"/>
                <p:cNvCxnSpPr/>
                <p:nvPr/>
              </p:nvCxnSpPr>
              <p:spPr>
                <a:xfrm rot="10800000">
                  <a:off x="3368815" y="5079042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488" name="Google Shape;488;p41"/>
                <p:cNvCxnSpPr/>
                <p:nvPr/>
              </p:nvCxnSpPr>
              <p:spPr>
                <a:xfrm>
                  <a:off x="1801183" y="5092755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489" name="Google Shape;489;p41"/>
                <p:cNvSpPr/>
                <p:nvPr/>
              </p:nvSpPr>
              <p:spPr>
                <a:xfrm>
                  <a:off x="3216928" y="4995052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0" name="Google Shape;490;p41"/>
              <p:cNvSpPr/>
              <p:nvPr/>
            </p:nvSpPr>
            <p:spPr>
              <a:xfrm>
                <a:off x="2513745" y="3733980"/>
                <a:ext cx="153763" cy="152556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1" name="Google Shape;491;p41"/>
              <p:cNvCxnSpPr/>
              <p:nvPr/>
            </p:nvCxnSpPr>
            <p:spPr>
              <a:xfrm flipH="1" rot="10800000">
                <a:off x="2667508" y="3377445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p42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99" name="Google Shape;499;p42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500" name="Google Shape;500;p42"/>
          <p:cNvSpPr txBox="1"/>
          <p:nvPr/>
        </p:nvSpPr>
        <p:spPr>
          <a:xfrm>
            <a:off x="5165725" y="5367337"/>
            <a:ext cx="1303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=??</a:t>
            </a:r>
            <a:endParaRPr/>
          </a:p>
        </p:txBody>
      </p:sp>
      <p:sp>
        <p:nvSpPr>
          <p:cNvPr id="501" name="Google Shape;501;p42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502" name="Google Shape;502;p42"/>
          <p:cNvGrpSpPr/>
          <p:nvPr/>
        </p:nvGrpSpPr>
        <p:grpSpPr>
          <a:xfrm>
            <a:off x="762000" y="2133600"/>
            <a:ext cx="2667000" cy="2759075"/>
            <a:chOff x="609600" y="2438400"/>
            <a:chExt cx="2667001" cy="2758440"/>
          </a:xfrm>
        </p:grpSpPr>
        <p:grpSp>
          <p:nvGrpSpPr>
            <p:cNvPr id="503" name="Google Shape;503;p42"/>
            <p:cNvGrpSpPr/>
            <p:nvPr/>
          </p:nvGrpSpPr>
          <p:grpSpPr>
            <a:xfrm>
              <a:off x="914400" y="3376397"/>
              <a:ext cx="2133601" cy="471379"/>
              <a:chOff x="1801185" y="3377340"/>
              <a:chExt cx="2520212" cy="509090"/>
            </a:xfrm>
          </p:grpSpPr>
          <p:grpSp>
            <p:nvGrpSpPr>
              <p:cNvPr id="504" name="Google Shape;504;p42"/>
              <p:cNvGrpSpPr/>
              <p:nvPr/>
            </p:nvGrpSpPr>
            <p:grpSpPr>
              <a:xfrm>
                <a:off x="1801185" y="3725304"/>
                <a:ext cx="2520212" cy="152557"/>
                <a:chOff x="1801183" y="4994946"/>
                <a:chExt cx="2520212" cy="152557"/>
              </a:xfrm>
            </p:grpSpPr>
            <p:cxnSp>
              <p:nvCxnSpPr>
                <p:cNvPr id="505" name="Google Shape;505;p42"/>
                <p:cNvCxnSpPr/>
                <p:nvPr/>
              </p:nvCxnSpPr>
              <p:spPr>
                <a:xfrm rot="10800000">
                  <a:off x="3368815" y="5078938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506" name="Google Shape;506;p42"/>
                <p:cNvCxnSpPr/>
                <p:nvPr/>
              </p:nvCxnSpPr>
              <p:spPr>
                <a:xfrm>
                  <a:off x="1801183" y="5092651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507" name="Google Shape;507;p42"/>
                <p:cNvSpPr/>
                <p:nvPr/>
              </p:nvSpPr>
              <p:spPr>
                <a:xfrm>
                  <a:off x="3216928" y="4994946"/>
                  <a:ext cx="151887" cy="152557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8" name="Google Shape;508;p42"/>
              <p:cNvSpPr/>
              <p:nvPr/>
            </p:nvSpPr>
            <p:spPr>
              <a:xfrm>
                <a:off x="2513745" y="3733875"/>
                <a:ext cx="153763" cy="152555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9" name="Google Shape;509;p42"/>
              <p:cNvCxnSpPr/>
              <p:nvPr/>
            </p:nvCxnSpPr>
            <p:spPr>
              <a:xfrm flipH="1" rot="10800000">
                <a:off x="2667508" y="3377340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cxnSp>
          <p:nvCxnSpPr>
            <p:cNvPr id="510" name="Google Shape;510;p42"/>
            <p:cNvCxnSpPr/>
            <p:nvPr/>
          </p:nvCxnSpPr>
          <p:spPr>
            <a:xfrm rot="10800000">
              <a:off x="914400" y="5180969"/>
              <a:ext cx="2133601" cy="0"/>
            </a:xfrm>
            <a:prstGeom prst="straightConnector1">
              <a:avLst/>
            </a:prstGeom>
            <a:noFill/>
            <a:ln cap="flat" cmpd="sng" w="63500">
              <a:solidFill>
                <a:srgbClr val="0D0D0D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511" name="Google Shape;511;p42"/>
            <p:cNvGrpSpPr/>
            <p:nvPr/>
          </p:nvGrpSpPr>
          <p:grpSpPr>
            <a:xfrm>
              <a:off x="2819401" y="2958980"/>
              <a:ext cx="457200" cy="2237860"/>
              <a:chOff x="3429000" y="520580"/>
              <a:chExt cx="457200" cy="2237860"/>
            </a:xfrm>
          </p:grpSpPr>
          <p:sp>
            <p:nvSpPr>
              <p:cNvPr id="512" name="Google Shape;512;p42"/>
              <p:cNvSpPr/>
              <p:nvPr/>
            </p:nvSpPr>
            <p:spPr>
              <a:xfrm>
                <a:off x="3429000" y="1752197"/>
                <a:ext cx="457200" cy="461857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3" name="Google Shape;513;p42"/>
              <p:cNvCxnSpPr/>
              <p:nvPr/>
            </p:nvCxnSpPr>
            <p:spPr>
              <a:xfrm rot="10800000">
                <a:off x="3663950" y="520580"/>
                <a:ext cx="0" cy="121891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14" name="Google Shape;514;p42"/>
              <p:cNvCxnSpPr/>
              <p:nvPr/>
            </p:nvCxnSpPr>
            <p:spPr>
              <a:xfrm rot="10800000">
                <a:off x="3657600" y="22092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515" name="Google Shape;515;p42"/>
            <p:cNvGrpSpPr/>
            <p:nvPr/>
          </p:nvGrpSpPr>
          <p:grpSpPr>
            <a:xfrm>
              <a:off x="609600" y="2971677"/>
              <a:ext cx="609600" cy="2225163"/>
              <a:chOff x="609600" y="2971677"/>
              <a:chExt cx="609600" cy="2225163"/>
            </a:xfrm>
          </p:grpSpPr>
          <p:cxnSp>
            <p:nvCxnSpPr>
              <p:cNvPr id="516" name="Google Shape;516;p42"/>
              <p:cNvCxnSpPr/>
              <p:nvPr/>
            </p:nvCxnSpPr>
            <p:spPr>
              <a:xfrm rot="10800000">
                <a:off x="920750" y="2971677"/>
                <a:ext cx="0" cy="146333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17" name="Google Shape;517;p42"/>
              <p:cNvCxnSpPr/>
              <p:nvPr/>
            </p:nvCxnSpPr>
            <p:spPr>
              <a:xfrm rot="10800000">
                <a:off x="914400" y="46476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18" name="Google Shape;518;p42"/>
              <p:cNvCxnSpPr/>
              <p:nvPr/>
            </p:nvCxnSpPr>
            <p:spPr>
              <a:xfrm rot="10800000">
                <a:off x="609600" y="4415970"/>
                <a:ext cx="6096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19" name="Google Shape;519;p42"/>
              <p:cNvCxnSpPr/>
              <p:nvPr/>
            </p:nvCxnSpPr>
            <p:spPr>
              <a:xfrm rot="10800000">
                <a:off x="762000" y="4611188"/>
                <a:ext cx="31115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520" name="Google Shape;520;p42"/>
            <p:cNvSpPr txBox="1"/>
            <p:nvPr/>
          </p:nvSpPr>
          <p:spPr>
            <a:xfrm>
              <a:off x="2209801" y="3276407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521" name="Google Shape;521;p42"/>
            <p:cNvSpPr txBox="1"/>
            <p:nvPr/>
          </p:nvSpPr>
          <p:spPr>
            <a:xfrm>
              <a:off x="2209801" y="2438400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grpSp>
          <p:nvGrpSpPr>
            <p:cNvPr id="522" name="Google Shape;522;p42"/>
            <p:cNvGrpSpPr/>
            <p:nvPr/>
          </p:nvGrpSpPr>
          <p:grpSpPr>
            <a:xfrm>
              <a:off x="914400" y="2590765"/>
              <a:ext cx="2133601" cy="471380"/>
              <a:chOff x="1801185" y="3377445"/>
              <a:chExt cx="2520212" cy="509091"/>
            </a:xfrm>
          </p:grpSpPr>
          <p:grpSp>
            <p:nvGrpSpPr>
              <p:cNvPr id="523" name="Google Shape;523;p42"/>
              <p:cNvGrpSpPr/>
              <p:nvPr/>
            </p:nvGrpSpPr>
            <p:grpSpPr>
              <a:xfrm>
                <a:off x="1801185" y="3725410"/>
                <a:ext cx="2520212" cy="152555"/>
                <a:chOff x="1801183" y="4995052"/>
                <a:chExt cx="2520212" cy="152555"/>
              </a:xfrm>
            </p:grpSpPr>
            <p:cxnSp>
              <p:nvCxnSpPr>
                <p:cNvPr id="524" name="Google Shape;524;p42"/>
                <p:cNvCxnSpPr/>
                <p:nvPr/>
              </p:nvCxnSpPr>
              <p:spPr>
                <a:xfrm rot="10800000">
                  <a:off x="3368815" y="5079042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525" name="Google Shape;525;p42"/>
                <p:cNvCxnSpPr/>
                <p:nvPr/>
              </p:nvCxnSpPr>
              <p:spPr>
                <a:xfrm>
                  <a:off x="1801183" y="5092755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526" name="Google Shape;526;p42"/>
                <p:cNvSpPr/>
                <p:nvPr/>
              </p:nvSpPr>
              <p:spPr>
                <a:xfrm>
                  <a:off x="3216928" y="4995052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7" name="Google Shape;527;p42"/>
              <p:cNvSpPr/>
              <p:nvPr/>
            </p:nvSpPr>
            <p:spPr>
              <a:xfrm>
                <a:off x="2513745" y="3733980"/>
                <a:ext cx="153763" cy="152556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8" name="Google Shape;528;p42"/>
              <p:cNvCxnSpPr/>
              <p:nvPr/>
            </p:nvCxnSpPr>
            <p:spPr>
              <a:xfrm flipH="1" rot="10800000">
                <a:off x="2667508" y="3377445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5" name="Google Shape;535;p43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36" name="Google Shape;536;p43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537" name="Google Shape;537;p43"/>
          <p:cNvSpPr txBox="1"/>
          <p:nvPr/>
        </p:nvSpPr>
        <p:spPr>
          <a:xfrm>
            <a:off x="5165725" y="5367337"/>
            <a:ext cx="1303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=??</a:t>
            </a:r>
            <a:endParaRPr/>
          </a:p>
        </p:txBody>
      </p:sp>
      <p:sp>
        <p:nvSpPr>
          <p:cNvPr id="538" name="Google Shape;538;p43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762000" y="2133600"/>
            <a:ext cx="2667000" cy="2759075"/>
            <a:chOff x="609600" y="2438400"/>
            <a:chExt cx="2667001" cy="2758440"/>
          </a:xfrm>
        </p:grpSpPr>
        <p:grpSp>
          <p:nvGrpSpPr>
            <p:cNvPr id="540" name="Google Shape;540;p43"/>
            <p:cNvGrpSpPr/>
            <p:nvPr/>
          </p:nvGrpSpPr>
          <p:grpSpPr>
            <a:xfrm>
              <a:off x="914400" y="3376397"/>
              <a:ext cx="2133601" cy="471379"/>
              <a:chOff x="1801185" y="3377340"/>
              <a:chExt cx="2520212" cy="509090"/>
            </a:xfrm>
          </p:grpSpPr>
          <p:grpSp>
            <p:nvGrpSpPr>
              <p:cNvPr id="541" name="Google Shape;541;p43"/>
              <p:cNvGrpSpPr/>
              <p:nvPr/>
            </p:nvGrpSpPr>
            <p:grpSpPr>
              <a:xfrm>
                <a:off x="1801185" y="3725304"/>
                <a:ext cx="2520212" cy="152557"/>
                <a:chOff x="1801183" y="4994946"/>
                <a:chExt cx="2520212" cy="152557"/>
              </a:xfrm>
            </p:grpSpPr>
            <p:cxnSp>
              <p:nvCxnSpPr>
                <p:cNvPr id="542" name="Google Shape;542;p43"/>
                <p:cNvCxnSpPr/>
                <p:nvPr/>
              </p:nvCxnSpPr>
              <p:spPr>
                <a:xfrm rot="10800000">
                  <a:off x="3368815" y="5078938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543" name="Google Shape;543;p43"/>
                <p:cNvCxnSpPr/>
                <p:nvPr/>
              </p:nvCxnSpPr>
              <p:spPr>
                <a:xfrm>
                  <a:off x="1801183" y="5092651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544" name="Google Shape;544;p43"/>
                <p:cNvSpPr/>
                <p:nvPr/>
              </p:nvSpPr>
              <p:spPr>
                <a:xfrm>
                  <a:off x="3216928" y="4994946"/>
                  <a:ext cx="151887" cy="152557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5" name="Google Shape;545;p43"/>
              <p:cNvSpPr/>
              <p:nvPr/>
            </p:nvSpPr>
            <p:spPr>
              <a:xfrm>
                <a:off x="2513745" y="3733875"/>
                <a:ext cx="153763" cy="152555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" name="Google Shape;546;p43"/>
              <p:cNvCxnSpPr/>
              <p:nvPr/>
            </p:nvCxnSpPr>
            <p:spPr>
              <a:xfrm flipH="1" rot="10800000">
                <a:off x="2667508" y="3377340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cxnSp>
          <p:nvCxnSpPr>
            <p:cNvPr id="547" name="Google Shape;547;p43"/>
            <p:cNvCxnSpPr/>
            <p:nvPr/>
          </p:nvCxnSpPr>
          <p:spPr>
            <a:xfrm rot="10800000">
              <a:off x="914400" y="5180969"/>
              <a:ext cx="2133601" cy="0"/>
            </a:xfrm>
            <a:prstGeom prst="straightConnector1">
              <a:avLst/>
            </a:prstGeom>
            <a:noFill/>
            <a:ln cap="flat" cmpd="sng" w="63500">
              <a:solidFill>
                <a:srgbClr val="0D0D0D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548" name="Google Shape;548;p43"/>
            <p:cNvGrpSpPr/>
            <p:nvPr/>
          </p:nvGrpSpPr>
          <p:grpSpPr>
            <a:xfrm>
              <a:off x="2819401" y="2958980"/>
              <a:ext cx="457200" cy="2237860"/>
              <a:chOff x="3429000" y="520580"/>
              <a:chExt cx="457200" cy="2237860"/>
            </a:xfrm>
          </p:grpSpPr>
          <p:sp>
            <p:nvSpPr>
              <p:cNvPr id="549" name="Google Shape;549;p43"/>
              <p:cNvSpPr/>
              <p:nvPr/>
            </p:nvSpPr>
            <p:spPr>
              <a:xfrm>
                <a:off x="3429000" y="1752197"/>
                <a:ext cx="457200" cy="461857"/>
              </a:xfrm>
              <a:prstGeom prst="ellipse">
                <a:avLst/>
              </a:prstGeom>
              <a:solidFill>
                <a:srgbClr val="FF0000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0" name="Google Shape;550;p43"/>
              <p:cNvCxnSpPr/>
              <p:nvPr/>
            </p:nvCxnSpPr>
            <p:spPr>
              <a:xfrm rot="10800000">
                <a:off x="3663950" y="520580"/>
                <a:ext cx="0" cy="121891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51" name="Google Shape;551;p43"/>
              <p:cNvCxnSpPr/>
              <p:nvPr/>
            </p:nvCxnSpPr>
            <p:spPr>
              <a:xfrm rot="10800000">
                <a:off x="3657600" y="22092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552" name="Google Shape;552;p43"/>
            <p:cNvGrpSpPr/>
            <p:nvPr/>
          </p:nvGrpSpPr>
          <p:grpSpPr>
            <a:xfrm>
              <a:off x="609600" y="2971677"/>
              <a:ext cx="609600" cy="2225163"/>
              <a:chOff x="609600" y="2971677"/>
              <a:chExt cx="609600" cy="2225163"/>
            </a:xfrm>
          </p:grpSpPr>
          <p:cxnSp>
            <p:nvCxnSpPr>
              <p:cNvPr id="553" name="Google Shape;553;p43"/>
              <p:cNvCxnSpPr/>
              <p:nvPr/>
            </p:nvCxnSpPr>
            <p:spPr>
              <a:xfrm rot="10800000">
                <a:off x="920750" y="2971677"/>
                <a:ext cx="0" cy="146333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54" name="Google Shape;554;p43"/>
              <p:cNvCxnSpPr/>
              <p:nvPr/>
            </p:nvCxnSpPr>
            <p:spPr>
              <a:xfrm rot="10800000">
                <a:off x="914400" y="46476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55" name="Google Shape;555;p43"/>
              <p:cNvCxnSpPr/>
              <p:nvPr/>
            </p:nvCxnSpPr>
            <p:spPr>
              <a:xfrm rot="10800000">
                <a:off x="609600" y="4415970"/>
                <a:ext cx="6096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56" name="Google Shape;556;p43"/>
              <p:cNvCxnSpPr/>
              <p:nvPr/>
            </p:nvCxnSpPr>
            <p:spPr>
              <a:xfrm rot="10800000">
                <a:off x="762000" y="4611188"/>
                <a:ext cx="31115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557" name="Google Shape;557;p43"/>
            <p:cNvSpPr txBox="1"/>
            <p:nvPr/>
          </p:nvSpPr>
          <p:spPr>
            <a:xfrm>
              <a:off x="2209801" y="3276407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558" name="Google Shape;558;p43"/>
            <p:cNvSpPr txBox="1"/>
            <p:nvPr/>
          </p:nvSpPr>
          <p:spPr>
            <a:xfrm>
              <a:off x="2209801" y="2438400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grpSp>
          <p:nvGrpSpPr>
            <p:cNvPr id="559" name="Google Shape;559;p43"/>
            <p:cNvGrpSpPr/>
            <p:nvPr/>
          </p:nvGrpSpPr>
          <p:grpSpPr>
            <a:xfrm>
              <a:off x="914400" y="2895495"/>
              <a:ext cx="2133601" cy="166650"/>
              <a:chOff x="1801185" y="3706566"/>
              <a:chExt cx="2520212" cy="179983"/>
            </a:xfrm>
          </p:grpSpPr>
          <p:grpSp>
            <p:nvGrpSpPr>
              <p:cNvPr id="560" name="Google Shape;560;p43"/>
              <p:cNvGrpSpPr/>
              <p:nvPr/>
            </p:nvGrpSpPr>
            <p:grpSpPr>
              <a:xfrm>
                <a:off x="1801185" y="3725422"/>
                <a:ext cx="2520212" cy="152555"/>
                <a:chOff x="1801183" y="4995064"/>
                <a:chExt cx="2520212" cy="152555"/>
              </a:xfrm>
            </p:grpSpPr>
            <p:cxnSp>
              <p:nvCxnSpPr>
                <p:cNvPr id="561" name="Google Shape;561;p43"/>
                <p:cNvCxnSpPr/>
                <p:nvPr/>
              </p:nvCxnSpPr>
              <p:spPr>
                <a:xfrm rot="10800000">
                  <a:off x="3368815" y="5079055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562" name="Google Shape;562;p43"/>
                <p:cNvCxnSpPr/>
                <p:nvPr/>
              </p:nvCxnSpPr>
              <p:spPr>
                <a:xfrm>
                  <a:off x="1801183" y="5092768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563" name="Google Shape;563;p43"/>
                <p:cNvSpPr/>
                <p:nvPr/>
              </p:nvSpPr>
              <p:spPr>
                <a:xfrm>
                  <a:off x="3216928" y="4995064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4" name="Google Shape;564;p43"/>
              <p:cNvSpPr/>
              <p:nvPr/>
            </p:nvSpPr>
            <p:spPr>
              <a:xfrm>
                <a:off x="2513745" y="3733992"/>
                <a:ext cx="153763" cy="152557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5" name="Google Shape;565;p43"/>
              <p:cNvCxnSpPr/>
              <p:nvPr/>
            </p:nvCxnSpPr>
            <p:spPr>
              <a:xfrm flipH="1" rot="10800000">
                <a:off x="2667508" y="3706566"/>
                <a:ext cx="663806" cy="5142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  <p:sp>
        <p:nvSpPr>
          <p:cNvPr id="566" name="Google Shape;566;p43"/>
          <p:cNvSpPr/>
          <p:nvPr/>
        </p:nvSpPr>
        <p:spPr>
          <a:xfrm>
            <a:off x="1371600" y="2895600"/>
            <a:ext cx="1524000" cy="1828800"/>
          </a:xfrm>
          <a:custGeom>
            <a:rect b="b" l="l" r="r" t="t"/>
            <a:pathLst>
              <a:path extrusionOk="0" h="1828800" w="1524000">
                <a:moveTo>
                  <a:pt x="27678" y="670190"/>
                </a:moveTo>
                <a:cubicBezTo>
                  <a:pt x="134632" y="207082"/>
                  <a:pt x="522067" y="-77654"/>
                  <a:pt x="914441" y="18485"/>
                </a:cubicBezTo>
                <a:cubicBezTo>
                  <a:pt x="1272950" y="106326"/>
                  <a:pt x="1528815" y="487556"/>
                  <a:pt x="1523932" y="926604"/>
                </a:cubicBezTo>
                <a:cubicBezTo>
                  <a:pt x="1519005" y="1369565"/>
                  <a:pt x="1250183" y="1744577"/>
                  <a:pt x="885931" y="1816626"/>
                </a:cubicBezTo>
                <a:cubicBezTo>
                  <a:pt x="493860" y="1894178"/>
                  <a:pt x="117944" y="1597170"/>
                  <a:pt x="22370" y="1134334"/>
                </a:cubicBezTo>
                <a:lnTo>
                  <a:pt x="762000" y="914400"/>
                </a:lnTo>
                <a:lnTo>
                  <a:pt x="27678" y="670190"/>
                </a:lnTo>
                <a:close/>
              </a:path>
              <a:path extrusionOk="0" fill="none" h="1828800" w="1524000">
                <a:moveTo>
                  <a:pt x="27678" y="670190"/>
                </a:moveTo>
                <a:cubicBezTo>
                  <a:pt x="134632" y="207082"/>
                  <a:pt x="522067" y="-77654"/>
                  <a:pt x="914441" y="18485"/>
                </a:cubicBezTo>
                <a:cubicBezTo>
                  <a:pt x="1272950" y="106326"/>
                  <a:pt x="1528815" y="487556"/>
                  <a:pt x="1523932" y="926604"/>
                </a:cubicBezTo>
                <a:cubicBezTo>
                  <a:pt x="1519005" y="1369565"/>
                  <a:pt x="1250183" y="1744577"/>
                  <a:pt x="885931" y="1816626"/>
                </a:cubicBezTo>
                <a:cubicBezTo>
                  <a:pt x="493860" y="1894178"/>
                  <a:pt x="117944" y="1597170"/>
                  <a:pt x="22370" y="113433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3" name="Google Shape;573;p44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74" name="Google Shape;574;p44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575" name="Google Shape;575;p44"/>
          <p:cNvSpPr txBox="1"/>
          <p:nvPr/>
        </p:nvSpPr>
        <p:spPr>
          <a:xfrm>
            <a:off x="5165725" y="5367337"/>
            <a:ext cx="13033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=??</a:t>
            </a:r>
            <a:endParaRPr/>
          </a:p>
        </p:txBody>
      </p:sp>
      <p:sp>
        <p:nvSpPr>
          <p:cNvPr id="576" name="Google Shape;576;p44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577" name="Google Shape;577;p44"/>
          <p:cNvGrpSpPr/>
          <p:nvPr/>
        </p:nvGrpSpPr>
        <p:grpSpPr>
          <a:xfrm>
            <a:off x="762000" y="2133600"/>
            <a:ext cx="2667000" cy="2759075"/>
            <a:chOff x="609600" y="2438400"/>
            <a:chExt cx="2667001" cy="2758440"/>
          </a:xfrm>
        </p:grpSpPr>
        <p:grpSp>
          <p:nvGrpSpPr>
            <p:cNvPr id="578" name="Google Shape;578;p44"/>
            <p:cNvGrpSpPr/>
            <p:nvPr/>
          </p:nvGrpSpPr>
          <p:grpSpPr>
            <a:xfrm>
              <a:off x="914400" y="3657319"/>
              <a:ext cx="2133601" cy="190457"/>
              <a:chOff x="1801185" y="3680732"/>
              <a:chExt cx="2520212" cy="205693"/>
            </a:xfrm>
          </p:grpSpPr>
          <p:grpSp>
            <p:nvGrpSpPr>
              <p:cNvPr id="579" name="Google Shape;579;p44"/>
              <p:cNvGrpSpPr/>
              <p:nvPr/>
            </p:nvGrpSpPr>
            <p:grpSpPr>
              <a:xfrm>
                <a:off x="1801185" y="3725299"/>
                <a:ext cx="2520212" cy="152555"/>
                <a:chOff x="1801183" y="4994941"/>
                <a:chExt cx="2520212" cy="152555"/>
              </a:xfrm>
            </p:grpSpPr>
            <p:cxnSp>
              <p:nvCxnSpPr>
                <p:cNvPr id="580" name="Google Shape;580;p44"/>
                <p:cNvCxnSpPr/>
                <p:nvPr/>
              </p:nvCxnSpPr>
              <p:spPr>
                <a:xfrm rot="10800000">
                  <a:off x="3368815" y="5078933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581" name="Google Shape;581;p44"/>
                <p:cNvCxnSpPr/>
                <p:nvPr/>
              </p:nvCxnSpPr>
              <p:spPr>
                <a:xfrm>
                  <a:off x="1801183" y="5092646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582" name="Google Shape;582;p44"/>
                <p:cNvSpPr/>
                <p:nvPr/>
              </p:nvSpPr>
              <p:spPr>
                <a:xfrm>
                  <a:off x="3216928" y="4994941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3" name="Google Shape;583;p44"/>
              <p:cNvSpPr/>
              <p:nvPr/>
            </p:nvSpPr>
            <p:spPr>
              <a:xfrm>
                <a:off x="2513745" y="3733870"/>
                <a:ext cx="153763" cy="152555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4" name="Google Shape;584;p44"/>
              <p:cNvCxnSpPr/>
              <p:nvPr/>
            </p:nvCxnSpPr>
            <p:spPr>
              <a:xfrm flipH="1" rot="10800000">
                <a:off x="2667508" y="3680732"/>
                <a:ext cx="663806" cy="77135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cxnSp>
          <p:nvCxnSpPr>
            <p:cNvPr id="585" name="Google Shape;585;p44"/>
            <p:cNvCxnSpPr/>
            <p:nvPr/>
          </p:nvCxnSpPr>
          <p:spPr>
            <a:xfrm rot="10800000">
              <a:off x="914400" y="5180969"/>
              <a:ext cx="2133601" cy="0"/>
            </a:xfrm>
            <a:prstGeom prst="straightConnector1">
              <a:avLst/>
            </a:prstGeom>
            <a:noFill/>
            <a:ln cap="flat" cmpd="sng" w="63500">
              <a:solidFill>
                <a:srgbClr val="0D0D0D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586" name="Google Shape;586;p44"/>
            <p:cNvGrpSpPr/>
            <p:nvPr/>
          </p:nvGrpSpPr>
          <p:grpSpPr>
            <a:xfrm>
              <a:off x="2819401" y="2958980"/>
              <a:ext cx="457200" cy="2237860"/>
              <a:chOff x="3429000" y="520580"/>
              <a:chExt cx="457200" cy="2237860"/>
            </a:xfrm>
          </p:grpSpPr>
          <p:sp>
            <p:nvSpPr>
              <p:cNvPr id="587" name="Google Shape;587;p44"/>
              <p:cNvSpPr/>
              <p:nvPr/>
            </p:nvSpPr>
            <p:spPr>
              <a:xfrm>
                <a:off x="3429000" y="1752197"/>
                <a:ext cx="457200" cy="461857"/>
              </a:xfrm>
              <a:prstGeom prst="ellipse">
                <a:avLst/>
              </a:prstGeom>
              <a:solidFill>
                <a:srgbClr val="FF0000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88" name="Google Shape;588;p44"/>
              <p:cNvCxnSpPr/>
              <p:nvPr/>
            </p:nvCxnSpPr>
            <p:spPr>
              <a:xfrm rot="10800000">
                <a:off x="3663950" y="520580"/>
                <a:ext cx="0" cy="121891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89" name="Google Shape;589;p44"/>
              <p:cNvCxnSpPr/>
              <p:nvPr/>
            </p:nvCxnSpPr>
            <p:spPr>
              <a:xfrm rot="10800000">
                <a:off x="3657600" y="22092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590" name="Google Shape;590;p44"/>
            <p:cNvGrpSpPr/>
            <p:nvPr/>
          </p:nvGrpSpPr>
          <p:grpSpPr>
            <a:xfrm>
              <a:off x="609600" y="2971677"/>
              <a:ext cx="609600" cy="2225163"/>
              <a:chOff x="609600" y="2971677"/>
              <a:chExt cx="609600" cy="2225163"/>
            </a:xfrm>
          </p:grpSpPr>
          <p:cxnSp>
            <p:nvCxnSpPr>
              <p:cNvPr id="591" name="Google Shape;591;p44"/>
              <p:cNvCxnSpPr/>
              <p:nvPr/>
            </p:nvCxnSpPr>
            <p:spPr>
              <a:xfrm rot="10800000">
                <a:off x="920750" y="2971677"/>
                <a:ext cx="0" cy="146333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92" name="Google Shape;592;p44"/>
              <p:cNvCxnSpPr/>
              <p:nvPr/>
            </p:nvCxnSpPr>
            <p:spPr>
              <a:xfrm rot="10800000">
                <a:off x="914400" y="46476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93" name="Google Shape;593;p44"/>
              <p:cNvCxnSpPr/>
              <p:nvPr/>
            </p:nvCxnSpPr>
            <p:spPr>
              <a:xfrm rot="10800000">
                <a:off x="609600" y="4415970"/>
                <a:ext cx="6096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594" name="Google Shape;594;p44"/>
              <p:cNvCxnSpPr/>
              <p:nvPr/>
            </p:nvCxnSpPr>
            <p:spPr>
              <a:xfrm rot="10800000">
                <a:off x="762000" y="4611188"/>
                <a:ext cx="31115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595" name="Google Shape;595;p44"/>
            <p:cNvSpPr txBox="1"/>
            <p:nvPr/>
          </p:nvSpPr>
          <p:spPr>
            <a:xfrm>
              <a:off x="2209801" y="3276407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596" name="Google Shape;596;p44"/>
            <p:cNvSpPr txBox="1"/>
            <p:nvPr/>
          </p:nvSpPr>
          <p:spPr>
            <a:xfrm>
              <a:off x="2209801" y="2438400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grpSp>
          <p:nvGrpSpPr>
            <p:cNvPr id="597" name="Google Shape;597;p44"/>
            <p:cNvGrpSpPr/>
            <p:nvPr/>
          </p:nvGrpSpPr>
          <p:grpSpPr>
            <a:xfrm>
              <a:off x="914400" y="2590765"/>
              <a:ext cx="2133601" cy="471380"/>
              <a:chOff x="1801185" y="3377445"/>
              <a:chExt cx="2520212" cy="509091"/>
            </a:xfrm>
          </p:grpSpPr>
          <p:grpSp>
            <p:nvGrpSpPr>
              <p:cNvPr id="598" name="Google Shape;598;p44"/>
              <p:cNvGrpSpPr/>
              <p:nvPr/>
            </p:nvGrpSpPr>
            <p:grpSpPr>
              <a:xfrm>
                <a:off x="1801185" y="3725410"/>
                <a:ext cx="2520212" cy="152555"/>
                <a:chOff x="1801183" y="4995052"/>
                <a:chExt cx="2520212" cy="152555"/>
              </a:xfrm>
            </p:grpSpPr>
            <p:cxnSp>
              <p:nvCxnSpPr>
                <p:cNvPr id="599" name="Google Shape;599;p44"/>
                <p:cNvCxnSpPr/>
                <p:nvPr/>
              </p:nvCxnSpPr>
              <p:spPr>
                <a:xfrm rot="10800000">
                  <a:off x="3368815" y="5079042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600" name="Google Shape;600;p44"/>
                <p:cNvCxnSpPr/>
                <p:nvPr/>
              </p:nvCxnSpPr>
              <p:spPr>
                <a:xfrm>
                  <a:off x="1801183" y="5092755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601" name="Google Shape;601;p44"/>
                <p:cNvSpPr/>
                <p:nvPr/>
              </p:nvSpPr>
              <p:spPr>
                <a:xfrm>
                  <a:off x="3216928" y="4995052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2" name="Google Shape;602;p44"/>
              <p:cNvSpPr/>
              <p:nvPr/>
            </p:nvSpPr>
            <p:spPr>
              <a:xfrm>
                <a:off x="2513745" y="3733980"/>
                <a:ext cx="153763" cy="152556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3" name="Google Shape;603;p44"/>
              <p:cNvCxnSpPr/>
              <p:nvPr/>
            </p:nvCxnSpPr>
            <p:spPr>
              <a:xfrm flipH="1" rot="10800000">
                <a:off x="2667508" y="3377445"/>
                <a:ext cx="532545" cy="38053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  <p:sp>
        <p:nvSpPr>
          <p:cNvPr id="604" name="Google Shape;604;p44"/>
          <p:cNvSpPr/>
          <p:nvPr/>
        </p:nvSpPr>
        <p:spPr>
          <a:xfrm>
            <a:off x="1371600" y="3657600"/>
            <a:ext cx="1524000" cy="1066800"/>
          </a:xfrm>
          <a:custGeom>
            <a:rect b="b" l="l" r="r" t="t"/>
            <a:pathLst>
              <a:path extrusionOk="0" h="1066800" w="1524000">
                <a:moveTo>
                  <a:pt x="73727" y="304504"/>
                </a:moveTo>
                <a:cubicBezTo>
                  <a:pt x="214087" y="97699"/>
                  <a:pt x="527334" y="-23336"/>
                  <a:pt x="852121" y="3743"/>
                </a:cubicBezTo>
                <a:cubicBezTo>
                  <a:pt x="1242011" y="36250"/>
                  <a:pt x="1532782" y="270821"/>
                  <a:pt x="1523800" y="545601"/>
                </a:cubicBezTo>
                <a:cubicBezTo>
                  <a:pt x="1514972" y="815679"/>
                  <a:pt x="1219087" y="1038495"/>
                  <a:pt x="834931" y="1064351"/>
                </a:cubicBezTo>
                <a:cubicBezTo>
                  <a:pt x="504000" y="1086625"/>
                  <a:pt x="190639" y="956144"/>
                  <a:pt x="60655" y="741949"/>
                </a:cubicBezTo>
                <a:lnTo>
                  <a:pt x="762000" y="533400"/>
                </a:lnTo>
                <a:lnTo>
                  <a:pt x="73727" y="304504"/>
                </a:lnTo>
                <a:close/>
              </a:path>
              <a:path extrusionOk="0" fill="none" h="1066800" w="1524000">
                <a:moveTo>
                  <a:pt x="73727" y="304504"/>
                </a:moveTo>
                <a:cubicBezTo>
                  <a:pt x="214087" y="97699"/>
                  <a:pt x="527334" y="-23336"/>
                  <a:pt x="852121" y="3743"/>
                </a:cubicBezTo>
                <a:cubicBezTo>
                  <a:pt x="1242011" y="36250"/>
                  <a:pt x="1532782" y="270821"/>
                  <a:pt x="1523800" y="545601"/>
                </a:cubicBezTo>
                <a:cubicBezTo>
                  <a:pt x="1514972" y="815679"/>
                  <a:pt x="1219087" y="1038495"/>
                  <a:pt x="834931" y="1064351"/>
                </a:cubicBezTo>
                <a:cubicBezTo>
                  <a:pt x="504000" y="1086625"/>
                  <a:pt x="190639" y="956144"/>
                  <a:pt x="60655" y="7419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5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Switches in Parallel</a:t>
            </a:r>
            <a:endParaRPr/>
          </a:p>
        </p:txBody>
      </p:sp>
      <p:graphicFrame>
        <p:nvGraphicFramePr>
          <p:cNvPr id="611" name="Google Shape;611;p45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12" name="Google Shape;612;p45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613" name="Google Shape;613;p45"/>
          <p:cNvSpPr txBox="1"/>
          <p:nvPr/>
        </p:nvSpPr>
        <p:spPr>
          <a:xfrm>
            <a:off x="5165725" y="5367337"/>
            <a:ext cx="2195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</a:t>
            </a:r>
            <a:r>
              <a:rPr b="0" i="0" lang="en-US" sz="1800" u="none">
                <a:solidFill>
                  <a:srgbClr val="009973"/>
                </a:solidFill>
                <a:latin typeface="Tahoma"/>
                <a:ea typeface="Tahoma"/>
                <a:cs typeface="Tahoma"/>
                <a:sym typeface="Tahoma"/>
              </a:rPr>
              <a:t>Logika OR</a:t>
            </a:r>
            <a:endParaRPr/>
          </a:p>
        </p:txBody>
      </p:sp>
      <p:sp>
        <p:nvSpPr>
          <p:cNvPr id="614" name="Google Shape;614;p45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615" name="Google Shape;615;p45"/>
          <p:cNvGrpSpPr/>
          <p:nvPr/>
        </p:nvGrpSpPr>
        <p:grpSpPr>
          <a:xfrm>
            <a:off x="762000" y="2133600"/>
            <a:ext cx="2667000" cy="2759075"/>
            <a:chOff x="609600" y="2438400"/>
            <a:chExt cx="2667001" cy="2758440"/>
          </a:xfrm>
        </p:grpSpPr>
        <p:grpSp>
          <p:nvGrpSpPr>
            <p:cNvPr id="616" name="Google Shape;616;p45"/>
            <p:cNvGrpSpPr/>
            <p:nvPr/>
          </p:nvGrpSpPr>
          <p:grpSpPr>
            <a:xfrm>
              <a:off x="914400" y="3657319"/>
              <a:ext cx="2133601" cy="190457"/>
              <a:chOff x="1801185" y="3680732"/>
              <a:chExt cx="2520212" cy="205693"/>
            </a:xfrm>
          </p:grpSpPr>
          <p:grpSp>
            <p:nvGrpSpPr>
              <p:cNvPr id="617" name="Google Shape;617;p45"/>
              <p:cNvGrpSpPr/>
              <p:nvPr/>
            </p:nvGrpSpPr>
            <p:grpSpPr>
              <a:xfrm>
                <a:off x="1801185" y="3725299"/>
                <a:ext cx="2520212" cy="152555"/>
                <a:chOff x="1801183" y="4994941"/>
                <a:chExt cx="2520212" cy="152555"/>
              </a:xfrm>
            </p:grpSpPr>
            <p:cxnSp>
              <p:nvCxnSpPr>
                <p:cNvPr id="618" name="Google Shape;618;p45"/>
                <p:cNvCxnSpPr/>
                <p:nvPr/>
              </p:nvCxnSpPr>
              <p:spPr>
                <a:xfrm rot="10800000">
                  <a:off x="3368815" y="5078933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619" name="Google Shape;619;p45"/>
                <p:cNvCxnSpPr/>
                <p:nvPr/>
              </p:nvCxnSpPr>
              <p:spPr>
                <a:xfrm>
                  <a:off x="1801183" y="5092646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620" name="Google Shape;620;p45"/>
                <p:cNvSpPr/>
                <p:nvPr/>
              </p:nvSpPr>
              <p:spPr>
                <a:xfrm>
                  <a:off x="3216928" y="4994941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1" name="Google Shape;621;p45"/>
              <p:cNvSpPr/>
              <p:nvPr/>
            </p:nvSpPr>
            <p:spPr>
              <a:xfrm>
                <a:off x="2513745" y="3733870"/>
                <a:ext cx="153763" cy="152555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2" name="Google Shape;622;p45"/>
              <p:cNvCxnSpPr/>
              <p:nvPr/>
            </p:nvCxnSpPr>
            <p:spPr>
              <a:xfrm flipH="1" rot="10800000">
                <a:off x="2667508" y="3680732"/>
                <a:ext cx="663806" cy="77135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cxnSp>
          <p:nvCxnSpPr>
            <p:cNvPr id="623" name="Google Shape;623;p45"/>
            <p:cNvCxnSpPr/>
            <p:nvPr/>
          </p:nvCxnSpPr>
          <p:spPr>
            <a:xfrm rot="10800000">
              <a:off x="914400" y="5180969"/>
              <a:ext cx="2133601" cy="0"/>
            </a:xfrm>
            <a:prstGeom prst="straightConnector1">
              <a:avLst/>
            </a:prstGeom>
            <a:noFill/>
            <a:ln cap="flat" cmpd="sng" w="63500">
              <a:solidFill>
                <a:srgbClr val="0D0D0D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grpSp>
          <p:nvGrpSpPr>
            <p:cNvPr id="624" name="Google Shape;624;p45"/>
            <p:cNvGrpSpPr/>
            <p:nvPr/>
          </p:nvGrpSpPr>
          <p:grpSpPr>
            <a:xfrm>
              <a:off x="2819401" y="2958980"/>
              <a:ext cx="457200" cy="2237860"/>
              <a:chOff x="3429000" y="520580"/>
              <a:chExt cx="457200" cy="2237860"/>
            </a:xfrm>
          </p:grpSpPr>
          <p:sp>
            <p:nvSpPr>
              <p:cNvPr id="625" name="Google Shape;625;p45"/>
              <p:cNvSpPr/>
              <p:nvPr/>
            </p:nvSpPr>
            <p:spPr>
              <a:xfrm>
                <a:off x="3429000" y="1752197"/>
                <a:ext cx="457200" cy="461857"/>
              </a:xfrm>
              <a:prstGeom prst="ellipse">
                <a:avLst/>
              </a:prstGeom>
              <a:solidFill>
                <a:srgbClr val="FF0000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6" name="Google Shape;626;p45"/>
              <p:cNvCxnSpPr/>
              <p:nvPr/>
            </p:nvCxnSpPr>
            <p:spPr>
              <a:xfrm rot="10800000">
                <a:off x="3663950" y="520580"/>
                <a:ext cx="0" cy="121891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627" name="Google Shape;627;p45"/>
              <p:cNvCxnSpPr/>
              <p:nvPr/>
            </p:nvCxnSpPr>
            <p:spPr>
              <a:xfrm rot="10800000">
                <a:off x="3657600" y="22092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628" name="Google Shape;628;p45"/>
            <p:cNvGrpSpPr/>
            <p:nvPr/>
          </p:nvGrpSpPr>
          <p:grpSpPr>
            <a:xfrm>
              <a:off x="609600" y="2971677"/>
              <a:ext cx="609600" cy="2225163"/>
              <a:chOff x="609600" y="2971677"/>
              <a:chExt cx="609600" cy="2225163"/>
            </a:xfrm>
          </p:grpSpPr>
          <p:cxnSp>
            <p:nvCxnSpPr>
              <p:cNvPr id="629" name="Google Shape;629;p45"/>
              <p:cNvCxnSpPr/>
              <p:nvPr/>
            </p:nvCxnSpPr>
            <p:spPr>
              <a:xfrm rot="10800000">
                <a:off x="920750" y="2971677"/>
                <a:ext cx="0" cy="146333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630" name="Google Shape;630;p45"/>
              <p:cNvCxnSpPr/>
              <p:nvPr/>
            </p:nvCxnSpPr>
            <p:spPr>
              <a:xfrm rot="10800000">
                <a:off x="914400" y="4647691"/>
                <a:ext cx="0" cy="54914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631" name="Google Shape;631;p45"/>
              <p:cNvCxnSpPr/>
              <p:nvPr/>
            </p:nvCxnSpPr>
            <p:spPr>
              <a:xfrm rot="10800000">
                <a:off x="609600" y="4415970"/>
                <a:ext cx="6096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632" name="Google Shape;632;p45"/>
              <p:cNvCxnSpPr/>
              <p:nvPr/>
            </p:nvCxnSpPr>
            <p:spPr>
              <a:xfrm rot="10800000">
                <a:off x="762000" y="4611188"/>
                <a:ext cx="31115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sp>
          <p:nvSpPr>
            <p:cNvPr id="633" name="Google Shape;633;p45"/>
            <p:cNvSpPr txBox="1"/>
            <p:nvPr/>
          </p:nvSpPr>
          <p:spPr>
            <a:xfrm>
              <a:off x="2209801" y="3276407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</a:t>
              </a:r>
              <a:endParaRPr/>
            </a:p>
          </p:txBody>
        </p:sp>
        <p:sp>
          <p:nvSpPr>
            <p:cNvPr id="634" name="Google Shape;634;p45"/>
            <p:cNvSpPr txBox="1"/>
            <p:nvPr/>
          </p:nvSpPr>
          <p:spPr>
            <a:xfrm>
              <a:off x="2209801" y="2438400"/>
              <a:ext cx="609600" cy="533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</a:t>
              </a:r>
              <a:endParaRPr/>
            </a:p>
          </p:txBody>
        </p:sp>
        <p:grpSp>
          <p:nvGrpSpPr>
            <p:cNvPr id="635" name="Google Shape;635;p45"/>
            <p:cNvGrpSpPr/>
            <p:nvPr/>
          </p:nvGrpSpPr>
          <p:grpSpPr>
            <a:xfrm>
              <a:off x="914400" y="2895495"/>
              <a:ext cx="2133601" cy="166650"/>
              <a:chOff x="1801185" y="3706558"/>
              <a:chExt cx="2520212" cy="179982"/>
            </a:xfrm>
          </p:grpSpPr>
          <p:grpSp>
            <p:nvGrpSpPr>
              <p:cNvPr id="636" name="Google Shape;636;p45"/>
              <p:cNvGrpSpPr/>
              <p:nvPr/>
            </p:nvGrpSpPr>
            <p:grpSpPr>
              <a:xfrm>
                <a:off x="1801185" y="3725414"/>
                <a:ext cx="2520212" cy="152555"/>
                <a:chOff x="1801183" y="4995056"/>
                <a:chExt cx="2520212" cy="152555"/>
              </a:xfrm>
            </p:grpSpPr>
            <p:cxnSp>
              <p:nvCxnSpPr>
                <p:cNvPr id="637" name="Google Shape;637;p45"/>
                <p:cNvCxnSpPr/>
                <p:nvPr/>
              </p:nvCxnSpPr>
              <p:spPr>
                <a:xfrm rot="10800000">
                  <a:off x="3368815" y="5079047"/>
                  <a:ext cx="95258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638" name="Google Shape;638;p45"/>
                <p:cNvCxnSpPr/>
                <p:nvPr/>
              </p:nvCxnSpPr>
              <p:spPr>
                <a:xfrm>
                  <a:off x="1801183" y="5092760"/>
                  <a:ext cx="78944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639" name="Google Shape;639;p45"/>
                <p:cNvSpPr/>
                <p:nvPr/>
              </p:nvSpPr>
              <p:spPr>
                <a:xfrm>
                  <a:off x="3216928" y="4995056"/>
                  <a:ext cx="151887" cy="152555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0" name="Google Shape;640;p45"/>
              <p:cNvSpPr/>
              <p:nvPr/>
            </p:nvSpPr>
            <p:spPr>
              <a:xfrm>
                <a:off x="2513745" y="3733984"/>
                <a:ext cx="153763" cy="152556"/>
              </a:xfrm>
              <a:prstGeom prst="ellipse">
                <a:avLst/>
              </a:prstGeom>
              <a:solidFill>
                <a:srgbClr val="7F7F7F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1" name="Google Shape;641;p45"/>
              <p:cNvCxnSpPr/>
              <p:nvPr/>
            </p:nvCxnSpPr>
            <p:spPr>
              <a:xfrm flipH="1" rot="10800000">
                <a:off x="2667508" y="3706558"/>
                <a:ext cx="573798" cy="5142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  <p:sp>
        <p:nvSpPr>
          <p:cNvPr id="642" name="Google Shape;642;p45"/>
          <p:cNvSpPr/>
          <p:nvPr/>
        </p:nvSpPr>
        <p:spPr>
          <a:xfrm>
            <a:off x="1371600" y="3657600"/>
            <a:ext cx="1524000" cy="1066800"/>
          </a:xfrm>
          <a:custGeom>
            <a:rect b="b" l="l" r="r" t="t"/>
            <a:pathLst>
              <a:path extrusionOk="0" h="1066800" w="1524000">
                <a:moveTo>
                  <a:pt x="73727" y="304504"/>
                </a:moveTo>
                <a:cubicBezTo>
                  <a:pt x="214087" y="97699"/>
                  <a:pt x="527334" y="-23336"/>
                  <a:pt x="852121" y="3743"/>
                </a:cubicBezTo>
                <a:cubicBezTo>
                  <a:pt x="1242011" y="36250"/>
                  <a:pt x="1532782" y="270821"/>
                  <a:pt x="1523800" y="545601"/>
                </a:cubicBezTo>
                <a:cubicBezTo>
                  <a:pt x="1514972" y="815679"/>
                  <a:pt x="1219087" y="1038495"/>
                  <a:pt x="834931" y="1064351"/>
                </a:cubicBezTo>
                <a:cubicBezTo>
                  <a:pt x="504000" y="1086625"/>
                  <a:pt x="190639" y="956144"/>
                  <a:pt x="60655" y="741949"/>
                </a:cubicBezTo>
                <a:lnTo>
                  <a:pt x="762000" y="533400"/>
                </a:lnTo>
                <a:lnTo>
                  <a:pt x="73727" y="304504"/>
                </a:lnTo>
                <a:close/>
              </a:path>
              <a:path extrusionOk="0" fill="none" h="1066800" w="1524000">
                <a:moveTo>
                  <a:pt x="73727" y="304504"/>
                </a:moveTo>
                <a:cubicBezTo>
                  <a:pt x="214087" y="97699"/>
                  <a:pt x="527334" y="-23336"/>
                  <a:pt x="852121" y="3743"/>
                </a:cubicBezTo>
                <a:cubicBezTo>
                  <a:pt x="1242011" y="36250"/>
                  <a:pt x="1532782" y="270821"/>
                  <a:pt x="1523800" y="545601"/>
                </a:cubicBezTo>
                <a:cubicBezTo>
                  <a:pt x="1514972" y="815679"/>
                  <a:pt x="1219087" y="1038495"/>
                  <a:pt x="834931" y="1064351"/>
                </a:cubicBezTo>
                <a:cubicBezTo>
                  <a:pt x="504000" y="1086625"/>
                  <a:pt x="190639" y="956144"/>
                  <a:pt x="60655" y="7419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5"/>
          <p:cNvSpPr/>
          <p:nvPr/>
        </p:nvSpPr>
        <p:spPr>
          <a:xfrm>
            <a:off x="1371600" y="2895600"/>
            <a:ext cx="1524000" cy="1828800"/>
          </a:xfrm>
          <a:custGeom>
            <a:rect b="b" l="l" r="r" t="t"/>
            <a:pathLst>
              <a:path extrusionOk="0" h="1828800" w="1524000">
                <a:moveTo>
                  <a:pt x="27678" y="670190"/>
                </a:moveTo>
                <a:cubicBezTo>
                  <a:pt x="134632" y="207082"/>
                  <a:pt x="522067" y="-77654"/>
                  <a:pt x="914441" y="18485"/>
                </a:cubicBezTo>
                <a:cubicBezTo>
                  <a:pt x="1272950" y="106326"/>
                  <a:pt x="1528815" y="487556"/>
                  <a:pt x="1523932" y="926604"/>
                </a:cubicBezTo>
                <a:cubicBezTo>
                  <a:pt x="1519005" y="1369565"/>
                  <a:pt x="1250183" y="1744577"/>
                  <a:pt x="885931" y="1816626"/>
                </a:cubicBezTo>
                <a:cubicBezTo>
                  <a:pt x="493860" y="1894178"/>
                  <a:pt x="117944" y="1597170"/>
                  <a:pt x="22370" y="1134334"/>
                </a:cubicBezTo>
                <a:lnTo>
                  <a:pt x="762000" y="914400"/>
                </a:lnTo>
                <a:lnTo>
                  <a:pt x="27678" y="670190"/>
                </a:lnTo>
                <a:close/>
              </a:path>
              <a:path extrusionOk="0" fill="none" h="1828800" w="1524000">
                <a:moveTo>
                  <a:pt x="27678" y="670190"/>
                </a:moveTo>
                <a:cubicBezTo>
                  <a:pt x="134632" y="207082"/>
                  <a:pt x="522067" y="-77654"/>
                  <a:pt x="914441" y="18485"/>
                </a:cubicBezTo>
                <a:cubicBezTo>
                  <a:pt x="1272950" y="106326"/>
                  <a:pt x="1528815" y="487556"/>
                  <a:pt x="1523932" y="926604"/>
                </a:cubicBezTo>
                <a:cubicBezTo>
                  <a:pt x="1519005" y="1369565"/>
                  <a:pt x="1250183" y="1744577"/>
                  <a:pt x="885931" y="1816626"/>
                </a:cubicBezTo>
                <a:cubicBezTo>
                  <a:pt x="493860" y="1894178"/>
                  <a:pt x="117944" y="1597170"/>
                  <a:pt x="22370" y="113433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6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NOT</a:t>
            </a:r>
            <a:endParaRPr/>
          </a:p>
        </p:txBody>
      </p:sp>
      <p:sp>
        <p:nvSpPr>
          <p:cNvPr id="649" name="Google Shape;649;p46"/>
          <p:cNvSpPr txBox="1"/>
          <p:nvPr>
            <p:ph idx="1" type="body"/>
          </p:nvPr>
        </p:nvSpPr>
        <p:spPr>
          <a:xfrm>
            <a:off x="457200" y="1447800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Gerbang logika NOT 🡪 gerbang logika dasar yang memiliki sebuah sinyal masukan dan sebuah sinyal keluaran.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akan tinggi jika sinyal masukan rendah.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bukan/ not 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46"/>
          <p:cNvGrpSpPr/>
          <p:nvPr/>
        </p:nvGrpSpPr>
        <p:grpSpPr>
          <a:xfrm>
            <a:off x="1662112" y="4699000"/>
            <a:ext cx="2452687" cy="762000"/>
            <a:chOff x="1662112" y="4698642"/>
            <a:chExt cx="2452688" cy="762000"/>
          </a:xfrm>
        </p:grpSpPr>
        <p:grpSp>
          <p:nvGrpSpPr>
            <p:cNvPr id="651" name="Google Shape;651;p46"/>
            <p:cNvGrpSpPr/>
            <p:nvPr/>
          </p:nvGrpSpPr>
          <p:grpSpPr>
            <a:xfrm>
              <a:off x="1662112" y="4876800"/>
              <a:ext cx="2452688" cy="383619"/>
              <a:chOff x="1662112" y="4876800"/>
              <a:chExt cx="2452688" cy="383619"/>
            </a:xfrm>
          </p:grpSpPr>
          <p:grpSp>
            <p:nvGrpSpPr>
              <p:cNvPr id="652" name="Google Shape;652;p46"/>
              <p:cNvGrpSpPr/>
              <p:nvPr/>
            </p:nvGrpSpPr>
            <p:grpSpPr>
              <a:xfrm>
                <a:off x="1981199" y="4995505"/>
                <a:ext cx="1806576" cy="152400"/>
                <a:chOff x="1981199" y="4995505"/>
                <a:chExt cx="1806576" cy="152400"/>
              </a:xfrm>
            </p:grpSpPr>
            <p:cxnSp>
              <p:nvCxnSpPr>
                <p:cNvPr id="653" name="Google Shape;653;p46"/>
                <p:cNvCxnSpPr/>
                <p:nvPr/>
              </p:nvCxnSpPr>
              <p:spPr>
                <a:xfrm flipH="1">
                  <a:off x="3368675" y="5071705"/>
                  <a:ext cx="419100" cy="1587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654" name="Google Shape;654;p46"/>
                <p:cNvCxnSpPr/>
                <p:nvPr/>
              </p:nvCxnSpPr>
              <p:spPr>
                <a:xfrm>
                  <a:off x="1981199" y="5092342"/>
                  <a:ext cx="609600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655" name="Google Shape;655;p46"/>
                <p:cNvSpPr/>
                <p:nvPr/>
              </p:nvSpPr>
              <p:spPr>
                <a:xfrm>
                  <a:off x="3216275" y="4995505"/>
                  <a:ext cx="152400" cy="152400"/>
                </a:xfrm>
                <a:prstGeom prst="ellipse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6" name="Google Shape;656;p46"/>
              <p:cNvSpPr txBox="1"/>
              <p:nvPr/>
            </p:nvSpPr>
            <p:spPr>
              <a:xfrm>
                <a:off x="1662112" y="4891087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657" name="Google Shape;657;p46"/>
              <p:cNvSpPr txBox="1"/>
              <p:nvPr/>
            </p:nvSpPr>
            <p:spPr>
              <a:xfrm>
                <a:off x="3809908" y="4876800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sp>
          <p:nvSpPr>
            <p:cNvPr id="658" name="Google Shape;658;p46"/>
            <p:cNvSpPr/>
            <p:nvPr/>
          </p:nvSpPr>
          <p:spPr>
            <a:xfrm rot="5400000">
              <a:off x="2516188" y="4774842"/>
              <a:ext cx="762000" cy="609600"/>
            </a:xfrm>
            <a:prstGeom prst="triangle">
              <a:avLst>
                <a:gd fmla="val 50000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59" name="Google Shape;659;p46"/>
          <p:cNvGraphicFramePr/>
          <p:nvPr/>
        </p:nvGraphicFramePr>
        <p:xfrm>
          <a:off x="4876800" y="4618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675" marB="4567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675" marB="4567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pic>
        <p:nvPicPr>
          <p:cNvPr descr="NOT.wmf" id="660" name="Google Shape;6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3200400"/>
            <a:ext cx="762000" cy="3937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 pembentuk dlm sistem digital.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⚫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beroperasi dlm bilangan biner  (gerbang logika biner).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biner menggunakan dua buah nilai yaitu ‘0’ dan ‘1’.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biner yang digunakan dlm sistem digital, yaitu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biner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positif,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logika tinggi ditandai dengan nilai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‘1’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logika rendah ditandai dengan nilai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‘0’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biner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negatif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logika tinggi ditandai nilai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‘0’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logika rendah ditandai nilai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‘1’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pembahasan ini kita akan mengunakan logika biner positif.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7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OR</a:t>
            </a:r>
            <a:endParaRPr/>
          </a:p>
        </p:txBody>
      </p:sp>
      <p:sp>
        <p:nvSpPr>
          <p:cNvPr id="666" name="Google Shape;666;p47"/>
          <p:cNvSpPr txBox="1"/>
          <p:nvPr>
            <p:ph idx="1" type="body"/>
          </p:nvPr>
        </p:nvSpPr>
        <p:spPr>
          <a:xfrm>
            <a:off x="228600" y="1268412"/>
            <a:ext cx="8610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”memiliki konsep seperti sebuah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saklar yang dipasangkan secara </a:t>
            </a:r>
            <a:b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paralel dengan lampu dan diserikan dengan sebuah resistor.”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8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Google Shape;673;p48"/>
          <p:cNvGraphicFramePr/>
          <p:nvPr/>
        </p:nvGraphicFramePr>
        <p:xfrm>
          <a:off x="48768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01750"/>
                <a:gridCol w="13493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Nyala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 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Mati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74" name="Google Shape;674;p48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675" name="Google Shape;675;p48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676" name="Google Shape;676;p48"/>
          <p:cNvGrpSpPr/>
          <p:nvPr/>
        </p:nvGrpSpPr>
        <p:grpSpPr>
          <a:xfrm>
            <a:off x="914400" y="2514600"/>
            <a:ext cx="2532062" cy="2590800"/>
            <a:chOff x="914400" y="2895600"/>
            <a:chExt cx="2532017" cy="2590800"/>
          </a:xfrm>
        </p:grpSpPr>
        <p:sp>
          <p:nvSpPr>
            <p:cNvPr id="677" name="Google Shape;677;p48"/>
            <p:cNvSpPr/>
            <p:nvPr/>
          </p:nvSpPr>
          <p:spPr>
            <a:xfrm>
              <a:off x="1600188" y="3505200"/>
              <a:ext cx="1523972" cy="1524000"/>
            </a:xfrm>
            <a:custGeom>
              <a:rect b="b" l="l" r="r" t="t"/>
              <a:pathLst>
                <a:path extrusionOk="0" h="1524000" w="1523972">
                  <a:moveTo>
                    <a:pt x="38935" y="521538"/>
                  </a:moveTo>
                  <a:cubicBezTo>
                    <a:pt x="157630" y="164617"/>
                    <a:pt x="519000" y="-52298"/>
                    <a:pt x="889804" y="10797"/>
                  </a:cubicBezTo>
                  <a:cubicBezTo>
                    <a:pt x="1260605" y="73891"/>
                    <a:pt x="1529898" y="398114"/>
                    <a:pt x="1523874" y="774203"/>
                  </a:cubicBezTo>
                  <a:cubicBezTo>
                    <a:pt x="1517851" y="1150292"/>
                    <a:pt x="1238312" y="1465724"/>
                    <a:pt x="865681" y="1516911"/>
                  </a:cubicBezTo>
                  <a:cubicBezTo>
                    <a:pt x="493047" y="1568098"/>
                    <a:pt x="138809" y="1339722"/>
                    <a:pt x="31605" y="979183"/>
                  </a:cubicBezTo>
                  <a:lnTo>
                    <a:pt x="761986" y="762000"/>
                  </a:lnTo>
                  <a:lnTo>
                    <a:pt x="38935" y="521538"/>
                  </a:lnTo>
                  <a:close/>
                </a:path>
                <a:path extrusionOk="0" fill="none" h="1524000" w="1523972">
                  <a:moveTo>
                    <a:pt x="38935" y="521538"/>
                  </a:moveTo>
                  <a:cubicBezTo>
                    <a:pt x="157630" y="164617"/>
                    <a:pt x="519000" y="-52298"/>
                    <a:pt x="889804" y="10797"/>
                  </a:cubicBezTo>
                  <a:cubicBezTo>
                    <a:pt x="1260605" y="73891"/>
                    <a:pt x="1529898" y="398114"/>
                    <a:pt x="1523874" y="774203"/>
                  </a:cubicBezTo>
                  <a:cubicBezTo>
                    <a:pt x="1517851" y="1150292"/>
                    <a:pt x="1238312" y="1465724"/>
                    <a:pt x="865681" y="1516911"/>
                  </a:cubicBezTo>
                  <a:cubicBezTo>
                    <a:pt x="493047" y="1568098"/>
                    <a:pt x="138809" y="1339722"/>
                    <a:pt x="31605" y="979183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8" name="Google Shape;678;p48"/>
            <p:cNvGrpSpPr/>
            <p:nvPr/>
          </p:nvGrpSpPr>
          <p:grpSpPr>
            <a:xfrm>
              <a:off x="914400" y="2895600"/>
              <a:ext cx="2532017" cy="2590800"/>
              <a:chOff x="4114800" y="533400"/>
              <a:chExt cx="2532017" cy="2590800"/>
            </a:xfrm>
          </p:grpSpPr>
          <p:grpSp>
            <p:nvGrpSpPr>
              <p:cNvPr id="679" name="Google Shape;679;p48"/>
              <p:cNvGrpSpPr/>
              <p:nvPr/>
            </p:nvGrpSpPr>
            <p:grpSpPr>
              <a:xfrm>
                <a:off x="4114800" y="533400"/>
                <a:ext cx="2532017" cy="2441575"/>
                <a:chOff x="363582" y="559158"/>
                <a:chExt cx="2532017" cy="2441575"/>
              </a:xfrm>
            </p:grpSpPr>
            <p:grpSp>
              <p:nvGrpSpPr>
                <p:cNvPr id="680" name="Google Shape;680;p48"/>
                <p:cNvGrpSpPr/>
                <p:nvPr/>
              </p:nvGrpSpPr>
              <p:grpSpPr>
                <a:xfrm>
                  <a:off x="693776" y="1473558"/>
                  <a:ext cx="2195473" cy="355601"/>
                  <a:chOff x="1800345" y="3502538"/>
                  <a:chExt cx="2521261" cy="384049"/>
                </a:xfrm>
              </p:grpSpPr>
              <p:grpSp>
                <p:nvGrpSpPr>
                  <p:cNvPr id="681" name="Google Shape;681;p48"/>
                  <p:cNvGrpSpPr/>
                  <p:nvPr/>
                </p:nvGrpSpPr>
                <p:grpSpPr>
                  <a:xfrm>
                    <a:off x="1800345" y="3725423"/>
                    <a:ext cx="2521261" cy="152591"/>
                    <a:chOff x="1800343" y="4995065"/>
                    <a:chExt cx="2521261" cy="152591"/>
                  </a:xfrm>
                </p:grpSpPr>
                <p:cxnSp>
                  <p:nvCxnSpPr>
                    <p:cNvPr id="682" name="Google Shape;682;p48"/>
                    <p:cNvCxnSpPr/>
                    <p:nvPr/>
                  </p:nvCxnSpPr>
                  <p:spPr>
                    <a:xfrm rot="10800000">
                      <a:off x="3368155" y="5079077"/>
                      <a:ext cx="953449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cxnSp>
                  <p:nvCxnSpPr>
                    <p:cNvPr id="683" name="Google Shape;683;p48"/>
                    <p:cNvCxnSpPr/>
                    <p:nvPr/>
                  </p:nvCxnSpPr>
                  <p:spPr>
                    <a:xfrm>
                      <a:off x="1800343" y="5092793"/>
                      <a:ext cx="789376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sp>
                  <p:nvSpPr>
                    <p:cNvPr id="684" name="Google Shape;684;p48"/>
                    <p:cNvSpPr/>
                    <p:nvPr/>
                  </p:nvSpPr>
                  <p:spPr>
                    <a:xfrm>
                      <a:off x="3216844" y="4995065"/>
                      <a:ext cx="151311" cy="152591"/>
                    </a:xfrm>
                    <a:prstGeom prst="ellipse">
                      <a:avLst/>
                    </a:prstGeom>
                    <a:solidFill>
                      <a:srgbClr val="7F7F7F"/>
                    </a:solidFill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85" name="Google Shape;685;p48"/>
                  <p:cNvSpPr/>
                  <p:nvPr/>
                </p:nvSpPr>
                <p:spPr>
                  <a:xfrm>
                    <a:off x="2513153" y="3733997"/>
                    <a:ext cx="153135" cy="152590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86" name="Google Shape;686;p48"/>
                  <p:cNvCxnSpPr/>
                  <p:nvPr/>
                </p:nvCxnSpPr>
                <p:spPr>
                  <a:xfrm flipH="1" rot="10800000">
                    <a:off x="2666289" y="3502538"/>
                    <a:ext cx="504981" cy="255461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cxnSp>
              <p:nvCxnSpPr>
                <p:cNvPr id="687" name="Google Shape;687;p48"/>
                <p:cNvCxnSpPr/>
                <p:nvPr/>
              </p:nvCxnSpPr>
              <p:spPr>
                <a:xfrm rot="10800000">
                  <a:off x="668376" y="2973746"/>
                  <a:ext cx="2220873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688" name="Google Shape;688;p48"/>
                <p:cNvCxnSpPr/>
                <p:nvPr/>
              </p:nvCxnSpPr>
              <p:spPr>
                <a:xfrm rot="10800000">
                  <a:off x="2895599" y="749658"/>
                  <a:ext cx="0" cy="2249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grpSp>
              <p:nvGrpSpPr>
                <p:cNvPr id="689" name="Google Shape;689;p48"/>
                <p:cNvGrpSpPr/>
                <p:nvPr/>
              </p:nvGrpSpPr>
              <p:grpSpPr>
                <a:xfrm>
                  <a:off x="363582" y="762358"/>
                  <a:ext cx="609589" cy="2238375"/>
                  <a:chOff x="609600" y="2972158"/>
                  <a:chExt cx="609589" cy="2238375"/>
                </a:xfrm>
              </p:grpSpPr>
              <p:cxnSp>
                <p:nvCxnSpPr>
                  <p:cNvPr id="690" name="Google Shape;690;p48"/>
                  <p:cNvCxnSpPr/>
                  <p:nvPr/>
                </p:nvCxnSpPr>
                <p:spPr>
                  <a:xfrm rot="10800000">
                    <a:off x="920744" y="2972158"/>
                    <a:ext cx="0" cy="14636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691" name="Google Shape;691;p48"/>
                  <p:cNvCxnSpPr/>
                  <p:nvPr/>
                </p:nvCxnSpPr>
                <p:spPr>
                  <a:xfrm rot="10800000">
                    <a:off x="914395" y="4661258"/>
                    <a:ext cx="0" cy="5492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692" name="Google Shape;692;p48"/>
                  <p:cNvCxnSpPr/>
                  <p:nvPr/>
                </p:nvCxnSpPr>
                <p:spPr>
                  <a:xfrm rot="10800000">
                    <a:off x="609600" y="4416783"/>
                    <a:ext cx="609589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693" name="Google Shape;693;p48"/>
                  <p:cNvCxnSpPr/>
                  <p:nvPr/>
                </p:nvCxnSpPr>
                <p:spPr>
                  <a:xfrm rot="10800000">
                    <a:off x="761997" y="4624746"/>
                    <a:ext cx="311144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694" name="Google Shape;694;p48"/>
                <p:cNvSpPr txBox="1"/>
                <p:nvPr/>
              </p:nvSpPr>
              <p:spPr>
                <a:xfrm>
                  <a:off x="1371627" y="1752958"/>
                  <a:ext cx="627051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grpSp>
              <p:nvGrpSpPr>
                <p:cNvPr id="695" name="Google Shape;695;p48"/>
                <p:cNvGrpSpPr/>
                <p:nvPr/>
              </p:nvGrpSpPr>
              <p:grpSpPr>
                <a:xfrm>
                  <a:off x="693776" y="787758"/>
                  <a:ext cx="2201823" cy="0"/>
                  <a:chOff x="1800345" y="4709784"/>
                  <a:chExt cx="2528554" cy="0"/>
                </a:xfrm>
              </p:grpSpPr>
              <p:cxnSp>
                <p:nvCxnSpPr>
                  <p:cNvPr id="696" name="Google Shape;696;p48"/>
                  <p:cNvCxnSpPr/>
                  <p:nvPr/>
                </p:nvCxnSpPr>
                <p:spPr>
                  <a:xfrm rot="10800000">
                    <a:off x="3278829" y="4709784"/>
                    <a:ext cx="105007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697" name="Google Shape;697;p48"/>
                  <p:cNvCxnSpPr/>
                  <p:nvPr/>
                </p:nvCxnSpPr>
                <p:spPr>
                  <a:xfrm>
                    <a:off x="1800345" y="4709784"/>
                    <a:ext cx="946157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698" name="Google Shape;698;p48"/>
                <p:cNvSpPr/>
                <p:nvPr/>
              </p:nvSpPr>
              <p:spPr>
                <a:xfrm>
                  <a:off x="1498624" y="559158"/>
                  <a:ext cx="457192" cy="461963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9" name="Google Shape;699;p48"/>
              <p:cNvGrpSpPr/>
              <p:nvPr/>
            </p:nvGrpSpPr>
            <p:grpSpPr>
              <a:xfrm>
                <a:off x="4952985" y="2286000"/>
                <a:ext cx="1066781" cy="838200"/>
                <a:chOff x="4952985" y="2286000"/>
                <a:chExt cx="1066781" cy="838200"/>
              </a:xfrm>
            </p:grpSpPr>
            <p:sp>
              <p:nvSpPr>
                <p:cNvPr id="700" name="Google Shape;700;p48"/>
                <p:cNvSpPr txBox="1"/>
                <p:nvPr/>
              </p:nvSpPr>
              <p:spPr>
                <a:xfrm>
                  <a:off x="4952985" y="2743200"/>
                  <a:ext cx="1066781" cy="381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2700000" dist="38100">
                    <a:srgbClr val="262626">
                      <a:alpha val="3960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48"/>
                <p:cNvSpPr txBox="1"/>
                <p:nvPr/>
              </p:nvSpPr>
              <p:spPr>
                <a:xfrm>
                  <a:off x="5105382" y="2286000"/>
                  <a:ext cx="627052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9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8" name="Google Shape;708;p49"/>
          <p:cNvGraphicFramePr/>
          <p:nvPr/>
        </p:nvGraphicFramePr>
        <p:xfrm>
          <a:off x="48768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01750"/>
                <a:gridCol w="13493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09" name="Google Shape;709;p49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710" name="Google Shape;710;p49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711" name="Google Shape;711;p49"/>
          <p:cNvGrpSpPr/>
          <p:nvPr/>
        </p:nvGrpSpPr>
        <p:grpSpPr>
          <a:xfrm>
            <a:off x="914400" y="2514600"/>
            <a:ext cx="2532062" cy="2590800"/>
            <a:chOff x="914400" y="2895600"/>
            <a:chExt cx="2532017" cy="2590800"/>
          </a:xfrm>
        </p:grpSpPr>
        <p:sp>
          <p:nvSpPr>
            <p:cNvPr id="712" name="Google Shape;712;p49"/>
            <p:cNvSpPr/>
            <p:nvPr/>
          </p:nvSpPr>
          <p:spPr>
            <a:xfrm>
              <a:off x="1600188" y="3505200"/>
              <a:ext cx="1523972" cy="1524000"/>
            </a:xfrm>
            <a:custGeom>
              <a:rect b="b" l="l" r="r" t="t"/>
              <a:pathLst>
                <a:path extrusionOk="0" h="1524000" w="1523972">
                  <a:moveTo>
                    <a:pt x="38935" y="521538"/>
                  </a:moveTo>
                  <a:cubicBezTo>
                    <a:pt x="157630" y="164617"/>
                    <a:pt x="519000" y="-52298"/>
                    <a:pt x="889804" y="10797"/>
                  </a:cubicBezTo>
                  <a:cubicBezTo>
                    <a:pt x="1260605" y="73891"/>
                    <a:pt x="1529898" y="398114"/>
                    <a:pt x="1523874" y="774203"/>
                  </a:cubicBezTo>
                  <a:cubicBezTo>
                    <a:pt x="1517851" y="1150292"/>
                    <a:pt x="1238312" y="1465724"/>
                    <a:pt x="865681" y="1516911"/>
                  </a:cubicBezTo>
                  <a:cubicBezTo>
                    <a:pt x="493047" y="1568098"/>
                    <a:pt x="138809" y="1339722"/>
                    <a:pt x="31605" y="979183"/>
                  </a:cubicBezTo>
                  <a:lnTo>
                    <a:pt x="761986" y="762000"/>
                  </a:lnTo>
                  <a:lnTo>
                    <a:pt x="38935" y="521538"/>
                  </a:lnTo>
                  <a:close/>
                </a:path>
                <a:path extrusionOk="0" fill="none" h="1524000" w="1523972">
                  <a:moveTo>
                    <a:pt x="38935" y="521538"/>
                  </a:moveTo>
                  <a:cubicBezTo>
                    <a:pt x="157630" y="164617"/>
                    <a:pt x="519000" y="-52298"/>
                    <a:pt x="889804" y="10797"/>
                  </a:cubicBezTo>
                  <a:cubicBezTo>
                    <a:pt x="1260605" y="73891"/>
                    <a:pt x="1529898" y="398114"/>
                    <a:pt x="1523874" y="774203"/>
                  </a:cubicBezTo>
                  <a:cubicBezTo>
                    <a:pt x="1517851" y="1150292"/>
                    <a:pt x="1238312" y="1465724"/>
                    <a:pt x="865681" y="1516911"/>
                  </a:cubicBezTo>
                  <a:cubicBezTo>
                    <a:pt x="493047" y="1568098"/>
                    <a:pt x="138809" y="1339722"/>
                    <a:pt x="31605" y="979183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49"/>
            <p:cNvGrpSpPr/>
            <p:nvPr/>
          </p:nvGrpSpPr>
          <p:grpSpPr>
            <a:xfrm>
              <a:off x="914400" y="2895600"/>
              <a:ext cx="2532017" cy="2590800"/>
              <a:chOff x="4114800" y="533400"/>
              <a:chExt cx="2532017" cy="2590800"/>
            </a:xfrm>
          </p:grpSpPr>
          <p:grpSp>
            <p:nvGrpSpPr>
              <p:cNvPr id="714" name="Google Shape;714;p49"/>
              <p:cNvGrpSpPr/>
              <p:nvPr/>
            </p:nvGrpSpPr>
            <p:grpSpPr>
              <a:xfrm>
                <a:off x="4114800" y="533400"/>
                <a:ext cx="2532017" cy="2441575"/>
                <a:chOff x="363582" y="559158"/>
                <a:chExt cx="2532017" cy="2441575"/>
              </a:xfrm>
            </p:grpSpPr>
            <p:grpSp>
              <p:nvGrpSpPr>
                <p:cNvPr id="715" name="Google Shape;715;p49"/>
                <p:cNvGrpSpPr/>
                <p:nvPr/>
              </p:nvGrpSpPr>
              <p:grpSpPr>
                <a:xfrm>
                  <a:off x="693776" y="1473558"/>
                  <a:ext cx="2195473" cy="355601"/>
                  <a:chOff x="1800345" y="3502538"/>
                  <a:chExt cx="2521261" cy="384049"/>
                </a:xfrm>
              </p:grpSpPr>
              <p:grpSp>
                <p:nvGrpSpPr>
                  <p:cNvPr id="716" name="Google Shape;716;p49"/>
                  <p:cNvGrpSpPr/>
                  <p:nvPr/>
                </p:nvGrpSpPr>
                <p:grpSpPr>
                  <a:xfrm>
                    <a:off x="1800345" y="3725423"/>
                    <a:ext cx="2521261" cy="152591"/>
                    <a:chOff x="1800343" y="4995065"/>
                    <a:chExt cx="2521261" cy="152591"/>
                  </a:xfrm>
                </p:grpSpPr>
                <p:cxnSp>
                  <p:nvCxnSpPr>
                    <p:cNvPr id="717" name="Google Shape;717;p49"/>
                    <p:cNvCxnSpPr/>
                    <p:nvPr/>
                  </p:nvCxnSpPr>
                  <p:spPr>
                    <a:xfrm rot="10800000">
                      <a:off x="3368155" y="5079077"/>
                      <a:ext cx="953449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cxnSp>
                  <p:nvCxnSpPr>
                    <p:cNvPr id="718" name="Google Shape;718;p49"/>
                    <p:cNvCxnSpPr/>
                    <p:nvPr/>
                  </p:nvCxnSpPr>
                  <p:spPr>
                    <a:xfrm>
                      <a:off x="1800343" y="5092793"/>
                      <a:ext cx="789376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sp>
                  <p:nvSpPr>
                    <p:cNvPr id="719" name="Google Shape;719;p49"/>
                    <p:cNvSpPr/>
                    <p:nvPr/>
                  </p:nvSpPr>
                  <p:spPr>
                    <a:xfrm>
                      <a:off x="3216844" y="4995065"/>
                      <a:ext cx="151311" cy="152591"/>
                    </a:xfrm>
                    <a:prstGeom prst="ellipse">
                      <a:avLst/>
                    </a:prstGeom>
                    <a:solidFill>
                      <a:srgbClr val="7F7F7F"/>
                    </a:solidFill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20" name="Google Shape;720;p49"/>
                  <p:cNvSpPr/>
                  <p:nvPr/>
                </p:nvSpPr>
                <p:spPr>
                  <a:xfrm>
                    <a:off x="2513153" y="3733997"/>
                    <a:ext cx="153135" cy="152590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21" name="Google Shape;721;p49"/>
                  <p:cNvCxnSpPr/>
                  <p:nvPr/>
                </p:nvCxnSpPr>
                <p:spPr>
                  <a:xfrm flipH="1" rot="10800000">
                    <a:off x="2666289" y="3502538"/>
                    <a:ext cx="504981" cy="255461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cxnSp>
              <p:nvCxnSpPr>
                <p:cNvPr id="722" name="Google Shape;722;p49"/>
                <p:cNvCxnSpPr/>
                <p:nvPr/>
              </p:nvCxnSpPr>
              <p:spPr>
                <a:xfrm rot="10800000">
                  <a:off x="668376" y="2973746"/>
                  <a:ext cx="2220873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723" name="Google Shape;723;p49"/>
                <p:cNvCxnSpPr/>
                <p:nvPr/>
              </p:nvCxnSpPr>
              <p:spPr>
                <a:xfrm rot="10800000">
                  <a:off x="2895599" y="749658"/>
                  <a:ext cx="0" cy="2249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grpSp>
              <p:nvGrpSpPr>
                <p:cNvPr id="724" name="Google Shape;724;p49"/>
                <p:cNvGrpSpPr/>
                <p:nvPr/>
              </p:nvGrpSpPr>
              <p:grpSpPr>
                <a:xfrm>
                  <a:off x="363582" y="762358"/>
                  <a:ext cx="609589" cy="2238375"/>
                  <a:chOff x="609600" y="2972158"/>
                  <a:chExt cx="609589" cy="2238375"/>
                </a:xfrm>
              </p:grpSpPr>
              <p:cxnSp>
                <p:nvCxnSpPr>
                  <p:cNvPr id="725" name="Google Shape;725;p49"/>
                  <p:cNvCxnSpPr/>
                  <p:nvPr/>
                </p:nvCxnSpPr>
                <p:spPr>
                  <a:xfrm rot="10800000">
                    <a:off x="920744" y="2972158"/>
                    <a:ext cx="0" cy="14636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26" name="Google Shape;726;p49"/>
                  <p:cNvCxnSpPr/>
                  <p:nvPr/>
                </p:nvCxnSpPr>
                <p:spPr>
                  <a:xfrm rot="10800000">
                    <a:off x="914395" y="4661258"/>
                    <a:ext cx="0" cy="5492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27" name="Google Shape;727;p49"/>
                  <p:cNvCxnSpPr/>
                  <p:nvPr/>
                </p:nvCxnSpPr>
                <p:spPr>
                  <a:xfrm rot="10800000">
                    <a:off x="609600" y="4416783"/>
                    <a:ext cx="609589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28" name="Google Shape;728;p49"/>
                  <p:cNvCxnSpPr/>
                  <p:nvPr/>
                </p:nvCxnSpPr>
                <p:spPr>
                  <a:xfrm rot="10800000">
                    <a:off x="761997" y="4624746"/>
                    <a:ext cx="311144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729" name="Google Shape;729;p49"/>
                <p:cNvSpPr txBox="1"/>
                <p:nvPr/>
              </p:nvSpPr>
              <p:spPr>
                <a:xfrm>
                  <a:off x="1371627" y="1752958"/>
                  <a:ext cx="627051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grpSp>
              <p:nvGrpSpPr>
                <p:cNvPr id="730" name="Google Shape;730;p49"/>
                <p:cNvGrpSpPr/>
                <p:nvPr/>
              </p:nvGrpSpPr>
              <p:grpSpPr>
                <a:xfrm>
                  <a:off x="693776" y="787758"/>
                  <a:ext cx="2201823" cy="0"/>
                  <a:chOff x="1800345" y="4709784"/>
                  <a:chExt cx="2528554" cy="0"/>
                </a:xfrm>
              </p:grpSpPr>
              <p:cxnSp>
                <p:nvCxnSpPr>
                  <p:cNvPr id="731" name="Google Shape;731;p49"/>
                  <p:cNvCxnSpPr/>
                  <p:nvPr/>
                </p:nvCxnSpPr>
                <p:spPr>
                  <a:xfrm rot="10800000">
                    <a:off x="3278829" y="4709784"/>
                    <a:ext cx="105007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32" name="Google Shape;732;p49"/>
                  <p:cNvCxnSpPr/>
                  <p:nvPr/>
                </p:nvCxnSpPr>
                <p:spPr>
                  <a:xfrm>
                    <a:off x="1800345" y="4709784"/>
                    <a:ext cx="946157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733" name="Google Shape;733;p49"/>
                <p:cNvSpPr/>
                <p:nvPr/>
              </p:nvSpPr>
              <p:spPr>
                <a:xfrm>
                  <a:off x="1498624" y="559158"/>
                  <a:ext cx="457192" cy="461963"/>
                </a:xfrm>
                <a:prstGeom prst="ellipse">
                  <a:avLst/>
                </a:prstGeom>
                <a:solidFill>
                  <a:srgbClr val="FF0000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4" name="Google Shape;734;p49"/>
              <p:cNvGrpSpPr/>
              <p:nvPr/>
            </p:nvGrpSpPr>
            <p:grpSpPr>
              <a:xfrm>
                <a:off x="4952985" y="2286000"/>
                <a:ext cx="1066781" cy="838200"/>
                <a:chOff x="4952985" y="2286000"/>
                <a:chExt cx="1066781" cy="838200"/>
              </a:xfrm>
            </p:grpSpPr>
            <p:sp>
              <p:nvSpPr>
                <p:cNvPr id="735" name="Google Shape;735;p49"/>
                <p:cNvSpPr txBox="1"/>
                <p:nvPr/>
              </p:nvSpPr>
              <p:spPr>
                <a:xfrm>
                  <a:off x="4952985" y="2743200"/>
                  <a:ext cx="1066781" cy="381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2700000" dist="38100">
                    <a:srgbClr val="262626">
                      <a:alpha val="3960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49"/>
                <p:cNvSpPr txBox="1"/>
                <p:nvPr/>
              </p:nvSpPr>
              <p:spPr>
                <a:xfrm>
                  <a:off x="5105382" y="2286000"/>
                  <a:ext cx="627052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0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3" name="Google Shape;743;p50"/>
          <p:cNvGraphicFramePr/>
          <p:nvPr/>
        </p:nvGraphicFramePr>
        <p:xfrm>
          <a:off x="48768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01750"/>
                <a:gridCol w="13493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44" name="Google Shape;744;p50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745" name="Google Shape;745;p50"/>
          <p:cNvSpPr txBox="1"/>
          <p:nvPr/>
        </p:nvSpPr>
        <p:spPr>
          <a:xfrm>
            <a:off x="4495800" y="1938337"/>
            <a:ext cx="3584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(ON/OFF = 1/0)</a:t>
            </a:r>
            <a:endParaRPr/>
          </a:p>
        </p:txBody>
      </p:sp>
      <p:grpSp>
        <p:nvGrpSpPr>
          <p:cNvPr id="746" name="Google Shape;746;p50"/>
          <p:cNvGrpSpPr/>
          <p:nvPr/>
        </p:nvGrpSpPr>
        <p:grpSpPr>
          <a:xfrm>
            <a:off x="914400" y="2514600"/>
            <a:ext cx="2532062" cy="2590800"/>
            <a:chOff x="914400" y="2895600"/>
            <a:chExt cx="2532017" cy="2590800"/>
          </a:xfrm>
        </p:grpSpPr>
        <p:sp>
          <p:nvSpPr>
            <p:cNvPr id="747" name="Google Shape;747;p50"/>
            <p:cNvSpPr/>
            <p:nvPr/>
          </p:nvSpPr>
          <p:spPr>
            <a:xfrm>
              <a:off x="1600188" y="4343400"/>
              <a:ext cx="1523972" cy="685800"/>
            </a:xfrm>
            <a:custGeom>
              <a:rect b="b" l="l" r="r" t="t"/>
              <a:pathLst>
                <a:path extrusionOk="0" h="685800" w="1523972">
                  <a:moveTo>
                    <a:pt x="149183" y="139103"/>
                  </a:moveTo>
                  <a:cubicBezTo>
                    <a:pt x="305101" y="44160"/>
                    <a:pt x="558585" y="-8012"/>
                    <a:pt x="820161" y="1001"/>
                  </a:cubicBezTo>
                  <a:cubicBezTo>
                    <a:pt x="1227698" y="15043"/>
                    <a:pt x="1538028" y="171281"/>
                    <a:pt x="1523490" y="355097"/>
                  </a:cubicBezTo>
                  <a:cubicBezTo>
                    <a:pt x="1509541" y="531460"/>
                    <a:pt x="1200410" y="674259"/>
                    <a:pt x="808998" y="685147"/>
                  </a:cubicBezTo>
                  <a:cubicBezTo>
                    <a:pt x="536900" y="692716"/>
                    <a:pt x="276546" y="634293"/>
                    <a:pt x="126253" y="531939"/>
                  </a:cubicBezTo>
                  <a:lnTo>
                    <a:pt x="761986" y="342900"/>
                  </a:lnTo>
                  <a:lnTo>
                    <a:pt x="149183" y="139103"/>
                  </a:lnTo>
                  <a:close/>
                </a:path>
                <a:path extrusionOk="0" fill="none" h="685800" w="1523972">
                  <a:moveTo>
                    <a:pt x="149183" y="139103"/>
                  </a:moveTo>
                  <a:cubicBezTo>
                    <a:pt x="305101" y="44160"/>
                    <a:pt x="558585" y="-8012"/>
                    <a:pt x="820161" y="1001"/>
                  </a:cubicBezTo>
                  <a:cubicBezTo>
                    <a:pt x="1227698" y="15043"/>
                    <a:pt x="1538028" y="171281"/>
                    <a:pt x="1523490" y="355097"/>
                  </a:cubicBezTo>
                  <a:cubicBezTo>
                    <a:pt x="1509541" y="531460"/>
                    <a:pt x="1200410" y="674259"/>
                    <a:pt x="808998" y="685147"/>
                  </a:cubicBezTo>
                  <a:cubicBezTo>
                    <a:pt x="536900" y="692716"/>
                    <a:pt x="276546" y="634293"/>
                    <a:pt x="126253" y="531939"/>
                  </a:cubicBezTo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8" name="Google Shape;748;p50"/>
            <p:cNvGrpSpPr/>
            <p:nvPr/>
          </p:nvGrpSpPr>
          <p:grpSpPr>
            <a:xfrm>
              <a:off x="914400" y="2895600"/>
              <a:ext cx="2532017" cy="2590800"/>
              <a:chOff x="4114800" y="533400"/>
              <a:chExt cx="2532017" cy="2590800"/>
            </a:xfrm>
          </p:grpSpPr>
          <p:grpSp>
            <p:nvGrpSpPr>
              <p:cNvPr id="749" name="Google Shape;749;p50"/>
              <p:cNvGrpSpPr/>
              <p:nvPr/>
            </p:nvGrpSpPr>
            <p:grpSpPr>
              <a:xfrm>
                <a:off x="4114800" y="533400"/>
                <a:ext cx="2532017" cy="2441575"/>
                <a:chOff x="363582" y="559158"/>
                <a:chExt cx="2532017" cy="2441575"/>
              </a:xfrm>
            </p:grpSpPr>
            <p:grpSp>
              <p:nvGrpSpPr>
                <p:cNvPr id="750" name="Google Shape;750;p50"/>
                <p:cNvGrpSpPr/>
                <p:nvPr/>
              </p:nvGrpSpPr>
              <p:grpSpPr>
                <a:xfrm>
                  <a:off x="693776" y="1625958"/>
                  <a:ext cx="2195473" cy="203199"/>
                  <a:chOff x="1800345" y="3667138"/>
                  <a:chExt cx="2521261" cy="219456"/>
                </a:xfrm>
              </p:grpSpPr>
              <p:grpSp>
                <p:nvGrpSpPr>
                  <p:cNvPr id="751" name="Google Shape;751;p50"/>
                  <p:cNvGrpSpPr/>
                  <p:nvPr/>
                </p:nvGrpSpPr>
                <p:grpSpPr>
                  <a:xfrm>
                    <a:off x="1800345" y="3725431"/>
                    <a:ext cx="2521261" cy="152591"/>
                    <a:chOff x="1800343" y="4995073"/>
                    <a:chExt cx="2521261" cy="152591"/>
                  </a:xfrm>
                </p:grpSpPr>
                <p:cxnSp>
                  <p:nvCxnSpPr>
                    <p:cNvPr id="752" name="Google Shape;752;p50"/>
                    <p:cNvCxnSpPr/>
                    <p:nvPr/>
                  </p:nvCxnSpPr>
                  <p:spPr>
                    <a:xfrm rot="10800000">
                      <a:off x="3368155" y="5079084"/>
                      <a:ext cx="953449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cxnSp>
                  <p:nvCxnSpPr>
                    <p:cNvPr id="753" name="Google Shape;753;p50"/>
                    <p:cNvCxnSpPr/>
                    <p:nvPr/>
                  </p:nvCxnSpPr>
                  <p:spPr>
                    <a:xfrm>
                      <a:off x="1800343" y="5092800"/>
                      <a:ext cx="789376" cy="0"/>
                    </a:xfrm>
                    <a:prstGeom prst="straightConnector1">
                      <a:avLst/>
                    </a:prstGeom>
                    <a:noFill/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med" w="med" type="none"/>
                      <a:tailEnd len="med" w="med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</p:cxnSp>
                <p:sp>
                  <p:nvSpPr>
                    <p:cNvPr id="754" name="Google Shape;754;p50"/>
                    <p:cNvSpPr/>
                    <p:nvPr/>
                  </p:nvSpPr>
                  <p:spPr>
                    <a:xfrm>
                      <a:off x="3216844" y="4995073"/>
                      <a:ext cx="151311" cy="152591"/>
                    </a:xfrm>
                    <a:prstGeom prst="ellipse">
                      <a:avLst/>
                    </a:prstGeom>
                    <a:solidFill>
                      <a:srgbClr val="7F7F7F"/>
                    </a:solidFill>
                    <a:ln cap="flat" cmpd="sng" w="63500">
                      <a:solidFill>
                        <a:srgbClr val="0D0D0D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effectLst>
                      <a:outerShdw blurRad="63500" dir="5400000" dist="50800">
                        <a:srgbClr val="262626"/>
                      </a:outerShdw>
                    </a:effectLst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755" name="Google Shape;755;p50"/>
                  <p:cNvSpPr/>
                  <p:nvPr/>
                </p:nvSpPr>
                <p:spPr>
                  <a:xfrm>
                    <a:off x="2513153" y="3734004"/>
                    <a:ext cx="153135" cy="152590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756" name="Google Shape;756;p50"/>
                  <p:cNvCxnSpPr/>
                  <p:nvPr/>
                </p:nvCxnSpPr>
                <p:spPr>
                  <a:xfrm flipH="1" rot="10800000">
                    <a:off x="2666289" y="3667138"/>
                    <a:ext cx="592486" cy="90869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cxnSp>
              <p:nvCxnSpPr>
                <p:cNvPr id="757" name="Google Shape;757;p50"/>
                <p:cNvCxnSpPr/>
                <p:nvPr/>
              </p:nvCxnSpPr>
              <p:spPr>
                <a:xfrm rot="10800000">
                  <a:off x="668376" y="2973746"/>
                  <a:ext cx="2220873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758" name="Google Shape;758;p50"/>
                <p:cNvCxnSpPr/>
                <p:nvPr/>
              </p:nvCxnSpPr>
              <p:spPr>
                <a:xfrm rot="10800000">
                  <a:off x="2895599" y="749658"/>
                  <a:ext cx="0" cy="2249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grpSp>
              <p:nvGrpSpPr>
                <p:cNvPr id="759" name="Google Shape;759;p50"/>
                <p:cNvGrpSpPr/>
                <p:nvPr/>
              </p:nvGrpSpPr>
              <p:grpSpPr>
                <a:xfrm>
                  <a:off x="363582" y="762358"/>
                  <a:ext cx="609589" cy="2238375"/>
                  <a:chOff x="609600" y="2972158"/>
                  <a:chExt cx="609589" cy="2238375"/>
                </a:xfrm>
              </p:grpSpPr>
              <p:cxnSp>
                <p:nvCxnSpPr>
                  <p:cNvPr id="760" name="Google Shape;760;p50"/>
                  <p:cNvCxnSpPr/>
                  <p:nvPr/>
                </p:nvCxnSpPr>
                <p:spPr>
                  <a:xfrm rot="10800000">
                    <a:off x="920744" y="2972158"/>
                    <a:ext cx="0" cy="14636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61" name="Google Shape;761;p50"/>
                  <p:cNvCxnSpPr/>
                  <p:nvPr/>
                </p:nvCxnSpPr>
                <p:spPr>
                  <a:xfrm rot="10800000">
                    <a:off x="914395" y="4661258"/>
                    <a:ext cx="0" cy="549275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62" name="Google Shape;762;p50"/>
                  <p:cNvCxnSpPr/>
                  <p:nvPr/>
                </p:nvCxnSpPr>
                <p:spPr>
                  <a:xfrm rot="10800000">
                    <a:off x="609600" y="4416783"/>
                    <a:ext cx="609589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63" name="Google Shape;763;p50"/>
                  <p:cNvCxnSpPr/>
                  <p:nvPr/>
                </p:nvCxnSpPr>
                <p:spPr>
                  <a:xfrm rot="10800000">
                    <a:off x="761997" y="4624746"/>
                    <a:ext cx="311144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764" name="Google Shape;764;p50"/>
                <p:cNvSpPr txBox="1"/>
                <p:nvPr/>
              </p:nvSpPr>
              <p:spPr>
                <a:xfrm>
                  <a:off x="1371627" y="1752958"/>
                  <a:ext cx="627051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grpSp>
              <p:nvGrpSpPr>
                <p:cNvPr id="765" name="Google Shape;765;p50"/>
                <p:cNvGrpSpPr/>
                <p:nvPr/>
              </p:nvGrpSpPr>
              <p:grpSpPr>
                <a:xfrm>
                  <a:off x="693776" y="787758"/>
                  <a:ext cx="2201823" cy="0"/>
                  <a:chOff x="1800345" y="4709784"/>
                  <a:chExt cx="2528554" cy="0"/>
                </a:xfrm>
              </p:grpSpPr>
              <p:cxnSp>
                <p:nvCxnSpPr>
                  <p:cNvPr id="766" name="Google Shape;766;p50"/>
                  <p:cNvCxnSpPr/>
                  <p:nvPr/>
                </p:nvCxnSpPr>
                <p:spPr>
                  <a:xfrm rot="10800000">
                    <a:off x="3278829" y="4709784"/>
                    <a:ext cx="105007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767" name="Google Shape;767;p50"/>
                  <p:cNvCxnSpPr/>
                  <p:nvPr/>
                </p:nvCxnSpPr>
                <p:spPr>
                  <a:xfrm>
                    <a:off x="1800345" y="4709784"/>
                    <a:ext cx="946157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</p:grpSp>
            <p:sp>
              <p:nvSpPr>
                <p:cNvPr id="768" name="Google Shape;768;p50"/>
                <p:cNvSpPr/>
                <p:nvPr/>
              </p:nvSpPr>
              <p:spPr>
                <a:xfrm>
                  <a:off x="1498624" y="559158"/>
                  <a:ext cx="457192" cy="461963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9" name="Google Shape;769;p50"/>
              <p:cNvGrpSpPr/>
              <p:nvPr/>
            </p:nvGrpSpPr>
            <p:grpSpPr>
              <a:xfrm>
                <a:off x="4952985" y="2286000"/>
                <a:ext cx="1066781" cy="838200"/>
                <a:chOff x="4952985" y="2286000"/>
                <a:chExt cx="1066781" cy="838200"/>
              </a:xfrm>
            </p:grpSpPr>
            <p:sp>
              <p:nvSpPr>
                <p:cNvPr id="770" name="Google Shape;770;p50"/>
                <p:cNvSpPr txBox="1"/>
                <p:nvPr/>
              </p:nvSpPr>
              <p:spPr>
                <a:xfrm>
                  <a:off x="4952985" y="2743200"/>
                  <a:ext cx="1066781" cy="3810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571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2700000" dist="38100">
                    <a:srgbClr val="262626">
                      <a:alpha val="3960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50"/>
                <p:cNvSpPr txBox="1"/>
                <p:nvPr/>
              </p:nvSpPr>
              <p:spPr>
                <a:xfrm>
                  <a:off x="5105382" y="2286000"/>
                  <a:ext cx="627052" cy="533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1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Bentukan</a:t>
            </a:r>
            <a:endParaRPr/>
          </a:p>
        </p:txBody>
      </p:sp>
      <p:sp>
        <p:nvSpPr>
          <p:cNvPr id="777" name="Google Shape;777;p51"/>
          <p:cNvSpPr txBox="1"/>
          <p:nvPr>
            <p:ph idx="1" type="body"/>
          </p:nvPr>
        </p:nvSpPr>
        <p:spPr>
          <a:xfrm>
            <a:off x="609600" y="1371600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Dihasilkan dari susunan gerbang logika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dasar.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diantaranya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1.  gerbang NAND,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gerbang NOR,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 gerbang XOR, dan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4. gerbang XNOR.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2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NAND</a:t>
            </a:r>
            <a:endParaRPr/>
          </a:p>
        </p:txBody>
      </p:sp>
      <p:sp>
        <p:nvSpPr>
          <p:cNvPr id="783" name="Google Shape;783;p52"/>
          <p:cNvSpPr txBox="1"/>
          <p:nvPr>
            <p:ph idx="1" type="body"/>
          </p:nvPr>
        </p:nvSpPr>
        <p:spPr>
          <a:xfrm>
            <a:off x="457200" y="19050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Gerbang logika NAND 🡪 gerbang logika AND yang di NOT kan.</a:t>
            </a:r>
            <a:endParaRPr/>
          </a:p>
        </p:txBody>
      </p:sp>
      <p:graphicFrame>
        <p:nvGraphicFramePr>
          <p:cNvPr id="784" name="Google Shape;784;p52"/>
          <p:cNvGraphicFramePr/>
          <p:nvPr/>
        </p:nvGraphicFramePr>
        <p:xfrm>
          <a:off x="2667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785" name="Google Shape;785;p52"/>
          <p:cNvGrpSpPr/>
          <p:nvPr/>
        </p:nvGrpSpPr>
        <p:grpSpPr>
          <a:xfrm>
            <a:off x="5562600" y="2943225"/>
            <a:ext cx="2727325" cy="866775"/>
            <a:chOff x="990600" y="4662487"/>
            <a:chExt cx="2727417" cy="866776"/>
          </a:xfrm>
        </p:grpSpPr>
        <p:grpSp>
          <p:nvGrpSpPr>
            <p:cNvPr id="786" name="Google Shape;786;p52"/>
            <p:cNvGrpSpPr/>
            <p:nvPr/>
          </p:nvGrpSpPr>
          <p:grpSpPr>
            <a:xfrm>
              <a:off x="1295400" y="4691063"/>
              <a:ext cx="2095500" cy="838200"/>
              <a:chOff x="1008" y="1584"/>
              <a:chExt cx="1320" cy="528"/>
            </a:xfrm>
          </p:grpSpPr>
          <p:sp>
            <p:nvSpPr>
              <p:cNvPr id="787" name="Google Shape;787;p52"/>
              <p:cNvSpPr/>
              <p:nvPr/>
            </p:nvSpPr>
            <p:spPr>
              <a:xfrm>
                <a:off x="1392" y="1584"/>
                <a:ext cx="576" cy="528"/>
              </a:xfrm>
              <a:prstGeom prst="flowChartDelay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8" name="Google Shape;788;p52"/>
              <p:cNvCxnSpPr/>
              <p:nvPr/>
            </p:nvCxnSpPr>
            <p:spPr>
              <a:xfrm flipH="1">
                <a:off x="2064" y="1824"/>
                <a:ext cx="264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789" name="Google Shape;789;p52"/>
              <p:cNvCxnSpPr/>
              <p:nvPr/>
            </p:nvCxnSpPr>
            <p:spPr>
              <a:xfrm>
                <a:off x="1008" y="1728"/>
                <a:ext cx="384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790" name="Google Shape;790;p52"/>
              <p:cNvCxnSpPr/>
              <p:nvPr/>
            </p:nvCxnSpPr>
            <p:spPr>
              <a:xfrm>
                <a:off x="1022" y="1968"/>
                <a:ext cx="370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791" name="Google Shape;791;p52"/>
              <p:cNvSpPr/>
              <p:nvPr/>
            </p:nvSpPr>
            <p:spPr>
              <a:xfrm>
                <a:off x="1968" y="1776"/>
                <a:ext cx="96" cy="96"/>
              </a:xfrm>
              <a:prstGeom prst="ellipse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2" name="Google Shape;792;p52"/>
            <p:cNvSpPr txBox="1"/>
            <p:nvPr/>
          </p:nvSpPr>
          <p:spPr>
            <a:xfrm>
              <a:off x="990600" y="466248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793" name="Google Shape;793;p52"/>
            <p:cNvSpPr txBox="1"/>
            <p:nvPr/>
          </p:nvSpPr>
          <p:spPr>
            <a:xfrm>
              <a:off x="990600" y="5086350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794" name="Google Shape;794;p52"/>
            <p:cNvSpPr txBox="1"/>
            <p:nvPr/>
          </p:nvSpPr>
          <p:spPr>
            <a:xfrm>
              <a:off x="3413125" y="4876800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grpSp>
        <p:nvGrpSpPr>
          <p:cNvPr id="795" name="Google Shape;795;p52"/>
          <p:cNvGrpSpPr/>
          <p:nvPr/>
        </p:nvGrpSpPr>
        <p:grpSpPr>
          <a:xfrm>
            <a:off x="533400" y="2971800"/>
            <a:ext cx="3924300" cy="866775"/>
            <a:chOff x="1676400" y="2362200"/>
            <a:chExt cx="3924098" cy="866776"/>
          </a:xfrm>
        </p:grpSpPr>
        <p:grpSp>
          <p:nvGrpSpPr>
            <p:cNvPr id="796" name="Google Shape;796;p52"/>
            <p:cNvGrpSpPr/>
            <p:nvPr/>
          </p:nvGrpSpPr>
          <p:grpSpPr>
            <a:xfrm>
              <a:off x="3147810" y="2374900"/>
              <a:ext cx="2452688" cy="762001"/>
              <a:chOff x="1662112" y="4698463"/>
              <a:chExt cx="2452688" cy="762001"/>
            </a:xfrm>
          </p:grpSpPr>
          <p:grpSp>
            <p:nvGrpSpPr>
              <p:cNvPr id="797" name="Google Shape;797;p52"/>
              <p:cNvGrpSpPr/>
              <p:nvPr/>
            </p:nvGrpSpPr>
            <p:grpSpPr>
              <a:xfrm>
                <a:off x="1662112" y="4876800"/>
                <a:ext cx="2452688" cy="383619"/>
                <a:chOff x="1662112" y="4876800"/>
                <a:chExt cx="2452688" cy="383619"/>
              </a:xfrm>
            </p:grpSpPr>
            <p:grpSp>
              <p:nvGrpSpPr>
                <p:cNvPr id="798" name="Google Shape;798;p52"/>
                <p:cNvGrpSpPr/>
                <p:nvPr/>
              </p:nvGrpSpPr>
              <p:grpSpPr>
                <a:xfrm>
                  <a:off x="1981310" y="4995326"/>
                  <a:ext cx="1806482" cy="152400"/>
                  <a:chOff x="1981310" y="4995326"/>
                  <a:chExt cx="1806482" cy="152400"/>
                </a:xfrm>
              </p:grpSpPr>
              <p:cxnSp>
                <p:nvCxnSpPr>
                  <p:cNvPr id="799" name="Google Shape;799;p52"/>
                  <p:cNvCxnSpPr/>
                  <p:nvPr/>
                </p:nvCxnSpPr>
                <p:spPr>
                  <a:xfrm flipH="1">
                    <a:off x="3368714" y="5071526"/>
                    <a:ext cx="419078" cy="1587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800" name="Google Shape;800;p52"/>
                  <p:cNvCxnSpPr/>
                  <p:nvPr/>
                </p:nvCxnSpPr>
                <p:spPr>
                  <a:xfrm>
                    <a:off x="1981310" y="5092163"/>
                    <a:ext cx="609569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801" name="Google Shape;801;p52"/>
                  <p:cNvSpPr/>
                  <p:nvPr/>
                </p:nvSpPr>
                <p:spPr>
                  <a:xfrm>
                    <a:off x="3216321" y="4995326"/>
                    <a:ext cx="152392" cy="152400"/>
                  </a:xfrm>
                  <a:prstGeom prst="ellipse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02" name="Google Shape;802;p52"/>
                <p:cNvSpPr txBox="1"/>
                <p:nvPr/>
              </p:nvSpPr>
              <p:spPr>
                <a:xfrm>
                  <a:off x="1662112" y="4891087"/>
                  <a:ext cx="25680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/>
                </a:p>
              </p:txBody>
            </p:sp>
            <p:sp>
              <p:nvSpPr>
                <p:cNvPr id="803" name="Google Shape;803;p52"/>
                <p:cNvSpPr txBox="1"/>
                <p:nvPr/>
              </p:nvSpPr>
              <p:spPr>
                <a:xfrm>
                  <a:off x="3809908" y="4876800"/>
                  <a:ext cx="30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804" name="Google Shape;804;p52"/>
              <p:cNvSpPr/>
              <p:nvPr/>
            </p:nvSpPr>
            <p:spPr>
              <a:xfrm rot="5400000">
                <a:off x="2516250" y="4774679"/>
                <a:ext cx="762001" cy="609569"/>
              </a:xfrm>
              <a:prstGeom prst="triangle">
                <a:avLst>
                  <a:gd fmla="val 50000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5" name="Google Shape;805;p52"/>
            <p:cNvGrpSpPr/>
            <p:nvPr/>
          </p:nvGrpSpPr>
          <p:grpSpPr>
            <a:xfrm>
              <a:off x="1676400" y="2362200"/>
              <a:ext cx="2679327" cy="866776"/>
              <a:chOff x="1387383" y="4662487"/>
              <a:chExt cx="2679327" cy="866776"/>
            </a:xfrm>
          </p:grpSpPr>
          <p:sp>
            <p:nvSpPr>
              <p:cNvPr id="806" name="Google Shape;806;p52"/>
              <p:cNvSpPr/>
              <p:nvPr/>
            </p:nvSpPr>
            <p:spPr>
              <a:xfrm>
                <a:off x="2301736" y="4691062"/>
                <a:ext cx="914353" cy="838201"/>
              </a:xfrm>
              <a:prstGeom prst="flowChartDelay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07" name="Google Shape;807;p52"/>
              <p:cNvCxnSpPr/>
              <p:nvPr/>
            </p:nvCxnSpPr>
            <p:spPr>
              <a:xfrm rot="10800000">
                <a:off x="3200215" y="5072062"/>
                <a:ext cx="54924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808" name="Google Shape;808;p52"/>
              <p:cNvCxnSpPr/>
              <p:nvPr/>
            </p:nvCxnSpPr>
            <p:spPr>
              <a:xfrm>
                <a:off x="1692167" y="4919662"/>
                <a:ext cx="609569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809" name="Google Shape;809;p52"/>
              <p:cNvCxnSpPr/>
              <p:nvPr/>
            </p:nvCxnSpPr>
            <p:spPr>
              <a:xfrm>
                <a:off x="1714391" y="5300663"/>
                <a:ext cx="587345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810" name="Google Shape;810;p52"/>
              <p:cNvSpPr txBox="1"/>
              <p:nvPr/>
            </p:nvSpPr>
            <p:spPr>
              <a:xfrm>
                <a:off x="1387383" y="4662487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811" name="Google Shape;811;p52"/>
              <p:cNvSpPr txBox="1"/>
              <p:nvPr/>
            </p:nvSpPr>
            <p:spPr>
              <a:xfrm>
                <a:off x="1387383" y="508635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812" name="Google Shape;812;p52"/>
              <p:cNvSpPr txBox="1"/>
              <p:nvPr/>
            </p:nvSpPr>
            <p:spPr>
              <a:xfrm>
                <a:off x="3809908" y="4876800"/>
                <a:ext cx="2568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endParaRPr/>
              </a:p>
            </p:txBody>
          </p:sp>
        </p:grpSp>
      </p:grpSp>
      <p:cxnSp>
        <p:nvCxnSpPr>
          <p:cNvPr id="813" name="Google Shape;813;p52"/>
          <p:cNvCxnSpPr/>
          <p:nvPr/>
        </p:nvCxnSpPr>
        <p:spPr>
          <a:xfrm>
            <a:off x="4660900" y="33655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3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NAND (Lanjutan)</a:t>
            </a:r>
            <a:endParaRPr/>
          </a:p>
        </p:txBody>
      </p:sp>
      <p:sp>
        <p:nvSpPr>
          <p:cNvPr id="819" name="Google Shape;819;p53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Gerbang logika NAND 🡪 gerbang logika yang memiliki dua atau lebih sinyal masukan dgn satu sinyal keluaran.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akan rendah jika semua sinyal masukan tinggi.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NAND B / bukan A AND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0" name="Google Shape;820;p53"/>
          <p:cNvGraphicFramePr/>
          <p:nvPr/>
        </p:nvGraphicFramePr>
        <p:xfrm>
          <a:off x="4572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821" name="Google Shape;821;p53"/>
          <p:cNvGrpSpPr/>
          <p:nvPr/>
        </p:nvGrpSpPr>
        <p:grpSpPr>
          <a:xfrm>
            <a:off x="1066800" y="4724400"/>
            <a:ext cx="2727325" cy="866775"/>
            <a:chOff x="990600" y="4662487"/>
            <a:chExt cx="2727417" cy="866776"/>
          </a:xfrm>
        </p:grpSpPr>
        <p:grpSp>
          <p:nvGrpSpPr>
            <p:cNvPr id="822" name="Google Shape;822;p53"/>
            <p:cNvGrpSpPr/>
            <p:nvPr/>
          </p:nvGrpSpPr>
          <p:grpSpPr>
            <a:xfrm>
              <a:off x="1295400" y="4691063"/>
              <a:ext cx="2095500" cy="838200"/>
              <a:chOff x="1008" y="1584"/>
              <a:chExt cx="1320" cy="528"/>
            </a:xfrm>
          </p:grpSpPr>
          <p:sp>
            <p:nvSpPr>
              <p:cNvPr id="823" name="Google Shape;823;p53"/>
              <p:cNvSpPr/>
              <p:nvPr/>
            </p:nvSpPr>
            <p:spPr>
              <a:xfrm>
                <a:off x="1392" y="1584"/>
                <a:ext cx="576" cy="528"/>
              </a:xfrm>
              <a:prstGeom prst="flowChartDelay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4" name="Google Shape;824;p53"/>
              <p:cNvCxnSpPr/>
              <p:nvPr/>
            </p:nvCxnSpPr>
            <p:spPr>
              <a:xfrm flipH="1">
                <a:off x="2064" y="1824"/>
                <a:ext cx="264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825" name="Google Shape;825;p53"/>
              <p:cNvCxnSpPr/>
              <p:nvPr/>
            </p:nvCxnSpPr>
            <p:spPr>
              <a:xfrm>
                <a:off x="1008" y="1728"/>
                <a:ext cx="384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826" name="Google Shape;826;p53"/>
              <p:cNvCxnSpPr/>
              <p:nvPr/>
            </p:nvCxnSpPr>
            <p:spPr>
              <a:xfrm>
                <a:off x="1022" y="1968"/>
                <a:ext cx="370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827" name="Google Shape;827;p53"/>
              <p:cNvSpPr/>
              <p:nvPr/>
            </p:nvSpPr>
            <p:spPr>
              <a:xfrm>
                <a:off x="1968" y="1776"/>
                <a:ext cx="96" cy="96"/>
              </a:xfrm>
              <a:prstGeom prst="ellipse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8" name="Google Shape;828;p53"/>
            <p:cNvSpPr txBox="1"/>
            <p:nvPr/>
          </p:nvSpPr>
          <p:spPr>
            <a:xfrm>
              <a:off x="990600" y="466248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829" name="Google Shape;829;p53"/>
            <p:cNvSpPr txBox="1"/>
            <p:nvPr/>
          </p:nvSpPr>
          <p:spPr>
            <a:xfrm>
              <a:off x="990600" y="5086350"/>
              <a:ext cx="320675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830" name="Google Shape;830;p53"/>
            <p:cNvSpPr txBox="1"/>
            <p:nvPr/>
          </p:nvSpPr>
          <p:spPr>
            <a:xfrm>
              <a:off x="3413125" y="4876800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pic>
        <p:nvPicPr>
          <p:cNvPr descr="Nand.wmf" id="831" name="Google Shape;83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1187" y="3663395"/>
            <a:ext cx="1116013" cy="39680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NOR</a:t>
            </a:r>
            <a:endParaRPr/>
          </a:p>
        </p:txBody>
      </p:sp>
      <p:sp>
        <p:nvSpPr>
          <p:cNvPr id="837" name="Google Shape;837;p54"/>
          <p:cNvSpPr txBox="1"/>
          <p:nvPr>
            <p:ph idx="1" type="body"/>
          </p:nvPr>
        </p:nvSpPr>
        <p:spPr>
          <a:xfrm>
            <a:off x="457200" y="19050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Gerbang logika NOR 🡪 gerbang logika OR yang di NOT kan.</a:t>
            </a:r>
            <a:endParaRPr/>
          </a:p>
        </p:txBody>
      </p:sp>
      <p:graphicFrame>
        <p:nvGraphicFramePr>
          <p:cNvPr id="838" name="Google Shape;838;p54"/>
          <p:cNvGraphicFramePr/>
          <p:nvPr/>
        </p:nvGraphicFramePr>
        <p:xfrm>
          <a:off x="2667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839" name="Google Shape;839;p54"/>
          <p:cNvCxnSpPr/>
          <p:nvPr/>
        </p:nvCxnSpPr>
        <p:spPr>
          <a:xfrm>
            <a:off x="4660900" y="33655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  <p:grpSp>
        <p:nvGrpSpPr>
          <p:cNvPr id="840" name="Google Shape;840;p54"/>
          <p:cNvGrpSpPr/>
          <p:nvPr/>
        </p:nvGrpSpPr>
        <p:grpSpPr>
          <a:xfrm>
            <a:off x="5410200" y="2860675"/>
            <a:ext cx="2667000" cy="949325"/>
            <a:chOff x="3946525" y="4765672"/>
            <a:chExt cx="2667092" cy="949325"/>
          </a:xfrm>
        </p:grpSpPr>
        <p:sp>
          <p:nvSpPr>
            <p:cNvPr id="841" name="Google Shape;841;p54"/>
            <p:cNvSpPr/>
            <p:nvPr/>
          </p:nvSpPr>
          <p:spPr>
            <a:xfrm rot="10800000">
              <a:off x="4772053" y="4765672"/>
              <a:ext cx="917607" cy="949325"/>
            </a:xfrm>
            <a:prstGeom prst="moon">
              <a:avLst>
                <a:gd fmla="val 17775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2" name="Google Shape;842;p54"/>
            <p:cNvCxnSpPr/>
            <p:nvPr/>
          </p:nvCxnSpPr>
          <p:spPr>
            <a:xfrm flipH="1">
              <a:off x="5867466" y="5210172"/>
              <a:ext cx="419114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843" name="Google Shape;843;p54"/>
            <p:cNvCxnSpPr/>
            <p:nvPr/>
          </p:nvCxnSpPr>
          <p:spPr>
            <a:xfrm>
              <a:off x="4294200" y="5057772"/>
              <a:ext cx="609621" cy="0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844" name="Google Shape;844;p54"/>
            <p:cNvCxnSpPr/>
            <p:nvPr/>
          </p:nvCxnSpPr>
          <p:spPr>
            <a:xfrm>
              <a:off x="4316426" y="5438772"/>
              <a:ext cx="587395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sp>
          <p:nvSpPr>
            <p:cNvPr id="845" name="Google Shape;845;p54"/>
            <p:cNvSpPr/>
            <p:nvPr/>
          </p:nvSpPr>
          <p:spPr>
            <a:xfrm>
              <a:off x="5715061" y="5133972"/>
              <a:ext cx="152405" cy="152400"/>
            </a:xfrm>
            <a:prstGeom prst="ellipse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54"/>
            <p:cNvSpPr txBox="1"/>
            <p:nvPr/>
          </p:nvSpPr>
          <p:spPr>
            <a:xfrm>
              <a:off x="3946525" y="4800600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847" name="Google Shape;847;p54"/>
            <p:cNvSpPr txBox="1"/>
            <p:nvPr/>
          </p:nvSpPr>
          <p:spPr>
            <a:xfrm>
              <a:off x="3946525" y="5224463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848" name="Google Shape;848;p54"/>
            <p:cNvSpPr txBox="1"/>
            <p:nvPr/>
          </p:nvSpPr>
          <p:spPr>
            <a:xfrm>
              <a:off x="6308725" y="5014913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grpSp>
        <p:nvGrpSpPr>
          <p:cNvPr id="849" name="Google Shape;849;p54"/>
          <p:cNvGrpSpPr/>
          <p:nvPr/>
        </p:nvGrpSpPr>
        <p:grpSpPr>
          <a:xfrm>
            <a:off x="584200" y="2895600"/>
            <a:ext cx="3849687" cy="949325"/>
            <a:chOff x="583842" y="2987317"/>
            <a:chExt cx="3850046" cy="949325"/>
          </a:xfrm>
        </p:grpSpPr>
        <p:grpSp>
          <p:nvGrpSpPr>
            <p:cNvPr id="850" name="Google Shape;850;p54"/>
            <p:cNvGrpSpPr/>
            <p:nvPr/>
          </p:nvGrpSpPr>
          <p:grpSpPr>
            <a:xfrm>
              <a:off x="1981200" y="3047643"/>
              <a:ext cx="2452688" cy="762000"/>
              <a:chOff x="1662112" y="4698285"/>
              <a:chExt cx="2452688" cy="762000"/>
            </a:xfrm>
          </p:grpSpPr>
          <p:grpSp>
            <p:nvGrpSpPr>
              <p:cNvPr id="851" name="Google Shape;851;p54"/>
              <p:cNvGrpSpPr/>
              <p:nvPr/>
            </p:nvGrpSpPr>
            <p:grpSpPr>
              <a:xfrm>
                <a:off x="1662112" y="4876800"/>
                <a:ext cx="2452688" cy="383619"/>
                <a:chOff x="1662112" y="4876800"/>
                <a:chExt cx="2452688" cy="383619"/>
              </a:xfrm>
            </p:grpSpPr>
            <p:grpSp>
              <p:nvGrpSpPr>
                <p:cNvPr id="852" name="Google Shape;852;p54"/>
                <p:cNvGrpSpPr/>
                <p:nvPr/>
              </p:nvGrpSpPr>
              <p:grpSpPr>
                <a:xfrm>
                  <a:off x="1981002" y="4995147"/>
                  <a:ext cx="1806743" cy="152400"/>
                  <a:chOff x="1981002" y="4995147"/>
                  <a:chExt cx="1806743" cy="152400"/>
                </a:xfrm>
              </p:grpSpPr>
              <p:cxnSp>
                <p:nvCxnSpPr>
                  <p:cNvPr id="853" name="Google Shape;853;p54"/>
                  <p:cNvCxnSpPr/>
                  <p:nvPr/>
                </p:nvCxnSpPr>
                <p:spPr>
                  <a:xfrm flipH="1">
                    <a:off x="3368606" y="5071347"/>
                    <a:ext cx="419139" cy="1587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854" name="Google Shape;854;p54"/>
                  <p:cNvCxnSpPr/>
                  <p:nvPr/>
                </p:nvCxnSpPr>
                <p:spPr>
                  <a:xfrm>
                    <a:off x="1981002" y="5091984"/>
                    <a:ext cx="609657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855" name="Google Shape;855;p54"/>
                  <p:cNvSpPr/>
                  <p:nvPr/>
                </p:nvSpPr>
                <p:spPr>
                  <a:xfrm>
                    <a:off x="3216192" y="4995147"/>
                    <a:ext cx="152414" cy="152400"/>
                  </a:xfrm>
                  <a:prstGeom prst="ellipse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56" name="Google Shape;856;p54"/>
                <p:cNvSpPr txBox="1"/>
                <p:nvPr/>
              </p:nvSpPr>
              <p:spPr>
                <a:xfrm>
                  <a:off x="1662112" y="4891087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7" name="Google Shape;857;p54"/>
                <p:cNvSpPr txBox="1"/>
                <p:nvPr/>
              </p:nvSpPr>
              <p:spPr>
                <a:xfrm>
                  <a:off x="3809908" y="4876800"/>
                  <a:ext cx="30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858" name="Google Shape;858;p54"/>
              <p:cNvSpPr/>
              <p:nvPr/>
            </p:nvSpPr>
            <p:spPr>
              <a:xfrm rot="5400000">
                <a:off x="2516073" y="4774456"/>
                <a:ext cx="762000" cy="609657"/>
              </a:xfrm>
              <a:prstGeom prst="triangle">
                <a:avLst>
                  <a:gd fmla="val 50000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9" name="Google Shape;859;p54"/>
            <p:cNvGrpSpPr/>
            <p:nvPr/>
          </p:nvGrpSpPr>
          <p:grpSpPr>
            <a:xfrm>
              <a:off x="583842" y="2987317"/>
              <a:ext cx="2546931" cy="949325"/>
              <a:chOff x="3946525" y="4765672"/>
              <a:chExt cx="2546931" cy="949325"/>
            </a:xfrm>
          </p:grpSpPr>
          <p:cxnSp>
            <p:nvCxnSpPr>
              <p:cNvPr id="860" name="Google Shape;860;p54"/>
              <p:cNvCxnSpPr/>
              <p:nvPr/>
            </p:nvCxnSpPr>
            <p:spPr>
              <a:xfrm flipH="1">
                <a:off x="5715165" y="5210172"/>
                <a:ext cx="547739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grpSp>
            <p:nvGrpSpPr>
              <p:cNvPr id="861" name="Google Shape;861;p54"/>
              <p:cNvGrpSpPr/>
              <p:nvPr/>
            </p:nvGrpSpPr>
            <p:grpSpPr>
              <a:xfrm>
                <a:off x="3946525" y="4765672"/>
                <a:ext cx="2546931" cy="949325"/>
                <a:chOff x="3946525" y="4765672"/>
                <a:chExt cx="2546931" cy="949325"/>
              </a:xfrm>
            </p:grpSpPr>
            <p:sp>
              <p:nvSpPr>
                <p:cNvPr id="862" name="Google Shape;862;p54"/>
                <p:cNvSpPr/>
                <p:nvPr/>
              </p:nvSpPr>
              <p:spPr>
                <a:xfrm rot="10800000">
                  <a:off x="4772102" y="4765672"/>
                  <a:ext cx="917660" cy="949325"/>
                </a:xfrm>
                <a:prstGeom prst="moon">
                  <a:avLst>
                    <a:gd fmla="val 17775" name="adj"/>
                  </a:avLst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3" name="Google Shape;863;p54"/>
                <p:cNvCxnSpPr/>
                <p:nvPr/>
              </p:nvCxnSpPr>
              <p:spPr>
                <a:xfrm>
                  <a:off x="4294220" y="5057772"/>
                  <a:ext cx="609657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864" name="Google Shape;864;p54"/>
                <p:cNvCxnSpPr/>
                <p:nvPr/>
              </p:nvCxnSpPr>
              <p:spPr>
                <a:xfrm>
                  <a:off x="4316447" y="5438772"/>
                  <a:ext cx="587430" cy="15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865" name="Google Shape;865;p54"/>
                <p:cNvSpPr txBox="1"/>
                <p:nvPr/>
              </p:nvSpPr>
              <p:spPr>
                <a:xfrm>
                  <a:off x="3946525" y="4800600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/>
                </a:p>
              </p:txBody>
            </p:sp>
            <p:sp>
              <p:nvSpPr>
                <p:cNvPr id="866" name="Google Shape;866;p54"/>
                <p:cNvSpPr txBox="1"/>
                <p:nvPr/>
              </p:nvSpPr>
              <p:spPr>
                <a:xfrm>
                  <a:off x="3946525" y="5224463"/>
                  <a:ext cx="3209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/>
                </a:p>
              </p:txBody>
            </p:sp>
            <p:sp>
              <p:nvSpPr>
                <p:cNvPr id="867" name="Google Shape;867;p54"/>
                <p:cNvSpPr txBox="1"/>
                <p:nvPr/>
              </p:nvSpPr>
              <p:spPr>
                <a:xfrm>
                  <a:off x="6308725" y="5014913"/>
                  <a:ext cx="1847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5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NOR (Lanjutan)</a:t>
            </a:r>
            <a:endParaRPr/>
          </a:p>
        </p:txBody>
      </p:sp>
      <p:sp>
        <p:nvSpPr>
          <p:cNvPr id="873" name="Google Shape;873;p55"/>
          <p:cNvSpPr txBox="1"/>
          <p:nvPr>
            <p:ph idx="1" type="body"/>
          </p:nvPr>
        </p:nvSpPr>
        <p:spPr>
          <a:xfrm>
            <a:off x="457200" y="1609725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Gerbang logika NOR 🡪 gerbang logika yang memiliki dua atau lebih sinyal masukan dgn satu sinyal keluaran.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akan rendah jika salah satu atau semua sinyal masukan tinggi.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Ekspresi Booleannya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NOR B / bukan(not) A OR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4" name="Google Shape;874;p55"/>
          <p:cNvGraphicFramePr/>
          <p:nvPr/>
        </p:nvGraphicFramePr>
        <p:xfrm>
          <a:off x="4572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875" name="Google Shape;875;p55"/>
          <p:cNvGrpSpPr/>
          <p:nvPr/>
        </p:nvGrpSpPr>
        <p:grpSpPr>
          <a:xfrm>
            <a:off x="1295400" y="4648200"/>
            <a:ext cx="2667000" cy="949325"/>
            <a:chOff x="3946525" y="4765672"/>
            <a:chExt cx="2667092" cy="949325"/>
          </a:xfrm>
        </p:grpSpPr>
        <p:sp>
          <p:nvSpPr>
            <p:cNvPr id="876" name="Google Shape;876;p55"/>
            <p:cNvSpPr/>
            <p:nvPr/>
          </p:nvSpPr>
          <p:spPr>
            <a:xfrm rot="10800000">
              <a:off x="4772053" y="4765672"/>
              <a:ext cx="917607" cy="949325"/>
            </a:xfrm>
            <a:prstGeom prst="moon">
              <a:avLst>
                <a:gd fmla="val 17775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7" name="Google Shape;877;p55"/>
            <p:cNvCxnSpPr/>
            <p:nvPr/>
          </p:nvCxnSpPr>
          <p:spPr>
            <a:xfrm flipH="1">
              <a:off x="5867466" y="5210172"/>
              <a:ext cx="419114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878" name="Google Shape;878;p55"/>
            <p:cNvCxnSpPr/>
            <p:nvPr/>
          </p:nvCxnSpPr>
          <p:spPr>
            <a:xfrm>
              <a:off x="4294200" y="5057772"/>
              <a:ext cx="609621" cy="0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879" name="Google Shape;879;p55"/>
            <p:cNvCxnSpPr/>
            <p:nvPr/>
          </p:nvCxnSpPr>
          <p:spPr>
            <a:xfrm>
              <a:off x="4316426" y="5438772"/>
              <a:ext cx="587395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sp>
          <p:nvSpPr>
            <p:cNvPr id="880" name="Google Shape;880;p55"/>
            <p:cNvSpPr/>
            <p:nvPr/>
          </p:nvSpPr>
          <p:spPr>
            <a:xfrm>
              <a:off x="5715061" y="5133972"/>
              <a:ext cx="152405" cy="152400"/>
            </a:xfrm>
            <a:prstGeom prst="ellipse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5"/>
            <p:cNvSpPr txBox="1"/>
            <p:nvPr/>
          </p:nvSpPr>
          <p:spPr>
            <a:xfrm>
              <a:off x="3946525" y="4800600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882" name="Google Shape;882;p55"/>
            <p:cNvSpPr txBox="1"/>
            <p:nvPr/>
          </p:nvSpPr>
          <p:spPr>
            <a:xfrm>
              <a:off x="3946525" y="5224463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883" name="Google Shape;883;p55"/>
            <p:cNvSpPr txBox="1"/>
            <p:nvPr/>
          </p:nvSpPr>
          <p:spPr>
            <a:xfrm>
              <a:off x="6308725" y="5014913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pic>
        <p:nvPicPr>
          <p:cNvPr descr="Nor.wmf" id="884" name="Google Shape;884;p55"/>
          <p:cNvPicPr preferRelativeResize="0"/>
          <p:nvPr/>
        </p:nvPicPr>
        <p:blipFill rotWithShape="1">
          <a:blip r:embed="rId3">
            <a:alphaModFix/>
          </a:blip>
          <a:srcRect b="-3846" l="0" r="0" t="1"/>
          <a:stretch/>
        </p:blipFill>
        <p:spPr>
          <a:xfrm>
            <a:off x="3199802" y="3835645"/>
            <a:ext cx="1220313" cy="40481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6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XOR</a:t>
            </a:r>
            <a:endParaRPr/>
          </a:p>
        </p:txBody>
      </p:sp>
      <p:sp>
        <p:nvSpPr>
          <p:cNvPr id="890" name="Google Shape;890;p56"/>
          <p:cNvSpPr txBox="1"/>
          <p:nvPr>
            <p:ph idx="1" type="body"/>
          </p:nvPr>
        </p:nvSpPr>
        <p:spPr>
          <a:xfrm>
            <a:off x="481012" y="1485900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tinggi jika masukan tinggi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berjumlah ganjil.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XOR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1" name="Google Shape;891;p56"/>
          <p:cNvGraphicFramePr/>
          <p:nvPr/>
        </p:nvGraphicFramePr>
        <p:xfrm>
          <a:off x="45720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892" name="Google Shape;892;p56"/>
          <p:cNvGrpSpPr/>
          <p:nvPr/>
        </p:nvGrpSpPr>
        <p:grpSpPr>
          <a:xfrm>
            <a:off x="473935" y="3914837"/>
            <a:ext cx="3505927" cy="1927101"/>
            <a:chOff x="5029179" y="813425"/>
            <a:chExt cx="3505313" cy="1927353"/>
          </a:xfrm>
        </p:grpSpPr>
        <p:sp>
          <p:nvSpPr>
            <p:cNvPr id="893" name="Google Shape;893;p56"/>
            <p:cNvSpPr/>
            <p:nvPr/>
          </p:nvSpPr>
          <p:spPr>
            <a:xfrm rot="2760000">
              <a:off x="5305079" y="1101738"/>
              <a:ext cx="1374955" cy="1350726"/>
            </a:xfrm>
            <a:custGeom>
              <a:rect b="b" l="l" r="r" t="t"/>
              <a:pathLst>
                <a:path extrusionOk="0" h="1350726" w="1374955">
                  <a:moveTo>
                    <a:pt x="687477" y="0"/>
                  </a:moveTo>
                  <a:cubicBezTo>
                    <a:pt x="1067161" y="0"/>
                    <a:pt x="1374955" y="302370"/>
                    <a:pt x="1374955" y="675363"/>
                  </a:cubicBezTo>
                  <a:lnTo>
                    <a:pt x="687478" y="675363"/>
                  </a:lnTo>
                  <a:cubicBezTo>
                    <a:pt x="687478" y="450242"/>
                    <a:pt x="687477" y="225121"/>
                    <a:pt x="687477" y="0"/>
                  </a:cubicBezTo>
                  <a:close/>
                </a:path>
                <a:path extrusionOk="0" fill="none" h="1350726" w="1374955">
                  <a:moveTo>
                    <a:pt x="687477" y="0"/>
                  </a:moveTo>
                  <a:cubicBezTo>
                    <a:pt x="1067161" y="0"/>
                    <a:pt x="1374955" y="302370"/>
                    <a:pt x="1374955" y="675363"/>
                  </a:cubicBezTo>
                </a:path>
              </a:pathLst>
            </a:custGeom>
            <a:noFill/>
            <a:ln cap="flat" cmpd="sng" w="63500">
              <a:solidFill>
                <a:srgbClr val="262699"/>
              </a:solidFill>
              <a:prstDash val="solid"/>
              <a:miter lim="524288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56"/>
            <p:cNvGrpSpPr/>
            <p:nvPr/>
          </p:nvGrpSpPr>
          <p:grpSpPr>
            <a:xfrm>
              <a:off x="5867400" y="1296026"/>
              <a:ext cx="2667092" cy="949449"/>
              <a:chOff x="3946525" y="4766298"/>
              <a:chExt cx="2667092" cy="949449"/>
            </a:xfrm>
          </p:grpSpPr>
          <p:cxnSp>
            <p:nvCxnSpPr>
              <p:cNvPr id="895" name="Google Shape;895;p56"/>
              <p:cNvCxnSpPr/>
              <p:nvPr/>
            </p:nvCxnSpPr>
            <p:spPr>
              <a:xfrm flipH="1">
                <a:off x="5715250" y="5210856"/>
                <a:ext cx="549179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grpSp>
            <p:nvGrpSpPr>
              <p:cNvPr id="896" name="Google Shape;896;p56"/>
              <p:cNvGrpSpPr/>
              <p:nvPr/>
            </p:nvGrpSpPr>
            <p:grpSpPr>
              <a:xfrm>
                <a:off x="3946525" y="4766298"/>
                <a:ext cx="2667092" cy="949449"/>
                <a:chOff x="3946525" y="4766298"/>
                <a:chExt cx="2667092" cy="949449"/>
              </a:xfrm>
            </p:grpSpPr>
            <p:sp>
              <p:nvSpPr>
                <p:cNvPr id="897" name="Google Shape;897;p56"/>
                <p:cNvSpPr/>
                <p:nvPr/>
              </p:nvSpPr>
              <p:spPr>
                <a:xfrm rot="10800000">
                  <a:off x="4772440" y="4766298"/>
                  <a:ext cx="917414" cy="949449"/>
                </a:xfrm>
                <a:prstGeom prst="moon">
                  <a:avLst>
                    <a:gd fmla="val 17775" name="adj"/>
                  </a:avLst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98" name="Google Shape;898;p56"/>
                <p:cNvCxnSpPr/>
                <p:nvPr/>
              </p:nvCxnSpPr>
              <p:spPr>
                <a:xfrm>
                  <a:off x="4294686" y="5058436"/>
                  <a:ext cx="609493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899" name="Google Shape;899;p56"/>
                <p:cNvCxnSpPr/>
                <p:nvPr/>
              </p:nvCxnSpPr>
              <p:spPr>
                <a:xfrm>
                  <a:off x="4316907" y="5439486"/>
                  <a:ext cx="587272" cy="15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900" name="Google Shape;900;p56"/>
                <p:cNvSpPr txBox="1"/>
                <p:nvPr/>
              </p:nvSpPr>
              <p:spPr>
                <a:xfrm>
                  <a:off x="3946525" y="4800600"/>
                  <a:ext cx="319088" cy="3667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/>
                </a:p>
              </p:txBody>
            </p:sp>
            <p:sp>
              <p:nvSpPr>
                <p:cNvPr id="901" name="Google Shape;901;p56"/>
                <p:cNvSpPr txBox="1"/>
                <p:nvPr/>
              </p:nvSpPr>
              <p:spPr>
                <a:xfrm>
                  <a:off x="3946525" y="5224463"/>
                  <a:ext cx="322467" cy="369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/>
                </a:p>
              </p:txBody>
            </p:sp>
            <p:sp>
              <p:nvSpPr>
                <p:cNvPr id="902" name="Google Shape;902;p56"/>
                <p:cNvSpPr txBox="1"/>
                <p:nvPr/>
              </p:nvSpPr>
              <p:spPr>
                <a:xfrm>
                  <a:off x="6308725" y="5014913"/>
                  <a:ext cx="30489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F</a:t>
                  </a:r>
                  <a:endParaRPr/>
                </a:p>
              </p:txBody>
            </p:sp>
          </p:grpSp>
        </p:grpSp>
      </p:grpSp>
      <p:pic>
        <p:nvPicPr>
          <p:cNvPr descr="Xor.wmf" id="903" name="Google Shape;90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590800"/>
            <a:ext cx="1131888" cy="3048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Dasar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Pada sistem digital hanya terdapat tiga buah gerbang logika dasar, yaitu 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1.  gerbang AND,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2. gerbang OR, dan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3. gerbang NOT (inverter).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Berikut ini kita akan membahas ketiga gerbang dasar tersebut.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7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XNOR</a:t>
            </a:r>
            <a:endParaRPr/>
          </a:p>
        </p:txBody>
      </p:sp>
      <p:sp>
        <p:nvSpPr>
          <p:cNvPr id="909" name="Google Shape;909;p57"/>
          <p:cNvSpPr txBox="1"/>
          <p:nvPr>
            <p:ph idx="1" type="body"/>
          </p:nvPr>
        </p:nvSpPr>
        <p:spPr>
          <a:xfrm>
            <a:off x="304800" y="1600200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rendah jika masukan tinggi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berjumlah ganjil.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XNOR/ bukan XOR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0" name="Google Shape;910;p57"/>
          <p:cNvGraphicFramePr/>
          <p:nvPr/>
        </p:nvGraphicFramePr>
        <p:xfrm>
          <a:off x="45720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911" name="Google Shape;911;p57"/>
          <p:cNvGrpSpPr/>
          <p:nvPr/>
        </p:nvGrpSpPr>
        <p:grpSpPr>
          <a:xfrm>
            <a:off x="245518" y="3759082"/>
            <a:ext cx="3475582" cy="1927460"/>
            <a:chOff x="562387" y="3466294"/>
            <a:chExt cx="3476305" cy="1927713"/>
          </a:xfrm>
        </p:grpSpPr>
        <p:grpSp>
          <p:nvGrpSpPr>
            <p:cNvPr id="912" name="Google Shape;912;p57"/>
            <p:cNvGrpSpPr/>
            <p:nvPr/>
          </p:nvGrpSpPr>
          <p:grpSpPr>
            <a:xfrm>
              <a:off x="1371600" y="3961777"/>
              <a:ext cx="2667092" cy="949449"/>
              <a:chOff x="3946525" y="4765049"/>
              <a:chExt cx="2667092" cy="949449"/>
            </a:xfrm>
          </p:grpSpPr>
          <p:sp>
            <p:nvSpPr>
              <p:cNvPr id="913" name="Google Shape;913;p57"/>
              <p:cNvSpPr/>
              <p:nvPr/>
            </p:nvSpPr>
            <p:spPr>
              <a:xfrm rot="10800000">
                <a:off x="4771734" y="4765049"/>
                <a:ext cx="917766" cy="949449"/>
              </a:xfrm>
              <a:prstGeom prst="moon">
                <a:avLst>
                  <a:gd fmla="val 17775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14" name="Google Shape;914;p57"/>
              <p:cNvCxnSpPr/>
              <p:nvPr/>
            </p:nvCxnSpPr>
            <p:spPr>
              <a:xfrm flipH="1">
                <a:off x="5867337" y="5209607"/>
                <a:ext cx="419187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915" name="Google Shape;915;p57"/>
              <p:cNvCxnSpPr/>
              <p:nvPr/>
            </p:nvCxnSpPr>
            <p:spPr>
              <a:xfrm>
                <a:off x="4293797" y="5057187"/>
                <a:ext cx="60972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916" name="Google Shape;916;p57"/>
              <p:cNvCxnSpPr/>
              <p:nvPr/>
            </p:nvCxnSpPr>
            <p:spPr>
              <a:xfrm>
                <a:off x="4316027" y="5438237"/>
                <a:ext cx="587497" cy="158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917" name="Google Shape;917;p57"/>
              <p:cNvSpPr/>
              <p:nvPr/>
            </p:nvSpPr>
            <p:spPr>
              <a:xfrm>
                <a:off x="5714905" y="5133397"/>
                <a:ext cx="152432" cy="152420"/>
              </a:xfrm>
              <a:prstGeom prst="ellipse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57"/>
              <p:cNvSpPr txBox="1"/>
              <p:nvPr/>
            </p:nvSpPr>
            <p:spPr>
              <a:xfrm>
                <a:off x="3946525" y="480060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919" name="Google Shape;919;p57"/>
              <p:cNvSpPr txBox="1"/>
              <p:nvPr/>
            </p:nvSpPr>
            <p:spPr>
              <a:xfrm>
                <a:off x="3946525" y="5224463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920" name="Google Shape;920;p57"/>
              <p:cNvSpPr txBox="1"/>
              <p:nvPr/>
            </p:nvSpPr>
            <p:spPr>
              <a:xfrm>
                <a:off x="6308725" y="5014913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sp>
          <p:nvSpPr>
            <p:cNvPr id="921" name="Google Shape;921;p57"/>
            <p:cNvSpPr/>
            <p:nvPr/>
          </p:nvSpPr>
          <p:spPr>
            <a:xfrm rot="2760000">
              <a:off x="838473" y="3754528"/>
              <a:ext cx="1374955" cy="1351244"/>
            </a:xfrm>
            <a:custGeom>
              <a:rect b="b" l="l" r="r" t="t"/>
              <a:pathLst>
                <a:path extrusionOk="0" h="1351244" w="1374955">
                  <a:moveTo>
                    <a:pt x="687477" y="0"/>
                  </a:moveTo>
                  <a:cubicBezTo>
                    <a:pt x="1067161" y="0"/>
                    <a:pt x="1374955" y="302486"/>
                    <a:pt x="1374955" y="675622"/>
                  </a:cubicBezTo>
                  <a:lnTo>
                    <a:pt x="687478" y="675622"/>
                  </a:lnTo>
                  <a:cubicBezTo>
                    <a:pt x="687478" y="450415"/>
                    <a:pt x="687477" y="225207"/>
                    <a:pt x="687477" y="0"/>
                  </a:cubicBezTo>
                  <a:close/>
                </a:path>
                <a:path extrusionOk="0" fill="none" h="1351244" w="1374955">
                  <a:moveTo>
                    <a:pt x="687477" y="0"/>
                  </a:moveTo>
                  <a:cubicBezTo>
                    <a:pt x="1067161" y="0"/>
                    <a:pt x="1374955" y="302486"/>
                    <a:pt x="1374955" y="675622"/>
                  </a:cubicBezTo>
                </a:path>
              </a:pathLst>
            </a:custGeom>
            <a:noFill/>
            <a:ln cap="flat" cmpd="sng" w="63500">
              <a:solidFill>
                <a:srgbClr val="262699"/>
              </a:solidFill>
              <a:prstDash val="solid"/>
              <a:miter lim="524288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XNor.wmf" id="922" name="Google Shape;9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4032" y="3124200"/>
            <a:ext cx="990600" cy="32385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58"/>
          <p:cNvSpPr txBox="1"/>
          <p:nvPr>
            <p:ph idx="1" type="body"/>
          </p:nvPr>
        </p:nvSpPr>
        <p:spPr>
          <a:xfrm>
            <a:off x="457200" y="1935162"/>
            <a:ext cx="8229600" cy="324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Jika gerbang logika NAND dan NOR terbentuk melalui penambahan gerbang NOT pada output AND maupun NOR,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bagaimana gerbang logika XOR dan XNOR terbentuk dari gerbang logika dasar?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9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Bubble AND</a:t>
            </a:r>
            <a:endParaRPr/>
          </a:p>
        </p:txBody>
      </p:sp>
      <p:sp>
        <p:nvSpPr>
          <p:cNvPr id="934" name="Google Shape;934;p59"/>
          <p:cNvSpPr txBox="1"/>
          <p:nvPr>
            <p:ph idx="1" type="body"/>
          </p:nvPr>
        </p:nvSpPr>
        <p:spPr>
          <a:xfrm>
            <a:off x="457200" y="18288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bubble AND 🡪 dibentuk dengan memberikan Not pada tiap masukan AND.</a:t>
            </a:r>
            <a:endParaRPr/>
          </a:p>
        </p:txBody>
      </p:sp>
      <p:graphicFrame>
        <p:nvGraphicFramePr>
          <p:cNvPr id="935" name="Google Shape;935;p59"/>
          <p:cNvGraphicFramePr/>
          <p:nvPr/>
        </p:nvGraphicFramePr>
        <p:xfrm>
          <a:off x="28194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936" name="Google Shape;936;p59"/>
          <p:cNvGrpSpPr/>
          <p:nvPr/>
        </p:nvGrpSpPr>
        <p:grpSpPr>
          <a:xfrm>
            <a:off x="5638800" y="2895600"/>
            <a:ext cx="2611437" cy="866775"/>
            <a:chOff x="990600" y="4662487"/>
            <a:chExt cx="2611506" cy="866776"/>
          </a:xfrm>
        </p:grpSpPr>
        <p:grpSp>
          <p:nvGrpSpPr>
            <p:cNvPr id="937" name="Google Shape;937;p59"/>
            <p:cNvGrpSpPr/>
            <p:nvPr/>
          </p:nvGrpSpPr>
          <p:grpSpPr>
            <a:xfrm>
              <a:off x="1295400" y="4691063"/>
              <a:ext cx="1966913" cy="838200"/>
              <a:chOff x="1008" y="1584"/>
              <a:chExt cx="1239" cy="528"/>
            </a:xfrm>
          </p:grpSpPr>
          <p:sp>
            <p:nvSpPr>
              <p:cNvPr id="938" name="Google Shape;938;p59"/>
              <p:cNvSpPr/>
              <p:nvPr/>
            </p:nvSpPr>
            <p:spPr>
              <a:xfrm>
                <a:off x="1392" y="1584"/>
                <a:ext cx="576" cy="528"/>
              </a:xfrm>
              <a:prstGeom prst="flowChartDelay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9" name="Google Shape;939;p59"/>
              <p:cNvCxnSpPr/>
              <p:nvPr/>
            </p:nvCxnSpPr>
            <p:spPr>
              <a:xfrm flipH="1">
                <a:off x="1983" y="1824"/>
                <a:ext cx="264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940" name="Google Shape;940;p59"/>
              <p:cNvCxnSpPr/>
              <p:nvPr/>
            </p:nvCxnSpPr>
            <p:spPr>
              <a:xfrm>
                <a:off x="1008" y="1728"/>
                <a:ext cx="384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941" name="Google Shape;941;p59"/>
              <p:cNvCxnSpPr/>
              <p:nvPr/>
            </p:nvCxnSpPr>
            <p:spPr>
              <a:xfrm>
                <a:off x="1022" y="1968"/>
                <a:ext cx="370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942" name="Google Shape;942;p59"/>
              <p:cNvSpPr/>
              <p:nvPr/>
            </p:nvSpPr>
            <p:spPr>
              <a:xfrm>
                <a:off x="1288" y="1926"/>
                <a:ext cx="96" cy="96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3" name="Google Shape;943;p59"/>
            <p:cNvSpPr txBox="1"/>
            <p:nvPr/>
          </p:nvSpPr>
          <p:spPr>
            <a:xfrm>
              <a:off x="990600" y="466248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944" name="Google Shape;944;p59"/>
            <p:cNvSpPr txBox="1"/>
            <p:nvPr/>
          </p:nvSpPr>
          <p:spPr>
            <a:xfrm>
              <a:off x="990600" y="5086350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945" name="Google Shape;945;p59"/>
            <p:cNvSpPr txBox="1"/>
            <p:nvPr/>
          </p:nvSpPr>
          <p:spPr>
            <a:xfrm>
              <a:off x="3297213" y="4876800"/>
              <a:ext cx="3048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cxnSp>
        <p:nvCxnSpPr>
          <p:cNvPr id="946" name="Google Shape;946;p59"/>
          <p:cNvCxnSpPr/>
          <p:nvPr/>
        </p:nvCxnSpPr>
        <p:spPr>
          <a:xfrm>
            <a:off x="4660900" y="33655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  <p:sp>
        <p:nvSpPr>
          <p:cNvPr id="947" name="Google Shape;947;p59"/>
          <p:cNvSpPr/>
          <p:nvPr/>
        </p:nvSpPr>
        <p:spPr>
          <a:xfrm>
            <a:off x="6362700" y="3073400"/>
            <a:ext cx="152400" cy="152400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2626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26262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59"/>
          <p:cNvGrpSpPr/>
          <p:nvPr/>
        </p:nvGrpSpPr>
        <p:grpSpPr>
          <a:xfrm>
            <a:off x="762000" y="2895600"/>
            <a:ext cx="3733800" cy="1066800"/>
            <a:chOff x="507642" y="3124200"/>
            <a:chExt cx="3733800" cy="1066800"/>
          </a:xfrm>
        </p:grpSpPr>
        <p:grpSp>
          <p:nvGrpSpPr>
            <p:cNvPr id="949" name="Google Shape;949;p59"/>
            <p:cNvGrpSpPr/>
            <p:nvPr/>
          </p:nvGrpSpPr>
          <p:grpSpPr>
            <a:xfrm>
              <a:off x="507642" y="3200400"/>
              <a:ext cx="3733800" cy="980006"/>
              <a:chOff x="507642" y="3200400"/>
              <a:chExt cx="3733800" cy="980006"/>
            </a:xfrm>
          </p:grpSpPr>
          <p:grpSp>
            <p:nvGrpSpPr>
              <p:cNvPr id="950" name="Google Shape;950;p59"/>
              <p:cNvGrpSpPr/>
              <p:nvPr/>
            </p:nvGrpSpPr>
            <p:grpSpPr>
              <a:xfrm>
                <a:off x="2878232" y="3405723"/>
                <a:ext cx="953635" cy="369331"/>
                <a:chOff x="1662112" y="4891087"/>
                <a:chExt cx="929088" cy="369332"/>
              </a:xfrm>
            </p:grpSpPr>
            <p:cxnSp>
              <p:nvCxnSpPr>
                <p:cNvPr id="951" name="Google Shape;951;p59"/>
                <p:cNvCxnSpPr/>
                <p:nvPr/>
              </p:nvCxnSpPr>
              <p:spPr>
                <a:xfrm>
                  <a:off x="1981825" y="5092165"/>
                  <a:ext cx="609375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952" name="Google Shape;952;p59"/>
                <p:cNvSpPr txBox="1"/>
                <p:nvPr/>
              </p:nvSpPr>
              <p:spPr>
                <a:xfrm>
                  <a:off x="1662112" y="4891087"/>
                  <a:ext cx="25680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/>
                </a:p>
              </p:txBody>
            </p:sp>
          </p:grpSp>
          <p:grpSp>
            <p:nvGrpSpPr>
              <p:cNvPr id="953" name="Google Shape;953;p59"/>
              <p:cNvGrpSpPr/>
              <p:nvPr/>
            </p:nvGrpSpPr>
            <p:grpSpPr>
              <a:xfrm>
                <a:off x="507642" y="3200400"/>
                <a:ext cx="3733800" cy="980006"/>
                <a:chOff x="549226" y="4662487"/>
                <a:chExt cx="3637688" cy="980007"/>
              </a:xfrm>
            </p:grpSpPr>
            <p:cxnSp>
              <p:nvCxnSpPr>
                <p:cNvPr id="954" name="Google Shape;954;p59"/>
                <p:cNvCxnSpPr/>
                <p:nvPr/>
              </p:nvCxnSpPr>
              <p:spPr>
                <a:xfrm rot="10800000">
                  <a:off x="3200160" y="5072062"/>
                  <a:ext cx="549056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55" name="Google Shape;955;p59"/>
                <p:cNvCxnSpPr/>
                <p:nvPr/>
              </p:nvCxnSpPr>
              <p:spPr>
                <a:xfrm>
                  <a:off x="1692191" y="4814887"/>
                  <a:ext cx="609375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56" name="Google Shape;956;p59"/>
                <p:cNvCxnSpPr/>
                <p:nvPr/>
              </p:nvCxnSpPr>
              <p:spPr>
                <a:xfrm>
                  <a:off x="1713843" y="5424488"/>
                  <a:ext cx="587722" cy="15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957" name="Google Shape;957;p59"/>
                <p:cNvSpPr/>
                <p:nvPr/>
              </p:nvSpPr>
              <p:spPr>
                <a:xfrm>
                  <a:off x="2301565" y="4691062"/>
                  <a:ext cx="914061" cy="838201"/>
                </a:xfrm>
                <a:prstGeom prst="flowChartDelay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p59"/>
                <p:cNvSpPr txBox="1"/>
                <p:nvPr/>
              </p:nvSpPr>
              <p:spPr>
                <a:xfrm>
                  <a:off x="549226" y="4662487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/>
                </a:p>
              </p:txBody>
            </p:sp>
            <p:sp>
              <p:nvSpPr>
                <p:cNvPr id="959" name="Google Shape;959;p59"/>
                <p:cNvSpPr txBox="1"/>
                <p:nvPr/>
              </p:nvSpPr>
              <p:spPr>
                <a:xfrm>
                  <a:off x="549226" y="5273162"/>
                  <a:ext cx="3209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/>
                </a:p>
              </p:txBody>
            </p:sp>
            <p:sp>
              <p:nvSpPr>
                <p:cNvPr id="960" name="Google Shape;960;p59"/>
                <p:cNvSpPr txBox="1"/>
                <p:nvPr/>
              </p:nvSpPr>
              <p:spPr>
                <a:xfrm>
                  <a:off x="3809908" y="4876800"/>
                  <a:ext cx="37700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F</a:t>
                  </a:r>
                  <a:endParaRPr/>
                </a:p>
              </p:txBody>
            </p:sp>
          </p:grpSp>
        </p:grpSp>
        <p:grpSp>
          <p:nvGrpSpPr>
            <p:cNvPr id="961" name="Google Shape;961;p59"/>
            <p:cNvGrpSpPr/>
            <p:nvPr/>
          </p:nvGrpSpPr>
          <p:grpSpPr>
            <a:xfrm>
              <a:off x="914042" y="3733800"/>
              <a:ext cx="762000" cy="457200"/>
              <a:chOff x="553302" y="4191000"/>
              <a:chExt cx="1564008" cy="762000"/>
            </a:xfrm>
          </p:grpSpPr>
          <p:sp>
            <p:nvSpPr>
              <p:cNvPr id="962" name="Google Shape;962;p59"/>
              <p:cNvSpPr/>
              <p:nvPr/>
            </p:nvSpPr>
            <p:spPr>
              <a:xfrm>
                <a:off x="1765408" y="4402667"/>
                <a:ext cx="351902" cy="338667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59"/>
              <p:cNvSpPr/>
              <p:nvPr/>
            </p:nvSpPr>
            <p:spPr>
              <a:xfrm rot="5400000">
                <a:off x="1066720" y="4267345"/>
                <a:ext cx="762000" cy="609310"/>
              </a:xfrm>
              <a:prstGeom prst="triangle">
                <a:avLst>
                  <a:gd fmla="val 50000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4" name="Google Shape;964;p59"/>
              <p:cNvCxnSpPr/>
              <p:nvPr/>
            </p:nvCxnSpPr>
            <p:spPr>
              <a:xfrm rot="10800000">
                <a:off x="553302" y="4587875"/>
                <a:ext cx="5506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965" name="Google Shape;965;p59"/>
            <p:cNvGrpSpPr/>
            <p:nvPr/>
          </p:nvGrpSpPr>
          <p:grpSpPr>
            <a:xfrm>
              <a:off x="914042" y="3124200"/>
              <a:ext cx="762000" cy="457200"/>
              <a:chOff x="553302" y="4191000"/>
              <a:chExt cx="1564008" cy="762000"/>
            </a:xfrm>
          </p:grpSpPr>
          <p:sp>
            <p:nvSpPr>
              <p:cNvPr id="966" name="Google Shape;966;p59"/>
              <p:cNvSpPr/>
              <p:nvPr/>
            </p:nvSpPr>
            <p:spPr>
              <a:xfrm>
                <a:off x="1765408" y="4402667"/>
                <a:ext cx="351902" cy="338667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59"/>
              <p:cNvSpPr/>
              <p:nvPr/>
            </p:nvSpPr>
            <p:spPr>
              <a:xfrm rot="5400000">
                <a:off x="1066720" y="4267345"/>
                <a:ext cx="762000" cy="609310"/>
              </a:xfrm>
              <a:prstGeom prst="triangle">
                <a:avLst>
                  <a:gd fmla="val 50000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8" name="Google Shape;968;p59"/>
              <p:cNvCxnSpPr/>
              <p:nvPr/>
            </p:nvCxnSpPr>
            <p:spPr>
              <a:xfrm rot="10800000">
                <a:off x="553302" y="4587875"/>
                <a:ext cx="5506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0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0"/>
          <p:cNvSpPr txBox="1"/>
          <p:nvPr>
            <p:ph idx="1" type="body"/>
          </p:nvPr>
        </p:nvSpPr>
        <p:spPr>
          <a:xfrm>
            <a:off x="381000" y="3170237"/>
            <a:ext cx="8229600" cy="332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Dilihat dari tabel kebenarannya :</a:t>
            </a:r>
            <a:endParaRPr/>
          </a:p>
        </p:txBody>
      </p:sp>
      <p:graphicFrame>
        <p:nvGraphicFramePr>
          <p:cNvPr id="975" name="Google Shape;975;p60"/>
          <p:cNvGraphicFramePr/>
          <p:nvPr/>
        </p:nvGraphicFramePr>
        <p:xfrm>
          <a:off x="2692400" y="1179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976" name="Google Shape;976;p60"/>
          <p:cNvCxnSpPr/>
          <p:nvPr/>
        </p:nvCxnSpPr>
        <p:spPr>
          <a:xfrm>
            <a:off x="4495800" y="44958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  <p:grpSp>
        <p:nvGrpSpPr>
          <p:cNvPr id="977" name="Google Shape;977;p60"/>
          <p:cNvGrpSpPr/>
          <p:nvPr/>
        </p:nvGrpSpPr>
        <p:grpSpPr>
          <a:xfrm>
            <a:off x="1447800" y="4038600"/>
            <a:ext cx="2611437" cy="866775"/>
            <a:chOff x="5562600" y="4495800"/>
            <a:chExt cx="2611414" cy="866775"/>
          </a:xfrm>
        </p:grpSpPr>
        <p:grpSp>
          <p:nvGrpSpPr>
            <p:cNvPr id="978" name="Google Shape;978;p60"/>
            <p:cNvGrpSpPr/>
            <p:nvPr/>
          </p:nvGrpSpPr>
          <p:grpSpPr>
            <a:xfrm>
              <a:off x="5562600" y="4495800"/>
              <a:ext cx="2611414" cy="866775"/>
              <a:chOff x="990600" y="4662487"/>
              <a:chExt cx="2611506" cy="866776"/>
            </a:xfrm>
          </p:grpSpPr>
          <p:grpSp>
            <p:nvGrpSpPr>
              <p:cNvPr id="979" name="Google Shape;979;p60"/>
              <p:cNvGrpSpPr/>
              <p:nvPr/>
            </p:nvGrpSpPr>
            <p:grpSpPr>
              <a:xfrm>
                <a:off x="1295400" y="4691063"/>
                <a:ext cx="1966913" cy="838200"/>
                <a:chOff x="1008" y="1584"/>
                <a:chExt cx="1239" cy="528"/>
              </a:xfrm>
            </p:grpSpPr>
            <p:sp>
              <p:nvSpPr>
                <p:cNvPr id="980" name="Google Shape;980;p60"/>
                <p:cNvSpPr/>
                <p:nvPr/>
              </p:nvSpPr>
              <p:spPr>
                <a:xfrm>
                  <a:off x="1392" y="1584"/>
                  <a:ext cx="576" cy="528"/>
                </a:xfrm>
                <a:prstGeom prst="flowChartDelay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81" name="Google Shape;981;p60"/>
                <p:cNvCxnSpPr/>
                <p:nvPr/>
              </p:nvCxnSpPr>
              <p:spPr>
                <a:xfrm flipH="1">
                  <a:off x="1983" y="1824"/>
                  <a:ext cx="264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82" name="Google Shape;982;p60"/>
                <p:cNvCxnSpPr/>
                <p:nvPr/>
              </p:nvCxnSpPr>
              <p:spPr>
                <a:xfrm>
                  <a:off x="1008" y="1728"/>
                  <a:ext cx="384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83" name="Google Shape;983;p60"/>
                <p:cNvCxnSpPr/>
                <p:nvPr/>
              </p:nvCxnSpPr>
              <p:spPr>
                <a:xfrm>
                  <a:off x="1022" y="1968"/>
                  <a:ext cx="370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984" name="Google Shape;984;p60"/>
                <p:cNvSpPr/>
                <p:nvPr/>
              </p:nvSpPr>
              <p:spPr>
                <a:xfrm>
                  <a:off x="1288" y="1926"/>
                  <a:ext cx="96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5" name="Google Shape;985;p60"/>
              <p:cNvSpPr txBox="1"/>
              <p:nvPr/>
            </p:nvSpPr>
            <p:spPr>
              <a:xfrm>
                <a:off x="990600" y="4662487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986" name="Google Shape;986;p60"/>
              <p:cNvSpPr txBox="1"/>
              <p:nvPr/>
            </p:nvSpPr>
            <p:spPr>
              <a:xfrm>
                <a:off x="990600" y="508635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987" name="Google Shape;987;p60"/>
              <p:cNvSpPr txBox="1"/>
              <p:nvPr/>
            </p:nvSpPr>
            <p:spPr>
              <a:xfrm>
                <a:off x="3297213" y="4876800"/>
                <a:ext cx="3048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sp>
          <p:nvSpPr>
            <p:cNvPr id="988" name="Google Shape;988;p60"/>
            <p:cNvSpPr/>
            <p:nvPr/>
          </p:nvSpPr>
          <p:spPr>
            <a:xfrm>
              <a:off x="6311893" y="4673600"/>
              <a:ext cx="152399" cy="152400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9" name="Google Shape;989;p60"/>
          <p:cNvGrpSpPr/>
          <p:nvPr/>
        </p:nvGrpSpPr>
        <p:grpSpPr>
          <a:xfrm>
            <a:off x="5486401" y="3962400"/>
            <a:ext cx="2611439" cy="949325"/>
            <a:chOff x="5638801" y="2869842"/>
            <a:chExt cx="2611416" cy="949325"/>
          </a:xfrm>
        </p:grpSpPr>
        <p:grpSp>
          <p:nvGrpSpPr>
            <p:cNvPr id="990" name="Google Shape;990;p60"/>
            <p:cNvGrpSpPr/>
            <p:nvPr/>
          </p:nvGrpSpPr>
          <p:grpSpPr>
            <a:xfrm>
              <a:off x="5638801" y="2895594"/>
              <a:ext cx="2611416" cy="793193"/>
              <a:chOff x="990600" y="4662487"/>
              <a:chExt cx="2611506" cy="793195"/>
            </a:xfrm>
          </p:grpSpPr>
          <p:grpSp>
            <p:nvGrpSpPr>
              <p:cNvPr id="991" name="Google Shape;991;p60"/>
              <p:cNvGrpSpPr/>
              <p:nvPr/>
            </p:nvGrpSpPr>
            <p:grpSpPr>
              <a:xfrm>
                <a:off x="1317625" y="4917351"/>
                <a:ext cx="1962150" cy="385884"/>
                <a:chOff x="1022" y="1726"/>
                <a:chExt cx="1236" cy="243"/>
              </a:xfrm>
            </p:grpSpPr>
            <p:cxnSp>
              <p:nvCxnSpPr>
                <p:cNvPr id="992" name="Google Shape;992;p60"/>
                <p:cNvCxnSpPr/>
                <p:nvPr/>
              </p:nvCxnSpPr>
              <p:spPr>
                <a:xfrm flipH="1">
                  <a:off x="1912" y="1824"/>
                  <a:ext cx="346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93" name="Google Shape;993;p60"/>
                <p:cNvCxnSpPr/>
                <p:nvPr/>
              </p:nvCxnSpPr>
              <p:spPr>
                <a:xfrm>
                  <a:off x="1024" y="1726"/>
                  <a:ext cx="384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994" name="Google Shape;994;p60"/>
                <p:cNvCxnSpPr/>
                <p:nvPr/>
              </p:nvCxnSpPr>
              <p:spPr>
                <a:xfrm>
                  <a:off x="1022" y="1968"/>
                  <a:ext cx="370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995" name="Google Shape;995;p60"/>
                <p:cNvSpPr/>
                <p:nvPr/>
              </p:nvSpPr>
              <p:spPr>
                <a:xfrm>
                  <a:off x="1912" y="1781"/>
                  <a:ext cx="96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96" name="Google Shape;996;p60"/>
              <p:cNvSpPr txBox="1"/>
              <p:nvPr/>
            </p:nvSpPr>
            <p:spPr>
              <a:xfrm>
                <a:off x="990600" y="4662487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997" name="Google Shape;997;p60"/>
              <p:cNvSpPr txBox="1"/>
              <p:nvPr/>
            </p:nvSpPr>
            <p:spPr>
              <a:xfrm>
                <a:off x="990600" y="508635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998" name="Google Shape;998;p60"/>
              <p:cNvSpPr txBox="1"/>
              <p:nvPr/>
            </p:nvSpPr>
            <p:spPr>
              <a:xfrm>
                <a:off x="3297213" y="4876800"/>
                <a:ext cx="3048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sp>
          <p:nvSpPr>
            <p:cNvPr id="999" name="Google Shape;999;p60"/>
            <p:cNvSpPr/>
            <p:nvPr/>
          </p:nvSpPr>
          <p:spPr>
            <a:xfrm rot="10800000">
              <a:off x="6451593" y="2869842"/>
              <a:ext cx="917567" cy="949325"/>
            </a:xfrm>
            <a:prstGeom prst="moon">
              <a:avLst>
                <a:gd fmla="val 17775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61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Bubble OR</a:t>
            </a:r>
            <a:endParaRPr/>
          </a:p>
        </p:txBody>
      </p:sp>
      <p:sp>
        <p:nvSpPr>
          <p:cNvPr id="1005" name="Google Shape;1005;p61"/>
          <p:cNvSpPr txBox="1"/>
          <p:nvPr>
            <p:ph idx="1" type="body"/>
          </p:nvPr>
        </p:nvSpPr>
        <p:spPr>
          <a:xfrm>
            <a:off x="457200" y="1828800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 bubble OR 🡪 dibentuk dengan memberikan Not pada tiap masukan OR.</a:t>
            </a:r>
            <a:endParaRPr/>
          </a:p>
        </p:txBody>
      </p:sp>
      <p:graphicFrame>
        <p:nvGraphicFramePr>
          <p:cNvPr id="1006" name="Google Shape;1006;p61"/>
          <p:cNvGraphicFramePr/>
          <p:nvPr/>
        </p:nvGraphicFramePr>
        <p:xfrm>
          <a:off x="28194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1007" name="Google Shape;1007;p61"/>
          <p:cNvCxnSpPr/>
          <p:nvPr/>
        </p:nvCxnSpPr>
        <p:spPr>
          <a:xfrm>
            <a:off x="4660900" y="33655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  <p:grpSp>
        <p:nvGrpSpPr>
          <p:cNvPr id="1008" name="Google Shape;1008;p61"/>
          <p:cNvGrpSpPr/>
          <p:nvPr/>
        </p:nvGrpSpPr>
        <p:grpSpPr>
          <a:xfrm>
            <a:off x="762000" y="2895600"/>
            <a:ext cx="3581400" cy="1066800"/>
            <a:chOff x="762000" y="2895600"/>
            <a:chExt cx="3581400" cy="1066800"/>
          </a:xfrm>
        </p:grpSpPr>
        <p:grpSp>
          <p:nvGrpSpPr>
            <p:cNvPr id="1009" name="Google Shape;1009;p61"/>
            <p:cNvGrpSpPr/>
            <p:nvPr/>
          </p:nvGrpSpPr>
          <p:grpSpPr>
            <a:xfrm>
              <a:off x="762000" y="2895600"/>
              <a:ext cx="3581400" cy="1066800"/>
              <a:chOff x="507642" y="3124200"/>
              <a:chExt cx="3581400" cy="1066800"/>
            </a:xfrm>
          </p:grpSpPr>
          <p:grpSp>
            <p:nvGrpSpPr>
              <p:cNvPr id="1010" name="Google Shape;1010;p61"/>
              <p:cNvGrpSpPr/>
              <p:nvPr/>
            </p:nvGrpSpPr>
            <p:grpSpPr>
              <a:xfrm>
                <a:off x="507642" y="3200400"/>
                <a:ext cx="3581400" cy="980006"/>
                <a:chOff x="507642" y="3200400"/>
                <a:chExt cx="3581400" cy="980006"/>
              </a:xfrm>
            </p:grpSpPr>
            <p:sp>
              <p:nvSpPr>
                <p:cNvPr id="1011" name="Google Shape;1011;p61"/>
                <p:cNvSpPr txBox="1"/>
                <p:nvPr/>
              </p:nvSpPr>
              <p:spPr>
                <a:xfrm>
                  <a:off x="2878232" y="3405723"/>
                  <a:ext cx="263587" cy="369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</a:t>
                  </a:r>
                  <a:endParaRPr/>
                </a:p>
              </p:txBody>
            </p:sp>
            <p:grpSp>
              <p:nvGrpSpPr>
                <p:cNvPr id="1012" name="Google Shape;1012;p61"/>
                <p:cNvGrpSpPr/>
                <p:nvPr/>
              </p:nvGrpSpPr>
              <p:grpSpPr>
                <a:xfrm>
                  <a:off x="507642" y="3200400"/>
                  <a:ext cx="3581400" cy="980006"/>
                  <a:chOff x="549226" y="4662487"/>
                  <a:chExt cx="3489210" cy="980007"/>
                </a:xfrm>
              </p:grpSpPr>
              <p:cxnSp>
                <p:nvCxnSpPr>
                  <p:cNvPr id="1013" name="Google Shape;1013;p61"/>
                  <p:cNvCxnSpPr/>
                  <p:nvPr/>
                </p:nvCxnSpPr>
                <p:spPr>
                  <a:xfrm rot="10800000">
                    <a:off x="3118188" y="5106987"/>
                    <a:ext cx="549055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1014" name="Google Shape;1014;p61"/>
                  <p:cNvCxnSpPr/>
                  <p:nvPr/>
                </p:nvCxnSpPr>
                <p:spPr>
                  <a:xfrm>
                    <a:off x="1692190" y="4814887"/>
                    <a:ext cx="609374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1015" name="Google Shape;1015;p61"/>
                  <p:cNvCxnSpPr/>
                  <p:nvPr/>
                </p:nvCxnSpPr>
                <p:spPr>
                  <a:xfrm>
                    <a:off x="1713843" y="5424488"/>
                    <a:ext cx="587722" cy="1588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1016" name="Google Shape;1016;p61"/>
                  <p:cNvSpPr txBox="1"/>
                  <p:nvPr/>
                </p:nvSpPr>
                <p:spPr>
                  <a:xfrm>
                    <a:off x="549226" y="4662487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1017" name="Google Shape;1017;p61"/>
                  <p:cNvSpPr txBox="1"/>
                  <p:nvPr/>
                </p:nvSpPr>
                <p:spPr>
                  <a:xfrm>
                    <a:off x="549226" y="5273162"/>
                    <a:ext cx="3209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1018" name="Google Shape;1018;p61"/>
                  <p:cNvSpPr txBox="1"/>
                  <p:nvPr/>
                </p:nvSpPr>
                <p:spPr>
                  <a:xfrm>
                    <a:off x="3661430" y="4891087"/>
                    <a:ext cx="377006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Tahoma"/>
                      <a:buNone/>
                    </a:pPr>
                    <a:r>
                      <a:rPr b="0" i="0" lang="en-US" sz="1800" u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 F</a:t>
                    </a:r>
                    <a:endParaRPr/>
                  </a:p>
                </p:txBody>
              </p:sp>
            </p:grpSp>
          </p:grpSp>
          <p:grpSp>
            <p:nvGrpSpPr>
              <p:cNvPr id="1019" name="Google Shape;1019;p61"/>
              <p:cNvGrpSpPr/>
              <p:nvPr/>
            </p:nvGrpSpPr>
            <p:grpSpPr>
              <a:xfrm>
                <a:off x="914042" y="3733800"/>
                <a:ext cx="762000" cy="457200"/>
                <a:chOff x="553302" y="4191000"/>
                <a:chExt cx="1564008" cy="762000"/>
              </a:xfrm>
            </p:grpSpPr>
            <p:sp>
              <p:nvSpPr>
                <p:cNvPr id="1020" name="Google Shape;1020;p61"/>
                <p:cNvSpPr/>
                <p:nvPr/>
              </p:nvSpPr>
              <p:spPr>
                <a:xfrm>
                  <a:off x="1765408" y="4402667"/>
                  <a:ext cx="351902" cy="338667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61"/>
                <p:cNvSpPr/>
                <p:nvPr/>
              </p:nvSpPr>
              <p:spPr>
                <a:xfrm rot="5400000">
                  <a:off x="1066720" y="4267345"/>
                  <a:ext cx="762000" cy="60931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22" name="Google Shape;1022;p61"/>
                <p:cNvCxnSpPr/>
                <p:nvPr/>
              </p:nvCxnSpPr>
              <p:spPr>
                <a:xfrm rot="10800000">
                  <a:off x="553302" y="4587875"/>
                  <a:ext cx="55066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1023" name="Google Shape;1023;p61"/>
              <p:cNvGrpSpPr/>
              <p:nvPr/>
            </p:nvGrpSpPr>
            <p:grpSpPr>
              <a:xfrm>
                <a:off x="914042" y="3124200"/>
                <a:ext cx="762000" cy="457200"/>
                <a:chOff x="553302" y="4191000"/>
                <a:chExt cx="1564008" cy="762000"/>
              </a:xfrm>
            </p:grpSpPr>
            <p:sp>
              <p:nvSpPr>
                <p:cNvPr id="1024" name="Google Shape;1024;p61"/>
                <p:cNvSpPr/>
                <p:nvPr/>
              </p:nvSpPr>
              <p:spPr>
                <a:xfrm>
                  <a:off x="1765408" y="4402667"/>
                  <a:ext cx="351902" cy="338667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61"/>
                <p:cNvSpPr/>
                <p:nvPr/>
              </p:nvSpPr>
              <p:spPr>
                <a:xfrm rot="5400000">
                  <a:off x="1066720" y="4267345"/>
                  <a:ext cx="762000" cy="609310"/>
                </a:xfrm>
                <a:prstGeom prst="triangle">
                  <a:avLst>
                    <a:gd fmla="val 50000" name="adj"/>
                  </a:avLst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26" name="Google Shape;1026;p61"/>
                <p:cNvCxnSpPr/>
                <p:nvPr/>
              </p:nvCxnSpPr>
              <p:spPr>
                <a:xfrm rot="10800000">
                  <a:off x="553302" y="4587875"/>
                  <a:ext cx="550662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</p:grpSp>
        <p:sp>
          <p:nvSpPr>
            <p:cNvPr id="1027" name="Google Shape;1027;p61"/>
            <p:cNvSpPr/>
            <p:nvPr/>
          </p:nvSpPr>
          <p:spPr>
            <a:xfrm rot="10800000">
              <a:off x="2463800" y="2933700"/>
              <a:ext cx="917575" cy="949325"/>
            </a:xfrm>
            <a:prstGeom prst="moon">
              <a:avLst>
                <a:gd fmla="val 17775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61"/>
          <p:cNvGrpSpPr/>
          <p:nvPr/>
        </p:nvGrpSpPr>
        <p:grpSpPr>
          <a:xfrm>
            <a:off x="5638800" y="2870200"/>
            <a:ext cx="2611437" cy="949325"/>
            <a:chOff x="5638800" y="2869842"/>
            <a:chExt cx="2611414" cy="949325"/>
          </a:xfrm>
        </p:grpSpPr>
        <p:grpSp>
          <p:nvGrpSpPr>
            <p:cNvPr id="1029" name="Google Shape;1029;p61"/>
            <p:cNvGrpSpPr/>
            <p:nvPr/>
          </p:nvGrpSpPr>
          <p:grpSpPr>
            <a:xfrm>
              <a:off x="5638800" y="2895600"/>
              <a:ext cx="2611414" cy="793194"/>
              <a:chOff x="990600" y="4662487"/>
              <a:chExt cx="2611506" cy="793195"/>
            </a:xfrm>
          </p:grpSpPr>
          <p:grpSp>
            <p:nvGrpSpPr>
              <p:cNvPr id="1030" name="Google Shape;1030;p61"/>
              <p:cNvGrpSpPr/>
              <p:nvPr/>
            </p:nvGrpSpPr>
            <p:grpSpPr>
              <a:xfrm>
                <a:off x="1317625" y="4916488"/>
                <a:ext cx="1962150" cy="469900"/>
                <a:chOff x="1022" y="1726"/>
                <a:chExt cx="1236" cy="296"/>
              </a:xfrm>
            </p:grpSpPr>
            <p:cxnSp>
              <p:nvCxnSpPr>
                <p:cNvPr id="1031" name="Google Shape;1031;p61"/>
                <p:cNvCxnSpPr/>
                <p:nvPr/>
              </p:nvCxnSpPr>
              <p:spPr>
                <a:xfrm flipH="1">
                  <a:off x="1912" y="1824"/>
                  <a:ext cx="346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1032" name="Google Shape;1032;p61"/>
                <p:cNvCxnSpPr/>
                <p:nvPr/>
              </p:nvCxnSpPr>
              <p:spPr>
                <a:xfrm>
                  <a:off x="1024" y="1726"/>
                  <a:ext cx="384" cy="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cxnSp>
              <p:nvCxnSpPr>
                <p:cNvPr id="1033" name="Google Shape;1033;p61"/>
                <p:cNvCxnSpPr/>
                <p:nvPr/>
              </p:nvCxnSpPr>
              <p:spPr>
                <a:xfrm>
                  <a:off x="1022" y="1968"/>
                  <a:ext cx="370" cy="1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  <p:sp>
              <p:nvSpPr>
                <p:cNvPr id="1034" name="Google Shape;1034;p61"/>
                <p:cNvSpPr/>
                <p:nvPr/>
              </p:nvSpPr>
              <p:spPr>
                <a:xfrm>
                  <a:off x="1288" y="1926"/>
                  <a:ext cx="96" cy="96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63500">
                  <a:solidFill>
                    <a:srgbClr val="2626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35" name="Google Shape;1035;p61"/>
              <p:cNvSpPr txBox="1"/>
              <p:nvPr/>
            </p:nvSpPr>
            <p:spPr>
              <a:xfrm>
                <a:off x="990600" y="4662487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/>
              </a:p>
            </p:txBody>
          </p:sp>
          <p:sp>
            <p:nvSpPr>
              <p:cNvPr id="1036" name="Google Shape;1036;p61"/>
              <p:cNvSpPr txBox="1"/>
              <p:nvPr/>
            </p:nvSpPr>
            <p:spPr>
              <a:xfrm>
                <a:off x="990600" y="5086350"/>
                <a:ext cx="3209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/>
              </a:p>
            </p:txBody>
          </p:sp>
          <p:sp>
            <p:nvSpPr>
              <p:cNvPr id="1037" name="Google Shape;1037;p61"/>
              <p:cNvSpPr txBox="1"/>
              <p:nvPr/>
            </p:nvSpPr>
            <p:spPr>
              <a:xfrm>
                <a:off x="3297213" y="4876800"/>
                <a:ext cx="30489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/>
              </a:p>
            </p:txBody>
          </p:sp>
        </p:grpSp>
        <p:sp>
          <p:nvSpPr>
            <p:cNvPr id="1038" name="Google Shape;1038;p61"/>
            <p:cNvSpPr/>
            <p:nvPr/>
          </p:nvSpPr>
          <p:spPr>
            <a:xfrm rot="10800000">
              <a:off x="6451593" y="2869842"/>
              <a:ext cx="917567" cy="949325"/>
            </a:xfrm>
            <a:prstGeom prst="moon">
              <a:avLst>
                <a:gd fmla="val 17775" name="adj"/>
              </a:avLst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61"/>
          <p:cNvSpPr/>
          <p:nvPr/>
        </p:nvSpPr>
        <p:spPr>
          <a:xfrm>
            <a:off x="6362700" y="3073400"/>
            <a:ext cx="152400" cy="152400"/>
          </a:xfrm>
          <a:prstGeom prst="ellipse">
            <a:avLst/>
          </a:prstGeom>
          <a:solidFill>
            <a:schemeClr val="lt1"/>
          </a:solidFill>
          <a:ln cap="flat" cmpd="sng" w="63500">
            <a:solidFill>
              <a:srgbClr val="26269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262626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2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62"/>
          <p:cNvSpPr txBox="1"/>
          <p:nvPr>
            <p:ph idx="1" type="body"/>
          </p:nvPr>
        </p:nvSpPr>
        <p:spPr>
          <a:xfrm>
            <a:off x="474662" y="3005137"/>
            <a:ext cx="8229600" cy="370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Dilihat dari tabel kebenarannya :</a:t>
            </a:r>
            <a:endParaRPr/>
          </a:p>
        </p:txBody>
      </p:sp>
      <p:graphicFrame>
        <p:nvGraphicFramePr>
          <p:cNvPr id="1046" name="Google Shape;1046;p62"/>
          <p:cNvGraphicFramePr/>
          <p:nvPr/>
        </p:nvGraphicFramePr>
        <p:xfrm>
          <a:off x="2667000" y="1100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1047" name="Google Shape;1047;p62"/>
          <p:cNvCxnSpPr/>
          <p:nvPr/>
        </p:nvCxnSpPr>
        <p:spPr>
          <a:xfrm>
            <a:off x="4191000" y="4495800"/>
            <a:ext cx="533400" cy="15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50800">
              <a:srgbClr val="262626"/>
            </a:outerShdw>
          </a:effectLst>
        </p:spPr>
      </p:cxnSp>
      <p:grpSp>
        <p:nvGrpSpPr>
          <p:cNvPr id="1048" name="Google Shape;1048;p62"/>
          <p:cNvGrpSpPr/>
          <p:nvPr/>
        </p:nvGrpSpPr>
        <p:grpSpPr>
          <a:xfrm>
            <a:off x="1295400" y="4038600"/>
            <a:ext cx="2611437" cy="949325"/>
            <a:chOff x="5638800" y="2869842"/>
            <a:chExt cx="2611414" cy="949325"/>
          </a:xfrm>
        </p:grpSpPr>
        <p:grpSp>
          <p:nvGrpSpPr>
            <p:cNvPr id="1049" name="Google Shape;1049;p62"/>
            <p:cNvGrpSpPr/>
            <p:nvPr/>
          </p:nvGrpSpPr>
          <p:grpSpPr>
            <a:xfrm>
              <a:off x="5638800" y="2869842"/>
              <a:ext cx="2611414" cy="949325"/>
              <a:chOff x="5638800" y="2869842"/>
              <a:chExt cx="2611414" cy="949325"/>
            </a:xfrm>
          </p:grpSpPr>
          <p:grpSp>
            <p:nvGrpSpPr>
              <p:cNvPr id="1050" name="Google Shape;1050;p62"/>
              <p:cNvGrpSpPr/>
              <p:nvPr/>
            </p:nvGrpSpPr>
            <p:grpSpPr>
              <a:xfrm>
                <a:off x="5638800" y="2895600"/>
                <a:ext cx="2611414" cy="793194"/>
                <a:chOff x="990600" y="4662487"/>
                <a:chExt cx="2611506" cy="793195"/>
              </a:xfrm>
            </p:grpSpPr>
            <p:grpSp>
              <p:nvGrpSpPr>
                <p:cNvPr id="1051" name="Google Shape;1051;p62"/>
                <p:cNvGrpSpPr/>
                <p:nvPr/>
              </p:nvGrpSpPr>
              <p:grpSpPr>
                <a:xfrm>
                  <a:off x="1317625" y="4916488"/>
                  <a:ext cx="1962150" cy="469900"/>
                  <a:chOff x="1022" y="1726"/>
                  <a:chExt cx="1236" cy="296"/>
                </a:xfrm>
              </p:grpSpPr>
              <p:cxnSp>
                <p:nvCxnSpPr>
                  <p:cNvPr id="1052" name="Google Shape;1052;p62"/>
                  <p:cNvCxnSpPr/>
                  <p:nvPr/>
                </p:nvCxnSpPr>
                <p:spPr>
                  <a:xfrm flipH="1">
                    <a:off x="1912" y="1824"/>
                    <a:ext cx="346" cy="1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1053" name="Google Shape;1053;p62"/>
                  <p:cNvCxnSpPr/>
                  <p:nvPr/>
                </p:nvCxnSpPr>
                <p:spPr>
                  <a:xfrm>
                    <a:off x="1024" y="1726"/>
                    <a:ext cx="384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1054" name="Google Shape;1054;p62"/>
                  <p:cNvCxnSpPr/>
                  <p:nvPr/>
                </p:nvCxnSpPr>
                <p:spPr>
                  <a:xfrm>
                    <a:off x="1022" y="1968"/>
                    <a:ext cx="370" cy="1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1055" name="Google Shape;1055;p62"/>
                  <p:cNvSpPr/>
                  <p:nvPr/>
                </p:nvSpPr>
                <p:spPr>
                  <a:xfrm>
                    <a:off x="1288" y="1926"/>
                    <a:ext cx="96" cy="96"/>
                  </a:xfrm>
                  <a:prstGeom prst="ellipse">
                    <a:avLst/>
                  </a:prstGeom>
                  <a:solidFill>
                    <a:schemeClr val="lt1"/>
                  </a:solidFill>
                  <a:ln cap="flat" cmpd="sng" w="63500">
                    <a:solidFill>
                      <a:srgbClr val="2626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56" name="Google Shape;1056;p62"/>
                <p:cNvSpPr txBox="1"/>
                <p:nvPr/>
              </p:nvSpPr>
              <p:spPr>
                <a:xfrm>
                  <a:off x="990600" y="4662487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/>
                </a:p>
              </p:txBody>
            </p:sp>
            <p:sp>
              <p:nvSpPr>
                <p:cNvPr id="1057" name="Google Shape;1057;p62"/>
                <p:cNvSpPr txBox="1"/>
                <p:nvPr/>
              </p:nvSpPr>
              <p:spPr>
                <a:xfrm>
                  <a:off x="990600" y="5086350"/>
                  <a:ext cx="32092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/>
                </a:p>
              </p:txBody>
            </p:sp>
            <p:sp>
              <p:nvSpPr>
                <p:cNvPr id="1058" name="Google Shape;1058;p62"/>
                <p:cNvSpPr txBox="1"/>
                <p:nvPr/>
              </p:nvSpPr>
              <p:spPr>
                <a:xfrm>
                  <a:off x="3297213" y="4876800"/>
                  <a:ext cx="30489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Tahoma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1059" name="Google Shape;1059;p62"/>
              <p:cNvSpPr/>
              <p:nvPr/>
            </p:nvSpPr>
            <p:spPr>
              <a:xfrm rot="10800000">
                <a:off x="6451593" y="2869842"/>
                <a:ext cx="917567" cy="949325"/>
              </a:xfrm>
              <a:prstGeom prst="moon">
                <a:avLst>
                  <a:gd fmla="val 17775" name="adj"/>
                </a:avLst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62"/>
            <p:cNvSpPr/>
            <p:nvPr/>
          </p:nvSpPr>
          <p:spPr>
            <a:xfrm>
              <a:off x="6362693" y="3073042"/>
              <a:ext cx="152399" cy="152400"/>
            </a:xfrm>
            <a:prstGeom prst="ellipse">
              <a:avLst/>
            </a:prstGeom>
            <a:solidFill>
              <a:schemeClr val="lt1"/>
            </a:solidFill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62"/>
          <p:cNvGrpSpPr/>
          <p:nvPr/>
        </p:nvGrpSpPr>
        <p:grpSpPr>
          <a:xfrm>
            <a:off x="5105400" y="4038600"/>
            <a:ext cx="2611437" cy="866775"/>
            <a:chOff x="990600" y="4662487"/>
            <a:chExt cx="2611506" cy="866776"/>
          </a:xfrm>
        </p:grpSpPr>
        <p:grpSp>
          <p:nvGrpSpPr>
            <p:cNvPr id="1062" name="Google Shape;1062;p62"/>
            <p:cNvGrpSpPr/>
            <p:nvPr/>
          </p:nvGrpSpPr>
          <p:grpSpPr>
            <a:xfrm>
              <a:off x="1295402" y="4691063"/>
              <a:ext cx="1966913" cy="838200"/>
              <a:chOff x="1008" y="1584"/>
              <a:chExt cx="1239" cy="528"/>
            </a:xfrm>
          </p:grpSpPr>
          <p:sp>
            <p:nvSpPr>
              <p:cNvPr id="1063" name="Google Shape;1063;p62"/>
              <p:cNvSpPr/>
              <p:nvPr/>
            </p:nvSpPr>
            <p:spPr>
              <a:xfrm>
                <a:off x="1392" y="1584"/>
                <a:ext cx="576" cy="528"/>
              </a:xfrm>
              <a:prstGeom prst="flowChartDelay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4" name="Google Shape;1064;p62"/>
              <p:cNvCxnSpPr/>
              <p:nvPr/>
            </p:nvCxnSpPr>
            <p:spPr>
              <a:xfrm flipH="1">
                <a:off x="1983" y="1824"/>
                <a:ext cx="264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1065" name="Google Shape;1065;p62"/>
              <p:cNvCxnSpPr/>
              <p:nvPr/>
            </p:nvCxnSpPr>
            <p:spPr>
              <a:xfrm>
                <a:off x="1008" y="1728"/>
                <a:ext cx="384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1066" name="Google Shape;1066;p62"/>
              <p:cNvCxnSpPr/>
              <p:nvPr/>
            </p:nvCxnSpPr>
            <p:spPr>
              <a:xfrm>
                <a:off x="1022" y="1968"/>
                <a:ext cx="370" cy="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262699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sp>
            <p:nvSpPr>
              <p:cNvPr id="1067" name="Google Shape;1067;p62"/>
              <p:cNvSpPr/>
              <p:nvPr/>
            </p:nvSpPr>
            <p:spPr>
              <a:xfrm>
                <a:off x="1976" y="1790"/>
                <a:ext cx="96" cy="96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262699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8" name="Google Shape;1068;p62"/>
            <p:cNvSpPr txBox="1"/>
            <p:nvPr/>
          </p:nvSpPr>
          <p:spPr>
            <a:xfrm>
              <a:off x="990600" y="466248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069" name="Google Shape;1069;p62"/>
            <p:cNvSpPr txBox="1"/>
            <p:nvPr/>
          </p:nvSpPr>
          <p:spPr>
            <a:xfrm>
              <a:off x="990600" y="5086350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1070" name="Google Shape;1070;p62"/>
            <p:cNvSpPr txBox="1"/>
            <p:nvPr/>
          </p:nvSpPr>
          <p:spPr>
            <a:xfrm>
              <a:off x="3297213" y="4876800"/>
              <a:ext cx="3048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3"/>
          <p:cNvSpPr txBox="1"/>
          <p:nvPr>
            <p:ph type="title"/>
          </p:nvPr>
        </p:nvSpPr>
        <p:spPr>
          <a:xfrm>
            <a:off x="1295400" y="457200"/>
            <a:ext cx="75438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EKIVALEN LOGIKA POSITIF DAN LOGIKA NEGATIF</a:t>
            </a:r>
            <a:endParaRPr/>
          </a:p>
        </p:txBody>
      </p:sp>
      <p:graphicFrame>
        <p:nvGraphicFramePr>
          <p:cNvPr id="1076" name="Google Shape;1076;p63"/>
          <p:cNvGraphicFramePr/>
          <p:nvPr/>
        </p:nvGraphicFramePr>
        <p:xfrm>
          <a:off x="4572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981200"/>
                <a:gridCol w="1905000"/>
                <a:gridCol w="4267200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Logika positif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Logika negatif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Definisi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Keluaran tinggi jika salah satu masukan tinggi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Keluaran tinggi jika semua masukan tinggi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Keluaran rendah jika salah satu masukan tinggi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NAND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Keluaran rendah jika semua masukan tinggi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4"/>
          <p:cNvSpPr txBox="1"/>
          <p:nvPr>
            <p:ph type="ctrTitle"/>
          </p:nvPr>
        </p:nvSpPr>
        <p:spPr>
          <a:xfrm>
            <a:off x="304800" y="2286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9600"/>
              <a:buFont typeface="Arial"/>
              <a:buNone/>
            </a:pPr>
            <a:r>
              <a:rPr b="0" i="0" lang="en-US" sz="96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SELESAI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AND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57200" y="1524000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Gerbang logika AND 🡪 gerbang logika dasar yang memiliki dua 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 lebih sinyal masukan dgn satu sinyal keluaran.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Berlaku ketentuan: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sinyal keluaran akan tinggi jika semua sinyal masukan tinggi.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Ekspresi Booleannya 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(dibaca “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sama dengan A AND B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31"/>
          <p:cNvGrpSpPr/>
          <p:nvPr/>
        </p:nvGrpSpPr>
        <p:grpSpPr>
          <a:xfrm>
            <a:off x="1082675" y="4695825"/>
            <a:ext cx="2727325" cy="866775"/>
            <a:chOff x="1387383" y="4662487"/>
            <a:chExt cx="2727417" cy="866776"/>
          </a:xfrm>
        </p:grpSpPr>
        <p:sp>
          <p:nvSpPr>
            <p:cNvPr id="202" name="Google Shape;202;p31"/>
            <p:cNvSpPr/>
            <p:nvPr/>
          </p:nvSpPr>
          <p:spPr>
            <a:xfrm>
              <a:off x="2301814" y="4691062"/>
              <a:ext cx="914431" cy="838201"/>
            </a:xfrm>
            <a:prstGeom prst="flowChartDelay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50800">
                <a:srgbClr val="262626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31"/>
            <p:cNvCxnSpPr/>
            <p:nvPr/>
          </p:nvCxnSpPr>
          <p:spPr>
            <a:xfrm rot="10800000">
              <a:off x="3200369" y="5072062"/>
              <a:ext cx="549294" cy="0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204" name="Google Shape;204;p31"/>
            <p:cNvCxnSpPr/>
            <p:nvPr/>
          </p:nvCxnSpPr>
          <p:spPr>
            <a:xfrm>
              <a:off x="1692193" y="4919662"/>
              <a:ext cx="609621" cy="0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cxnSp>
          <p:nvCxnSpPr>
            <p:cNvPr id="205" name="Google Shape;205;p31"/>
            <p:cNvCxnSpPr/>
            <p:nvPr/>
          </p:nvCxnSpPr>
          <p:spPr>
            <a:xfrm>
              <a:off x="1714419" y="5300663"/>
              <a:ext cx="587395" cy="1588"/>
            </a:xfrm>
            <a:prstGeom prst="straightConnector1">
              <a:avLst/>
            </a:prstGeom>
            <a:noFill/>
            <a:ln cap="flat" cmpd="sng" w="63500">
              <a:solidFill>
                <a:srgbClr val="262699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50800">
                <a:srgbClr val="262626"/>
              </a:outerShdw>
            </a:effectLst>
          </p:spPr>
        </p:cxnSp>
        <p:sp>
          <p:nvSpPr>
            <p:cNvPr id="206" name="Google Shape;206;p31"/>
            <p:cNvSpPr txBox="1"/>
            <p:nvPr/>
          </p:nvSpPr>
          <p:spPr>
            <a:xfrm>
              <a:off x="1387383" y="466248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207" name="Google Shape;207;p31"/>
            <p:cNvSpPr txBox="1"/>
            <p:nvPr/>
          </p:nvSpPr>
          <p:spPr>
            <a:xfrm>
              <a:off x="1387383" y="5086350"/>
              <a:ext cx="3209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/>
            </a:p>
          </p:txBody>
        </p:sp>
        <p:sp>
          <p:nvSpPr>
            <p:cNvPr id="208" name="Google Shape;208;p31"/>
            <p:cNvSpPr txBox="1"/>
            <p:nvPr/>
          </p:nvSpPr>
          <p:spPr>
            <a:xfrm>
              <a:off x="3809908" y="4876800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/>
            </a:p>
          </p:txBody>
        </p:sp>
      </p:grpSp>
      <p:graphicFrame>
        <p:nvGraphicFramePr>
          <p:cNvPr id="209" name="Google Shape;209;p31"/>
          <p:cNvGraphicFramePr/>
          <p:nvPr/>
        </p:nvGraphicFramePr>
        <p:xfrm>
          <a:off x="4572000" y="426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143000"/>
                <a:gridCol w="1143000"/>
                <a:gridCol w="1143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descr="and.wmf" id="210" name="Google Shape;210;p31"/>
          <p:cNvSpPr/>
          <p:nvPr/>
        </p:nvSpPr>
        <p:spPr>
          <a:xfrm>
            <a:off x="5562600" y="3276600"/>
            <a:ext cx="990600" cy="2857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457200" y="276225"/>
            <a:ext cx="82296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Gerbang Logika AND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457200" y="1268412"/>
            <a:ext cx="82296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”memiliki konsep seperti dua </a:t>
            </a:r>
            <a:b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buah saklar yang dipasangkan secara seri.”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24" name="Google Shape;224;p33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grpSp>
        <p:nvGrpSpPr>
          <p:cNvPr id="226" name="Google Shape;226;p33"/>
          <p:cNvGrpSpPr/>
          <p:nvPr/>
        </p:nvGrpSpPr>
        <p:grpSpPr>
          <a:xfrm>
            <a:off x="533400" y="2743200"/>
            <a:ext cx="3276600" cy="1844675"/>
            <a:chOff x="609600" y="914401"/>
            <a:chExt cx="3276600" cy="1844039"/>
          </a:xfrm>
        </p:grpSpPr>
        <p:grpSp>
          <p:nvGrpSpPr>
            <p:cNvPr id="227" name="Google Shape;227;p33"/>
            <p:cNvGrpSpPr/>
            <p:nvPr/>
          </p:nvGrpSpPr>
          <p:grpSpPr>
            <a:xfrm>
              <a:off x="609600" y="914401"/>
              <a:ext cx="3276600" cy="1844039"/>
              <a:chOff x="1676401" y="3352801"/>
              <a:chExt cx="3276600" cy="1844039"/>
            </a:xfrm>
          </p:grpSpPr>
          <p:grpSp>
            <p:nvGrpSpPr>
              <p:cNvPr id="228" name="Google Shape;228;p33"/>
              <p:cNvGrpSpPr/>
              <p:nvPr/>
            </p:nvGrpSpPr>
            <p:grpSpPr>
              <a:xfrm>
                <a:off x="1935164" y="3375018"/>
                <a:ext cx="1528762" cy="471327"/>
                <a:chOff x="1982053" y="3376794"/>
                <a:chExt cx="1805776" cy="509033"/>
              </a:xfrm>
            </p:grpSpPr>
            <p:grpSp>
              <p:nvGrpSpPr>
                <p:cNvPr id="229" name="Google Shape;229;p33"/>
                <p:cNvGrpSpPr/>
                <p:nvPr/>
              </p:nvGrpSpPr>
              <p:grpSpPr>
                <a:xfrm>
                  <a:off x="1982053" y="3711007"/>
                  <a:ext cx="1805776" cy="152537"/>
                  <a:chOff x="1982051" y="4980649"/>
                  <a:chExt cx="1805776" cy="152537"/>
                </a:xfrm>
              </p:grpSpPr>
              <p:cxnSp>
                <p:nvCxnSpPr>
                  <p:cNvPr id="230" name="Google Shape;230;p33"/>
                  <p:cNvCxnSpPr/>
                  <p:nvPr/>
                </p:nvCxnSpPr>
                <p:spPr>
                  <a:xfrm rot="10800000">
                    <a:off x="3369667" y="5057775"/>
                    <a:ext cx="41816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231" name="Google Shape;231;p33"/>
                  <p:cNvCxnSpPr/>
                  <p:nvPr/>
                </p:nvCxnSpPr>
                <p:spPr>
                  <a:xfrm>
                    <a:off x="1982051" y="5078341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232" name="Google Shape;232;p33"/>
                  <p:cNvSpPr/>
                  <p:nvPr/>
                </p:nvSpPr>
                <p:spPr>
                  <a:xfrm>
                    <a:off x="3215904" y="4980649"/>
                    <a:ext cx="153763" cy="15253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33" name="Google Shape;233;p33"/>
                <p:cNvSpPr/>
                <p:nvPr/>
              </p:nvSpPr>
              <p:spPr>
                <a:xfrm>
                  <a:off x="2514597" y="3733288"/>
                  <a:ext cx="153763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4" name="Google Shape;234;p33"/>
                <p:cNvCxnSpPr/>
                <p:nvPr/>
              </p:nvCxnSpPr>
              <p:spPr>
                <a:xfrm flipH="1" rot="10800000">
                  <a:off x="2668360" y="3376794"/>
                  <a:ext cx="532545" cy="380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235" name="Google Shape;235;p33"/>
              <p:cNvGrpSpPr/>
              <p:nvPr/>
            </p:nvGrpSpPr>
            <p:grpSpPr>
              <a:xfrm>
                <a:off x="3482976" y="3352801"/>
                <a:ext cx="1265238" cy="471326"/>
                <a:chOff x="2514928" y="3377486"/>
                <a:chExt cx="1494500" cy="509033"/>
              </a:xfrm>
            </p:grpSpPr>
            <p:grpSp>
              <p:nvGrpSpPr>
                <p:cNvPr id="236" name="Google Shape;236;p33"/>
                <p:cNvGrpSpPr/>
                <p:nvPr/>
              </p:nvGrpSpPr>
              <p:grpSpPr>
                <a:xfrm>
                  <a:off x="3216237" y="3725411"/>
                  <a:ext cx="793191" cy="152538"/>
                  <a:chOff x="3216235" y="4995053"/>
                  <a:chExt cx="793191" cy="152538"/>
                </a:xfrm>
              </p:grpSpPr>
              <p:cxnSp>
                <p:nvCxnSpPr>
                  <p:cNvPr id="237" name="Google Shape;237;p33"/>
                  <p:cNvCxnSpPr/>
                  <p:nvPr/>
                </p:nvCxnSpPr>
                <p:spPr>
                  <a:xfrm rot="10800000">
                    <a:off x="3368123" y="5072178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238" name="Google Shape;238;p33"/>
                  <p:cNvSpPr/>
                  <p:nvPr/>
                </p:nvSpPr>
                <p:spPr>
                  <a:xfrm>
                    <a:off x="3216235" y="4995053"/>
                    <a:ext cx="151888" cy="152538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39" name="Google Shape;239;p33"/>
                <p:cNvSpPr/>
                <p:nvPr/>
              </p:nvSpPr>
              <p:spPr>
                <a:xfrm>
                  <a:off x="2514928" y="3733980"/>
                  <a:ext cx="151888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0" name="Google Shape;240;p33"/>
                <p:cNvCxnSpPr/>
                <p:nvPr/>
              </p:nvCxnSpPr>
              <p:spPr>
                <a:xfrm flipH="1" rot="10800000">
                  <a:off x="2666817" y="3377486"/>
                  <a:ext cx="534419" cy="380489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241" name="Google Shape;241;p33"/>
              <p:cNvSpPr/>
              <p:nvPr/>
            </p:nvSpPr>
            <p:spPr>
              <a:xfrm>
                <a:off x="4495801" y="4190712"/>
                <a:ext cx="457200" cy="461804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" name="Google Shape;242;p33"/>
              <p:cNvCxnSpPr/>
              <p:nvPr/>
            </p:nvCxnSpPr>
            <p:spPr>
              <a:xfrm rot="10800000">
                <a:off x="4724401" y="3733670"/>
                <a:ext cx="0" cy="45704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3" name="Google Shape;243;p33"/>
              <p:cNvCxnSpPr/>
              <p:nvPr/>
            </p:nvCxnSpPr>
            <p:spPr>
              <a:xfrm rot="10800000">
                <a:off x="1935164" y="3776518"/>
                <a:ext cx="0" cy="56336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4" name="Google Shape;244;p33"/>
              <p:cNvCxnSpPr/>
              <p:nvPr/>
            </p:nvCxnSpPr>
            <p:spPr>
              <a:xfrm rot="10800000">
                <a:off x="1935164" y="5169862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5" name="Google Shape;245;p33"/>
              <p:cNvCxnSpPr/>
              <p:nvPr/>
            </p:nvCxnSpPr>
            <p:spPr>
              <a:xfrm rot="10800000">
                <a:off x="4724401" y="4647754"/>
                <a:ext cx="0" cy="549086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6" name="Google Shape;246;p33"/>
              <p:cNvCxnSpPr/>
              <p:nvPr/>
            </p:nvCxnSpPr>
            <p:spPr>
              <a:xfrm rot="10800000">
                <a:off x="1935164" y="4622363"/>
                <a:ext cx="0" cy="558607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7" name="Google Shape;247;p33"/>
              <p:cNvCxnSpPr/>
              <p:nvPr/>
            </p:nvCxnSpPr>
            <p:spPr>
              <a:xfrm rot="10800000">
                <a:off x="1676401" y="4339886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48" name="Google Shape;248;p33"/>
              <p:cNvCxnSpPr/>
              <p:nvPr/>
            </p:nvCxnSpPr>
            <p:spPr>
              <a:xfrm rot="10800000">
                <a:off x="1804989" y="4581102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249" name="Google Shape;249;p33"/>
            <p:cNvGrpSpPr/>
            <p:nvPr/>
          </p:nvGrpSpPr>
          <p:grpSpPr>
            <a:xfrm>
              <a:off x="1371600" y="1371443"/>
              <a:ext cx="1752600" cy="533216"/>
              <a:chOff x="1295400" y="2819243"/>
              <a:chExt cx="1752600" cy="533216"/>
            </a:xfrm>
          </p:grpSpPr>
          <p:sp>
            <p:nvSpPr>
              <p:cNvPr id="250" name="Google Shape;250;p33"/>
              <p:cNvSpPr txBox="1"/>
              <p:nvPr/>
            </p:nvSpPr>
            <p:spPr>
              <a:xfrm>
                <a:off x="1295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251" name="Google Shape;251;p33"/>
              <p:cNvSpPr txBox="1"/>
              <p:nvPr/>
            </p:nvSpPr>
            <p:spPr>
              <a:xfrm>
                <a:off x="2438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mati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mati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OFF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mati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nyala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59" name="Google Shape;259;p34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5165725" y="5367337"/>
            <a:ext cx="1376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??</a:t>
            </a:r>
            <a:endParaRPr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533400" y="2743200"/>
            <a:ext cx="3276600" cy="1844675"/>
            <a:chOff x="609600" y="914401"/>
            <a:chExt cx="3276600" cy="1844039"/>
          </a:xfrm>
        </p:grpSpPr>
        <p:grpSp>
          <p:nvGrpSpPr>
            <p:cNvPr id="263" name="Google Shape;263;p34"/>
            <p:cNvGrpSpPr/>
            <p:nvPr/>
          </p:nvGrpSpPr>
          <p:grpSpPr>
            <a:xfrm>
              <a:off x="609600" y="914401"/>
              <a:ext cx="3276600" cy="1844039"/>
              <a:chOff x="1676401" y="3352801"/>
              <a:chExt cx="3276600" cy="1844039"/>
            </a:xfrm>
          </p:grpSpPr>
          <p:grpSp>
            <p:nvGrpSpPr>
              <p:cNvPr id="264" name="Google Shape;264;p34"/>
              <p:cNvGrpSpPr/>
              <p:nvPr/>
            </p:nvGrpSpPr>
            <p:grpSpPr>
              <a:xfrm>
                <a:off x="1935164" y="3375018"/>
                <a:ext cx="1528762" cy="471327"/>
                <a:chOff x="1982053" y="3376794"/>
                <a:chExt cx="1805776" cy="509033"/>
              </a:xfrm>
            </p:grpSpPr>
            <p:grpSp>
              <p:nvGrpSpPr>
                <p:cNvPr id="265" name="Google Shape;265;p34"/>
                <p:cNvGrpSpPr/>
                <p:nvPr/>
              </p:nvGrpSpPr>
              <p:grpSpPr>
                <a:xfrm>
                  <a:off x="1982053" y="3711007"/>
                  <a:ext cx="1805776" cy="152537"/>
                  <a:chOff x="1982051" y="4980649"/>
                  <a:chExt cx="1805776" cy="152537"/>
                </a:xfrm>
              </p:grpSpPr>
              <p:cxnSp>
                <p:nvCxnSpPr>
                  <p:cNvPr id="266" name="Google Shape;266;p34"/>
                  <p:cNvCxnSpPr/>
                  <p:nvPr/>
                </p:nvCxnSpPr>
                <p:spPr>
                  <a:xfrm rot="10800000">
                    <a:off x="3369667" y="5057775"/>
                    <a:ext cx="41816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267" name="Google Shape;267;p34"/>
                  <p:cNvCxnSpPr/>
                  <p:nvPr/>
                </p:nvCxnSpPr>
                <p:spPr>
                  <a:xfrm>
                    <a:off x="1982051" y="5078341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268" name="Google Shape;268;p34"/>
                  <p:cNvSpPr/>
                  <p:nvPr/>
                </p:nvSpPr>
                <p:spPr>
                  <a:xfrm>
                    <a:off x="3215904" y="4980649"/>
                    <a:ext cx="153763" cy="15253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69" name="Google Shape;269;p34"/>
                <p:cNvSpPr/>
                <p:nvPr/>
              </p:nvSpPr>
              <p:spPr>
                <a:xfrm>
                  <a:off x="2514597" y="3733288"/>
                  <a:ext cx="153763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0" name="Google Shape;270;p34"/>
                <p:cNvCxnSpPr/>
                <p:nvPr/>
              </p:nvCxnSpPr>
              <p:spPr>
                <a:xfrm flipH="1" rot="10800000">
                  <a:off x="2668360" y="3376794"/>
                  <a:ext cx="532545" cy="380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271" name="Google Shape;271;p34"/>
              <p:cNvGrpSpPr/>
              <p:nvPr/>
            </p:nvGrpSpPr>
            <p:grpSpPr>
              <a:xfrm>
                <a:off x="3482976" y="3352801"/>
                <a:ext cx="1265238" cy="471326"/>
                <a:chOff x="2514928" y="3377486"/>
                <a:chExt cx="1494500" cy="509033"/>
              </a:xfrm>
            </p:grpSpPr>
            <p:grpSp>
              <p:nvGrpSpPr>
                <p:cNvPr id="272" name="Google Shape;272;p34"/>
                <p:cNvGrpSpPr/>
                <p:nvPr/>
              </p:nvGrpSpPr>
              <p:grpSpPr>
                <a:xfrm>
                  <a:off x="3216237" y="3725411"/>
                  <a:ext cx="793191" cy="152538"/>
                  <a:chOff x="3216235" y="4995053"/>
                  <a:chExt cx="793191" cy="152538"/>
                </a:xfrm>
              </p:grpSpPr>
              <p:cxnSp>
                <p:nvCxnSpPr>
                  <p:cNvPr id="273" name="Google Shape;273;p34"/>
                  <p:cNvCxnSpPr/>
                  <p:nvPr/>
                </p:nvCxnSpPr>
                <p:spPr>
                  <a:xfrm rot="10800000">
                    <a:off x="3368123" y="5072178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274" name="Google Shape;274;p34"/>
                  <p:cNvSpPr/>
                  <p:nvPr/>
                </p:nvSpPr>
                <p:spPr>
                  <a:xfrm>
                    <a:off x="3216235" y="4995053"/>
                    <a:ext cx="151888" cy="152538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5" name="Google Shape;275;p34"/>
                <p:cNvSpPr/>
                <p:nvPr/>
              </p:nvSpPr>
              <p:spPr>
                <a:xfrm>
                  <a:off x="2514928" y="3733980"/>
                  <a:ext cx="151888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Google Shape;276;p34"/>
                <p:cNvCxnSpPr/>
                <p:nvPr/>
              </p:nvCxnSpPr>
              <p:spPr>
                <a:xfrm flipH="1" rot="10800000">
                  <a:off x="2666817" y="3377486"/>
                  <a:ext cx="534419" cy="380489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277" name="Google Shape;277;p34"/>
              <p:cNvSpPr/>
              <p:nvPr/>
            </p:nvSpPr>
            <p:spPr>
              <a:xfrm>
                <a:off x="4495801" y="4190712"/>
                <a:ext cx="457200" cy="461804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8" name="Google Shape;278;p34"/>
              <p:cNvCxnSpPr/>
              <p:nvPr/>
            </p:nvCxnSpPr>
            <p:spPr>
              <a:xfrm rot="10800000">
                <a:off x="4724401" y="3733670"/>
                <a:ext cx="0" cy="45704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79" name="Google Shape;279;p34"/>
              <p:cNvCxnSpPr/>
              <p:nvPr/>
            </p:nvCxnSpPr>
            <p:spPr>
              <a:xfrm rot="10800000">
                <a:off x="1935164" y="3776518"/>
                <a:ext cx="0" cy="56336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80" name="Google Shape;280;p34"/>
              <p:cNvCxnSpPr/>
              <p:nvPr/>
            </p:nvCxnSpPr>
            <p:spPr>
              <a:xfrm rot="10800000">
                <a:off x="1935164" y="5169862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81" name="Google Shape;281;p34"/>
              <p:cNvCxnSpPr/>
              <p:nvPr/>
            </p:nvCxnSpPr>
            <p:spPr>
              <a:xfrm rot="10800000">
                <a:off x="4724401" y="4647754"/>
                <a:ext cx="0" cy="549086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82" name="Google Shape;282;p34"/>
              <p:cNvCxnSpPr/>
              <p:nvPr/>
            </p:nvCxnSpPr>
            <p:spPr>
              <a:xfrm rot="10800000">
                <a:off x="1935164" y="4622363"/>
                <a:ext cx="0" cy="558607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83" name="Google Shape;283;p34"/>
              <p:cNvCxnSpPr/>
              <p:nvPr/>
            </p:nvCxnSpPr>
            <p:spPr>
              <a:xfrm rot="10800000">
                <a:off x="1676401" y="4339886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284" name="Google Shape;284;p34"/>
              <p:cNvCxnSpPr/>
              <p:nvPr/>
            </p:nvCxnSpPr>
            <p:spPr>
              <a:xfrm rot="10800000">
                <a:off x="1804989" y="4581102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285" name="Google Shape;285;p34"/>
            <p:cNvGrpSpPr/>
            <p:nvPr/>
          </p:nvGrpSpPr>
          <p:grpSpPr>
            <a:xfrm>
              <a:off x="1371600" y="1371443"/>
              <a:ext cx="1752600" cy="533216"/>
              <a:chOff x="1295400" y="2819243"/>
              <a:chExt cx="1752600" cy="533216"/>
            </a:xfrm>
          </p:grpSpPr>
          <p:sp>
            <p:nvSpPr>
              <p:cNvPr id="286" name="Google Shape;286;p34"/>
              <p:cNvSpPr txBox="1"/>
              <p:nvPr/>
            </p:nvSpPr>
            <p:spPr>
              <a:xfrm>
                <a:off x="1295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287" name="Google Shape;287;p34"/>
              <p:cNvSpPr txBox="1"/>
              <p:nvPr/>
            </p:nvSpPr>
            <p:spPr>
              <a:xfrm>
                <a:off x="2438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5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95" name="Google Shape;295;p35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296" name="Google Shape;296;p35"/>
          <p:cNvSpPr txBox="1"/>
          <p:nvPr/>
        </p:nvSpPr>
        <p:spPr>
          <a:xfrm>
            <a:off x="5165725" y="5367337"/>
            <a:ext cx="1447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?? </a:t>
            </a:r>
            <a:endParaRPr/>
          </a:p>
        </p:txBody>
      </p:sp>
      <p:sp>
        <p:nvSpPr>
          <p:cNvPr id="297" name="Google Shape;297;p35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grpSp>
        <p:nvGrpSpPr>
          <p:cNvPr id="298" name="Google Shape;298;p35"/>
          <p:cNvGrpSpPr/>
          <p:nvPr/>
        </p:nvGrpSpPr>
        <p:grpSpPr>
          <a:xfrm>
            <a:off x="533400" y="2743200"/>
            <a:ext cx="3276600" cy="1844675"/>
            <a:chOff x="609600" y="914401"/>
            <a:chExt cx="3276600" cy="1844039"/>
          </a:xfrm>
        </p:grpSpPr>
        <p:grpSp>
          <p:nvGrpSpPr>
            <p:cNvPr id="299" name="Google Shape;299;p35"/>
            <p:cNvGrpSpPr/>
            <p:nvPr/>
          </p:nvGrpSpPr>
          <p:grpSpPr>
            <a:xfrm>
              <a:off x="609600" y="914401"/>
              <a:ext cx="3276600" cy="1844039"/>
              <a:chOff x="1676401" y="3352801"/>
              <a:chExt cx="3276600" cy="1844039"/>
            </a:xfrm>
          </p:grpSpPr>
          <p:grpSp>
            <p:nvGrpSpPr>
              <p:cNvPr id="300" name="Google Shape;300;p35"/>
              <p:cNvGrpSpPr/>
              <p:nvPr/>
            </p:nvGrpSpPr>
            <p:grpSpPr>
              <a:xfrm>
                <a:off x="1935164" y="3375018"/>
                <a:ext cx="1528762" cy="471327"/>
                <a:chOff x="1982053" y="3376794"/>
                <a:chExt cx="1805776" cy="509033"/>
              </a:xfrm>
            </p:grpSpPr>
            <p:grpSp>
              <p:nvGrpSpPr>
                <p:cNvPr id="301" name="Google Shape;301;p35"/>
                <p:cNvGrpSpPr/>
                <p:nvPr/>
              </p:nvGrpSpPr>
              <p:grpSpPr>
                <a:xfrm>
                  <a:off x="1982053" y="3711007"/>
                  <a:ext cx="1805776" cy="152537"/>
                  <a:chOff x="1982051" y="4980649"/>
                  <a:chExt cx="1805776" cy="152537"/>
                </a:xfrm>
              </p:grpSpPr>
              <p:cxnSp>
                <p:nvCxnSpPr>
                  <p:cNvPr id="302" name="Google Shape;302;p35"/>
                  <p:cNvCxnSpPr/>
                  <p:nvPr/>
                </p:nvCxnSpPr>
                <p:spPr>
                  <a:xfrm rot="10800000">
                    <a:off x="3369667" y="5057775"/>
                    <a:ext cx="41816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303" name="Google Shape;303;p35"/>
                  <p:cNvCxnSpPr/>
                  <p:nvPr/>
                </p:nvCxnSpPr>
                <p:spPr>
                  <a:xfrm>
                    <a:off x="1982051" y="5078341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04" name="Google Shape;304;p35"/>
                  <p:cNvSpPr/>
                  <p:nvPr/>
                </p:nvSpPr>
                <p:spPr>
                  <a:xfrm>
                    <a:off x="3215904" y="4980649"/>
                    <a:ext cx="153763" cy="15253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05" name="Google Shape;305;p35"/>
                <p:cNvSpPr/>
                <p:nvPr/>
              </p:nvSpPr>
              <p:spPr>
                <a:xfrm>
                  <a:off x="2514597" y="3733288"/>
                  <a:ext cx="153763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6" name="Google Shape;306;p35"/>
                <p:cNvCxnSpPr/>
                <p:nvPr/>
              </p:nvCxnSpPr>
              <p:spPr>
                <a:xfrm flipH="1" rot="10800000">
                  <a:off x="2668360" y="3376794"/>
                  <a:ext cx="532545" cy="380488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307" name="Google Shape;307;p35"/>
              <p:cNvGrpSpPr/>
              <p:nvPr/>
            </p:nvGrpSpPr>
            <p:grpSpPr>
              <a:xfrm>
                <a:off x="3482976" y="3352801"/>
                <a:ext cx="1265238" cy="471326"/>
                <a:chOff x="2514928" y="3377486"/>
                <a:chExt cx="1494500" cy="509033"/>
              </a:xfrm>
            </p:grpSpPr>
            <p:grpSp>
              <p:nvGrpSpPr>
                <p:cNvPr id="308" name="Google Shape;308;p35"/>
                <p:cNvGrpSpPr/>
                <p:nvPr/>
              </p:nvGrpSpPr>
              <p:grpSpPr>
                <a:xfrm>
                  <a:off x="3216237" y="3725411"/>
                  <a:ext cx="793191" cy="152538"/>
                  <a:chOff x="3216235" y="4995053"/>
                  <a:chExt cx="793191" cy="152538"/>
                </a:xfrm>
              </p:grpSpPr>
              <p:cxnSp>
                <p:nvCxnSpPr>
                  <p:cNvPr id="309" name="Google Shape;309;p35"/>
                  <p:cNvCxnSpPr/>
                  <p:nvPr/>
                </p:nvCxnSpPr>
                <p:spPr>
                  <a:xfrm rot="10800000">
                    <a:off x="3368123" y="5072178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10" name="Google Shape;310;p35"/>
                  <p:cNvSpPr/>
                  <p:nvPr/>
                </p:nvSpPr>
                <p:spPr>
                  <a:xfrm>
                    <a:off x="3216235" y="4995053"/>
                    <a:ext cx="151888" cy="152538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11" name="Google Shape;311;p35"/>
                <p:cNvSpPr/>
                <p:nvPr/>
              </p:nvSpPr>
              <p:spPr>
                <a:xfrm>
                  <a:off x="2514928" y="3733980"/>
                  <a:ext cx="151888" cy="152539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2" name="Google Shape;312;p35"/>
                <p:cNvCxnSpPr/>
                <p:nvPr/>
              </p:nvCxnSpPr>
              <p:spPr>
                <a:xfrm flipH="1" rot="10800000">
                  <a:off x="2666817" y="3377486"/>
                  <a:ext cx="534419" cy="380489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313" name="Google Shape;313;p35"/>
              <p:cNvSpPr/>
              <p:nvPr/>
            </p:nvSpPr>
            <p:spPr>
              <a:xfrm>
                <a:off x="4495801" y="4190712"/>
                <a:ext cx="457200" cy="461804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" name="Google Shape;314;p35"/>
              <p:cNvCxnSpPr/>
              <p:nvPr/>
            </p:nvCxnSpPr>
            <p:spPr>
              <a:xfrm rot="10800000">
                <a:off x="4724401" y="3733670"/>
                <a:ext cx="0" cy="45704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15" name="Google Shape;315;p35"/>
              <p:cNvCxnSpPr/>
              <p:nvPr/>
            </p:nvCxnSpPr>
            <p:spPr>
              <a:xfrm rot="10800000">
                <a:off x="1935164" y="3776518"/>
                <a:ext cx="0" cy="563368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16" name="Google Shape;316;p35"/>
              <p:cNvCxnSpPr/>
              <p:nvPr/>
            </p:nvCxnSpPr>
            <p:spPr>
              <a:xfrm rot="10800000">
                <a:off x="1935164" y="5169862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17" name="Google Shape;317;p35"/>
              <p:cNvCxnSpPr/>
              <p:nvPr/>
            </p:nvCxnSpPr>
            <p:spPr>
              <a:xfrm rot="10800000">
                <a:off x="4724401" y="4647754"/>
                <a:ext cx="0" cy="549086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18" name="Google Shape;318;p35"/>
              <p:cNvCxnSpPr/>
              <p:nvPr/>
            </p:nvCxnSpPr>
            <p:spPr>
              <a:xfrm rot="10800000">
                <a:off x="1935164" y="4622363"/>
                <a:ext cx="0" cy="558607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19" name="Google Shape;319;p35"/>
              <p:cNvCxnSpPr/>
              <p:nvPr/>
            </p:nvCxnSpPr>
            <p:spPr>
              <a:xfrm rot="10800000">
                <a:off x="1676401" y="4339886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20" name="Google Shape;320;p35"/>
              <p:cNvCxnSpPr/>
              <p:nvPr/>
            </p:nvCxnSpPr>
            <p:spPr>
              <a:xfrm rot="10800000">
                <a:off x="1804989" y="4581102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321" name="Google Shape;321;p35"/>
            <p:cNvGrpSpPr/>
            <p:nvPr/>
          </p:nvGrpSpPr>
          <p:grpSpPr>
            <a:xfrm>
              <a:off x="1371600" y="1371443"/>
              <a:ext cx="1752600" cy="533216"/>
              <a:chOff x="1295400" y="2819243"/>
              <a:chExt cx="1752600" cy="533216"/>
            </a:xfrm>
          </p:grpSpPr>
          <p:sp>
            <p:nvSpPr>
              <p:cNvPr id="322" name="Google Shape;322;p35"/>
              <p:cNvSpPr txBox="1"/>
              <p:nvPr/>
            </p:nvSpPr>
            <p:spPr>
              <a:xfrm>
                <a:off x="1295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323" name="Google Shape;323;p35"/>
              <p:cNvSpPr txBox="1"/>
              <p:nvPr/>
            </p:nvSpPr>
            <p:spPr>
              <a:xfrm>
                <a:off x="2438400" y="2819243"/>
                <a:ext cx="609600" cy="533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22262" y="3175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36"/>
          <p:cNvGraphicFramePr/>
          <p:nvPr/>
        </p:nvGraphicFramePr>
        <p:xfrm>
          <a:off x="4260850" y="251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{6D59CB8B-88E8-4CFA-B46C-0D2DE7346324}</a:tableStyleId>
              </a:tblPr>
              <a:tblGrid>
                <a:gridCol w="1323975"/>
                <a:gridCol w="1327150"/>
                <a:gridCol w="1323975"/>
              </a:tblGrid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Lampu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Frankli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0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331" name="Google Shape;331;p36"/>
          <p:cNvSpPr txBox="1"/>
          <p:nvPr/>
        </p:nvSpPr>
        <p:spPr>
          <a:xfrm>
            <a:off x="8291512" y="6616700"/>
            <a:ext cx="6064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400"/>
              <a:buFont typeface="Constantia"/>
              <a:buNone/>
            </a:pPr>
            <a:fld id="{00000000-1234-1234-1234-123412341234}" type="slidenum">
              <a:rPr b="0" i="0" lang="en-US" sz="14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4467225" y="1938337"/>
            <a:ext cx="3762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Tabel Kebenaran (ON/ OFF = 1/ 0)</a:t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5165725" y="5367337"/>
            <a:ext cx="13763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Fungsi = ??</a:t>
            </a:r>
            <a:endParaRPr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533400" y="2743200"/>
            <a:ext cx="3276600" cy="1820862"/>
            <a:chOff x="4419600" y="3070856"/>
            <a:chExt cx="3276600" cy="1821184"/>
          </a:xfrm>
        </p:grpSpPr>
        <p:grpSp>
          <p:nvGrpSpPr>
            <p:cNvPr id="335" name="Google Shape;335;p36"/>
            <p:cNvGrpSpPr/>
            <p:nvPr/>
          </p:nvGrpSpPr>
          <p:grpSpPr>
            <a:xfrm>
              <a:off x="4419600" y="3070856"/>
              <a:ext cx="3276600" cy="1821184"/>
              <a:chOff x="1676401" y="3375656"/>
              <a:chExt cx="3276600" cy="1821184"/>
            </a:xfrm>
          </p:grpSpPr>
          <p:grpSp>
            <p:nvGrpSpPr>
              <p:cNvPr id="336" name="Google Shape;336;p36"/>
              <p:cNvGrpSpPr/>
              <p:nvPr/>
            </p:nvGrpSpPr>
            <p:grpSpPr>
              <a:xfrm>
                <a:off x="1935164" y="3375656"/>
                <a:ext cx="1528762" cy="471571"/>
                <a:chOff x="1982053" y="3377484"/>
                <a:chExt cx="1805776" cy="509297"/>
              </a:xfrm>
            </p:grpSpPr>
            <p:grpSp>
              <p:nvGrpSpPr>
                <p:cNvPr id="337" name="Google Shape;337;p36"/>
                <p:cNvGrpSpPr/>
                <p:nvPr/>
              </p:nvGrpSpPr>
              <p:grpSpPr>
                <a:xfrm>
                  <a:off x="1982053" y="3725590"/>
                  <a:ext cx="1805776" cy="152617"/>
                  <a:chOff x="1982051" y="4995232"/>
                  <a:chExt cx="1805776" cy="152617"/>
                </a:xfrm>
              </p:grpSpPr>
              <p:cxnSp>
                <p:nvCxnSpPr>
                  <p:cNvPr id="338" name="Google Shape;338;p36"/>
                  <p:cNvCxnSpPr/>
                  <p:nvPr/>
                </p:nvCxnSpPr>
                <p:spPr>
                  <a:xfrm rot="10800000">
                    <a:off x="3369667" y="5072397"/>
                    <a:ext cx="418160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cxnSp>
                <p:nvCxnSpPr>
                  <p:cNvPr id="339" name="Google Shape;339;p36"/>
                  <p:cNvCxnSpPr/>
                  <p:nvPr/>
                </p:nvCxnSpPr>
                <p:spPr>
                  <a:xfrm>
                    <a:off x="1982051" y="5092975"/>
                    <a:ext cx="609426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40" name="Google Shape;340;p36"/>
                  <p:cNvSpPr/>
                  <p:nvPr/>
                </p:nvSpPr>
                <p:spPr>
                  <a:xfrm>
                    <a:off x="3215904" y="4995232"/>
                    <a:ext cx="153763" cy="152617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1" name="Google Shape;341;p36"/>
                <p:cNvSpPr/>
                <p:nvPr/>
              </p:nvSpPr>
              <p:spPr>
                <a:xfrm>
                  <a:off x="2514597" y="3734163"/>
                  <a:ext cx="153763" cy="152618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2" name="Google Shape;342;p36"/>
                <p:cNvCxnSpPr/>
                <p:nvPr/>
              </p:nvCxnSpPr>
              <p:spPr>
                <a:xfrm flipH="1" rot="10800000">
                  <a:off x="2668360" y="3377484"/>
                  <a:ext cx="532545" cy="380686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grpSp>
            <p:nvGrpSpPr>
              <p:cNvPr id="343" name="Google Shape;343;p36"/>
              <p:cNvGrpSpPr/>
              <p:nvPr/>
            </p:nvGrpSpPr>
            <p:grpSpPr>
              <a:xfrm>
                <a:off x="3482976" y="3658281"/>
                <a:ext cx="1265238" cy="165129"/>
                <a:chOff x="2514928" y="3707411"/>
                <a:chExt cx="1494500" cy="178340"/>
              </a:xfrm>
            </p:grpSpPr>
            <p:grpSp>
              <p:nvGrpSpPr>
                <p:cNvPr id="344" name="Google Shape;344;p36"/>
                <p:cNvGrpSpPr/>
                <p:nvPr/>
              </p:nvGrpSpPr>
              <p:grpSpPr>
                <a:xfrm>
                  <a:off x="3216237" y="3726275"/>
                  <a:ext cx="793191" cy="137184"/>
                  <a:chOff x="3216235" y="4995917"/>
                  <a:chExt cx="793191" cy="137184"/>
                </a:xfrm>
              </p:grpSpPr>
              <p:cxnSp>
                <p:nvCxnSpPr>
                  <p:cNvPr id="345" name="Google Shape;345;p36"/>
                  <p:cNvCxnSpPr/>
                  <p:nvPr/>
                </p:nvCxnSpPr>
                <p:spPr>
                  <a:xfrm rot="10800000">
                    <a:off x="3368123" y="5073082"/>
                    <a:ext cx="641303" cy="0"/>
                  </a:xfrm>
                  <a:prstGeom prst="straightConnector1">
                    <a:avLst/>
                  </a:prstGeom>
                  <a:noFill/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</p:cxnSp>
              <p:sp>
                <p:nvSpPr>
                  <p:cNvPr id="346" name="Google Shape;346;p36"/>
                  <p:cNvSpPr/>
                  <p:nvPr/>
                </p:nvSpPr>
                <p:spPr>
                  <a:xfrm>
                    <a:off x="3216235" y="4995917"/>
                    <a:ext cx="151888" cy="137184"/>
                  </a:xfrm>
                  <a:prstGeom prst="ellipse">
                    <a:avLst/>
                  </a:prstGeom>
                  <a:solidFill>
                    <a:srgbClr val="7F7F7F"/>
                  </a:solidFill>
                  <a:ln cap="flat" cmpd="sng" w="63500">
                    <a:solidFill>
                      <a:srgbClr val="0D0D0D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effectLst>
                    <a:outerShdw blurRad="63500" dir="5400000" dist="50800">
                      <a:srgbClr val="262626"/>
                    </a:outerShdw>
                  </a:effectLst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7" name="Google Shape;347;p36"/>
                <p:cNvSpPr/>
                <p:nvPr/>
              </p:nvSpPr>
              <p:spPr>
                <a:xfrm>
                  <a:off x="2514928" y="3734848"/>
                  <a:ext cx="151888" cy="150903"/>
                </a:xfrm>
                <a:prstGeom prst="ellipse">
                  <a:avLst/>
                </a:prstGeom>
                <a:solidFill>
                  <a:srgbClr val="7F7F7F"/>
                </a:solidFill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8" name="Google Shape;348;p36"/>
                <p:cNvCxnSpPr/>
                <p:nvPr/>
              </p:nvCxnSpPr>
              <p:spPr>
                <a:xfrm flipH="1" rot="10800000">
                  <a:off x="2666817" y="3707411"/>
                  <a:ext cx="594424" cy="51444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0D0D0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  <a:effectLst>
                  <a:outerShdw blurRad="63500" dir="5400000" dist="50800">
                    <a:srgbClr val="262626"/>
                  </a:outerShdw>
                </a:effectLst>
              </p:spPr>
            </p:cxnSp>
          </p:grpSp>
          <p:sp>
            <p:nvSpPr>
              <p:cNvPr id="349" name="Google Shape;349;p36"/>
              <p:cNvSpPr/>
              <p:nvPr/>
            </p:nvSpPr>
            <p:spPr>
              <a:xfrm>
                <a:off x="4495801" y="4191775"/>
                <a:ext cx="457200" cy="460456"/>
              </a:xfrm>
              <a:prstGeom prst="ellipse">
                <a:avLst/>
              </a:prstGeom>
              <a:solidFill>
                <a:schemeClr val="lt1"/>
              </a:solidFill>
              <a:ln cap="flat" cmpd="sng" w="63500">
                <a:solidFill>
                  <a:srgbClr val="0D0D0D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50800">
                  <a:srgbClr val="262626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" name="Google Shape;350;p36"/>
              <p:cNvCxnSpPr/>
              <p:nvPr/>
            </p:nvCxnSpPr>
            <p:spPr>
              <a:xfrm rot="10800000">
                <a:off x="4724401" y="3734494"/>
                <a:ext cx="0" cy="457281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1" name="Google Shape;351;p36"/>
              <p:cNvCxnSpPr/>
              <p:nvPr/>
            </p:nvCxnSpPr>
            <p:spPr>
              <a:xfrm rot="10800000">
                <a:off x="1935164" y="3775777"/>
                <a:ext cx="0" cy="56525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2" name="Google Shape;352;p36"/>
              <p:cNvCxnSpPr/>
              <p:nvPr/>
            </p:nvCxnSpPr>
            <p:spPr>
              <a:xfrm rot="10800000">
                <a:off x="1935164" y="5169847"/>
                <a:ext cx="2789237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3" name="Google Shape;353;p36"/>
              <p:cNvCxnSpPr/>
              <p:nvPr/>
            </p:nvCxnSpPr>
            <p:spPr>
              <a:xfrm rot="10800000">
                <a:off x="4724401" y="4647468"/>
                <a:ext cx="0" cy="54937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4" name="Google Shape;354;p36"/>
              <p:cNvCxnSpPr/>
              <p:nvPr/>
            </p:nvCxnSpPr>
            <p:spPr>
              <a:xfrm rot="10800000">
                <a:off x="1935164" y="4622064"/>
                <a:ext cx="0" cy="558899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5" name="Google Shape;355;p36"/>
              <p:cNvCxnSpPr/>
              <p:nvPr/>
            </p:nvCxnSpPr>
            <p:spPr>
              <a:xfrm rot="10800000">
                <a:off x="1676401" y="4341026"/>
                <a:ext cx="541338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  <p:cxnSp>
            <p:nvCxnSpPr>
              <p:cNvPr id="356" name="Google Shape;356;p36"/>
              <p:cNvCxnSpPr/>
              <p:nvPr/>
            </p:nvCxnSpPr>
            <p:spPr>
              <a:xfrm rot="10800000">
                <a:off x="1804989" y="4580781"/>
                <a:ext cx="258762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D0D0D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50800">
                  <a:srgbClr val="262626"/>
                </a:outerShdw>
              </a:effectLst>
            </p:spPr>
          </p:cxnSp>
        </p:grpSp>
        <p:grpSp>
          <p:nvGrpSpPr>
            <p:cNvPr id="357" name="Google Shape;357;p36"/>
            <p:cNvGrpSpPr/>
            <p:nvPr/>
          </p:nvGrpSpPr>
          <p:grpSpPr>
            <a:xfrm>
              <a:off x="5181600" y="3505908"/>
              <a:ext cx="1752600" cy="531907"/>
              <a:chOff x="1295400" y="2820108"/>
              <a:chExt cx="1752600" cy="531907"/>
            </a:xfrm>
          </p:grpSpPr>
          <p:sp>
            <p:nvSpPr>
              <p:cNvPr id="358" name="Google Shape;358;p36"/>
              <p:cNvSpPr txBox="1"/>
              <p:nvPr/>
            </p:nvSpPr>
            <p:spPr>
              <a:xfrm>
                <a:off x="1295400" y="2820108"/>
                <a:ext cx="609600" cy="5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  <p:sp>
            <p:nvSpPr>
              <p:cNvPr id="359" name="Google Shape;359;p36"/>
              <p:cNvSpPr txBox="1"/>
              <p:nvPr/>
            </p:nvSpPr>
            <p:spPr>
              <a:xfrm>
                <a:off x="2438400" y="2820108"/>
                <a:ext cx="609600" cy="5319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141">
  <a:themeElements>
    <a:clrScheme name="B1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141">
  <a:themeElements>
    <a:clrScheme name="B1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B141">
  <a:themeElements>
    <a:clrScheme name="B1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