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26"/>
  </p:notesMasterIdLst>
  <p:sldIdLst>
    <p:sldId id="401" r:id="rId5"/>
    <p:sldId id="405" r:id="rId6"/>
    <p:sldId id="420" r:id="rId7"/>
    <p:sldId id="421" r:id="rId8"/>
    <p:sldId id="422" r:id="rId9"/>
    <p:sldId id="423" r:id="rId10"/>
    <p:sldId id="403" r:id="rId11"/>
    <p:sldId id="424" r:id="rId12"/>
    <p:sldId id="425" r:id="rId13"/>
    <p:sldId id="426" r:id="rId14"/>
    <p:sldId id="427" r:id="rId15"/>
    <p:sldId id="428" r:id="rId16"/>
    <p:sldId id="419" r:id="rId17"/>
    <p:sldId id="402" r:id="rId18"/>
    <p:sldId id="413" r:id="rId19"/>
    <p:sldId id="412" r:id="rId20"/>
    <p:sldId id="411" r:id="rId21"/>
    <p:sldId id="414" r:id="rId22"/>
    <p:sldId id="415" r:id="rId23"/>
    <p:sldId id="417" r:id="rId24"/>
    <p:sldId id="4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BE85B-3160-42B2-B1EA-D70B9DAB6747}" v="17" dt="2022-09-25T16:03:07.7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208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Karyadiputra" userId="6dae77172e150211" providerId="LiveId" clId="{ED3BE85B-3160-42B2-B1EA-D70B9DAB6747}"/>
    <pc:docChg chg="undo redo custSel addSld delSld modSld sldOrd">
      <pc:chgData name="Erfan Karyadiputra" userId="6dae77172e150211" providerId="LiveId" clId="{ED3BE85B-3160-42B2-B1EA-D70B9DAB6747}" dt="2022-09-26T12:59:12.483" v="2165" actId="1037"/>
      <pc:docMkLst>
        <pc:docMk/>
      </pc:docMkLst>
      <pc:sldChg chg="del">
        <pc:chgData name="Erfan Karyadiputra" userId="6dae77172e150211" providerId="LiveId" clId="{ED3BE85B-3160-42B2-B1EA-D70B9DAB6747}" dt="2022-09-25T15:25:16.113" v="1651" actId="47"/>
        <pc:sldMkLst>
          <pc:docMk/>
          <pc:sldMk cId="1974942735" sldId="394"/>
        </pc:sldMkLst>
      </pc:sldChg>
      <pc:sldChg chg="del">
        <pc:chgData name="Erfan Karyadiputra" userId="6dae77172e150211" providerId="LiveId" clId="{ED3BE85B-3160-42B2-B1EA-D70B9DAB6747}" dt="2022-09-25T15:25:09.622" v="1646" actId="47"/>
        <pc:sldMkLst>
          <pc:docMk/>
          <pc:sldMk cId="4093317005" sldId="396"/>
        </pc:sldMkLst>
      </pc:sldChg>
      <pc:sldChg chg="del">
        <pc:chgData name="Erfan Karyadiputra" userId="6dae77172e150211" providerId="LiveId" clId="{ED3BE85B-3160-42B2-B1EA-D70B9DAB6747}" dt="2022-09-25T15:25:10.776" v="1647" actId="47"/>
        <pc:sldMkLst>
          <pc:docMk/>
          <pc:sldMk cId="1497105360" sldId="397"/>
        </pc:sldMkLst>
      </pc:sldChg>
      <pc:sldChg chg="modSp mod">
        <pc:chgData name="Erfan Karyadiputra" userId="6dae77172e150211" providerId="LiveId" clId="{ED3BE85B-3160-42B2-B1EA-D70B9DAB6747}" dt="2022-09-25T14:03:18.613" v="121" actId="20577"/>
        <pc:sldMkLst>
          <pc:docMk/>
          <pc:sldMk cId="2074766540" sldId="401"/>
        </pc:sldMkLst>
        <pc:spChg chg="mod">
          <ac:chgData name="Erfan Karyadiputra" userId="6dae77172e150211" providerId="LiveId" clId="{ED3BE85B-3160-42B2-B1EA-D70B9DAB6747}" dt="2022-09-25T14:03:18.613" v="121" actId="20577"/>
          <ac:spMkLst>
            <pc:docMk/>
            <pc:sldMk cId="2074766540" sldId="401"/>
            <ac:spMk id="2" creationId="{B138CF5B-E8DE-48F3-9581-51BBEC47AE73}"/>
          </ac:spMkLst>
        </pc:spChg>
      </pc:sldChg>
      <pc:sldChg chg="delSp modSp mod">
        <pc:chgData name="Erfan Karyadiputra" userId="6dae77172e150211" providerId="LiveId" clId="{ED3BE85B-3160-42B2-B1EA-D70B9DAB6747}" dt="2022-09-25T14:21:25.472" v="356" actId="20577"/>
        <pc:sldMkLst>
          <pc:docMk/>
          <pc:sldMk cId="2849151971" sldId="402"/>
        </pc:sldMkLst>
        <pc:spChg chg="mod">
          <ac:chgData name="Erfan Karyadiputra" userId="6dae77172e150211" providerId="LiveId" clId="{ED3BE85B-3160-42B2-B1EA-D70B9DAB6747}" dt="2022-09-25T14:21:25.472" v="356" actId="20577"/>
          <ac:spMkLst>
            <pc:docMk/>
            <pc:sldMk cId="2849151971" sldId="402"/>
            <ac:spMk id="10" creationId="{F67F229A-48C3-4BE7-96EC-3C05DC7FB720}"/>
          </ac:spMkLst>
        </pc:spChg>
        <pc:spChg chg="mod">
          <ac:chgData name="Erfan Karyadiputra" userId="6dae77172e150211" providerId="LiveId" clId="{ED3BE85B-3160-42B2-B1EA-D70B9DAB6747}" dt="2022-09-25T14:20:06.191" v="352" actId="27636"/>
          <ac:spMkLst>
            <pc:docMk/>
            <pc:sldMk cId="2849151971" sldId="402"/>
            <ac:spMk id="11" creationId="{7041F48D-F184-4F9F-B5AC-F127F0898F39}"/>
          </ac:spMkLst>
        </pc:spChg>
        <pc:spChg chg="del">
          <ac:chgData name="Erfan Karyadiputra" userId="6dae77172e150211" providerId="LiveId" clId="{ED3BE85B-3160-42B2-B1EA-D70B9DAB6747}" dt="2022-09-25T14:09:16.687" v="142" actId="478"/>
          <ac:spMkLst>
            <pc:docMk/>
            <pc:sldMk cId="2849151971" sldId="402"/>
            <ac:spMk id="12" creationId="{9C693BAD-6B4E-48AD-88BF-D933B374A1F1}"/>
          </ac:spMkLst>
        </pc:spChg>
        <pc:spChg chg="del mod">
          <ac:chgData name="Erfan Karyadiputra" userId="6dae77172e150211" providerId="LiveId" clId="{ED3BE85B-3160-42B2-B1EA-D70B9DAB6747}" dt="2022-09-25T14:09:19.866" v="144" actId="478"/>
          <ac:spMkLst>
            <pc:docMk/>
            <pc:sldMk cId="2849151971" sldId="402"/>
            <ac:spMk id="13" creationId="{1B9E4CF7-70FB-40DF-BE47-6E5AE3154753}"/>
          </ac:spMkLst>
        </pc:spChg>
      </pc:sldChg>
      <pc:sldChg chg="modSp mod ord">
        <pc:chgData name="Erfan Karyadiputra" userId="6dae77172e150211" providerId="LiveId" clId="{ED3BE85B-3160-42B2-B1EA-D70B9DAB6747}" dt="2022-09-25T16:06:50.456" v="2077" actId="20577"/>
        <pc:sldMkLst>
          <pc:docMk/>
          <pc:sldMk cId="1912948986" sldId="403"/>
        </pc:sldMkLst>
        <pc:spChg chg="mod">
          <ac:chgData name="Erfan Karyadiputra" userId="6dae77172e150211" providerId="LiveId" clId="{ED3BE85B-3160-42B2-B1EA-D70B9DAB6747}" dt="2022-09-25T16:06:50.456" v="2077" actId="20577"/>
          <ac:spMkLst>
            <pc:docMk/>
            <pc:sldMk cId="1912948986" sldId="403"/>
            <ac:spMk id="4" creationId="{65A85D8F-96DF-414F-96F0-8F01B9758670}"/>
          </ac:spMkLst>
        </pc:spChg>
        <pc:spChg chg="mod">
          <ac:chgData name="Erfan Karyadiputra" userId="6dae77172e150211" providerId="LiveId" clId="{ED3BE85B-3160-42B2-B1EA-D70B9DAB6747}" dt="2022-09-25T15:31:05.352" v="1662" actId="20577"/>
          <ac:spMkLst>
            <pc:docMk/>
            <pc:sldMk cId="1912948986" sldId="403"/>
            <ac:spMk id="5" creationId="{07F79409-2936-4FDC-BF6F-45FC9FDA836A}"/>
          </ac:spMkLst>
        </pc:spChg>
      </pc:sldChg>
      <pc:sldChg chg="del ord">
        <pc:chgData name="Erfan Karyadiputra" userId="6dae77172e150211" providerId="LiveId" clId="{ED3BE85B-3160-42B2-B1EA-D70B9DAB6747}" dt="2022-09-25T15:25:13.818" v="1649" actId="47"/>
        <pc:sldMkLst>
          <pc:docMk/>
          <pc:sldMk cId="1633727740" sldId="404"/>
        </pc:sldMkLst>
      </pc:sldChg>
      <pc:sldChg chg="delSp modSp mod ord">
        <pc:chgData name="Erfan Karyadiputra" userId="6dae77172e150211" providerId="LiveId" clId="{ED3BE85B-3160-42B2-B1EA-D70B9DAB6747}" dt="2022-09-26T12:59:12.483" v="2165" actId="1037"/>
        <pc:sldMkLst>
          <pc:docMk/>
          <pc:sldMk cId="3079534048" sldId="405"/>
        </pc:sldMkLst>
        <pc:spChg chg="mod">
          <ac:chgData name="Erfan Karyadiputra" userId="6dae77172e150211" providerId="LiveId" clId="{ED3BE85B-3160-42B2-B1EA-D70B9DAB6747}" dt="2022-09-26T12:59:12.483" v="2165" actId="1037"/>
          <ac:spMkLst>
            <pc:docMk/>
            <pc:sldMk cId="3079534048" sldId="405"/>
            <ac:spMk id="2" creationId="{3E0E08A1-FEAA-4F21-96E4-5A57CFAABBE2}"/>
          </ac:spMkLst>
        </pc:spChg>
        <pc:spChg chg="del mod">
          <ac:chgData name="Erfan Karyadiputra" userId="6dae77172e150211" providerId="LiveId" clId="{ED3BE85B-3160-42B2-B1EA-D70B9DAB6747}" dt="2022-09-25T14:10:16.039" v="152" actId="478"/>
          <ac:spMkLst>
            <pc:docMk/>
            <pc:sldMk cId="3079534048" sldId="405"/>
            <ac:spMk id="3" creationId="{9643DD3A-BCEA-4181-8BC4-61E1A84D5AC7}"/>
          </ac:spMkLst>
        </pc:spChg>
      </pc:sldChg>
      <pc:sldChg chg="del">
        <pc:chgData name="Erfan Karyadiputra" userId="6dae77172e150211" providerId="LiveId" clId="{ED3BE85B-3160-42B2-B1EA-D70B9DAB6747}" dt="2022-09-25T15:25:12.262" v="1648" actId="47"/>
        <pc:sldMkLst>
          <pc:docMk/>
          <pc:sldMk cId="3937857121" sldId="406"/>
        </pc:sldMkLst>
      </pc:sldChg>
      <pc:sldChg chg="del">
        <pc:chgData name="Erfan Karyadiputra" userId="6dae77172e150211" providerId="LiveId" clId="{ED3BE85B-3160-42B2-B1EA-D70B9DAB6747}" dt="2022-09-25T15:25:17.094" v="1652" actId="47"/>
        <pc:sldMkLst>
          <pc:docMk/>
          <pc:sldMk cId="1241505514" sldId="407"/>
        </pc:sldMkLst>
      </pc:sldChg>
      <pc:sldChg chg="del">
        <pc:chgData name="Erfan Karyadiputra" userId="6dae77172e150211" providerId="LiveId" clId="{ED3BE85B-3160-42B2-B1EA-D70B9DAB6747}" dt="2022-09-25T15:25:17.988" v="1653" actId="47"/>
        <pc:sldMkLst>
          <pc:docMk/>
          <pc:sldMk cId="3958427157" sldId="408"/>
        </pc:sldMkLst>
      </pc:sldChg>
      <pc:sldChg chg="del">
        <pc:chgData name="Erfan Karyadiputra" userId="6dae77172e150211" providerId="LiveId" clId="{ED3BE85B-3160-42B2-B1EA-D70B9DAB6747}" dt="2022-09-25T15:25:18.961" v="1654" actId="47"/>
        <pc:sldMkLst>
          <pc:docMk/>
          <pc:sldMk cId="2420767862" sldId="409"/>
        </pc:sldMkLst>
      </pc:sldChg>
      <pc:sldChg chg="del">
        <pc:chgData name="Erfan Karyadiputra" userId="6dae77172e150211" providerId="LiveId" clId="{ED3BE85B-3160-42B2-B1EA-D70B9DAB6747}" dt="2022-09-25T15:25:14.819" v="1650" actId="47"/>
        <pc:sldMkLst>
          <pc:docMk/>
          <pc:sldMk cId="970158950" sldId="410"/>
        </pc:sldMkLst>
      </pc:sldChg>
      <pc:sldChg chg="modSp new mod">
        <pc:chgData name="Erfan Karyadiputra" userId="6dae77172e150211" providerId="LiveId" clId="{ED3BE85B-3160-42B2-B1EA-D70B9DAB6747}" dt="2022-09-25T14:23:51.433" v="385" actId="255"/>
        <pc:sldMkLst>
          <pc:docMk/>
          <pc:sldMk cId="4144366659" sldId="411"/>
        </pc:sldMkLst>
        <pc:spChg chg="mod">
          <ac:chgData name="Erfan Karyadiputra" userId="6dae77172e150211" providerId="LiveId" clId="{ED3BE85B-3160-42B2-B1EA-D70B9DAB6747}" dt="2022-09-25T14:23:07.278" v="383" actId="14100"/>
          <ac:spMkLst>
            <pc:docMk/>
            <pc:sldMk cId="4144366659" sldId="411"/>
            <ac:spMk id="2" creationId="{A0FAA43F-AB12-BD0B-AB8A-53CB960AB51C}"/>
          </ac:spMkLst>
        </pc:spChg>
        <pc:spChg chg="mod">
          <ac:chgData name="Erfan Karyadiputra" userId="6dae77172e150211" providerId="LiveId" clId="{ED3BE85B-3160-42B2-B1EA-D70B9DAB6747}" dt="2022-09-25T14:23:51.433" v="385" actId="255"/>
          <ac:spMkLst>
            <pc:docMk/>
            <pc:sldMk cId="4144366659" sldId="411"/>
            <ac:spMk id="6" creationId="{918CA961-4083-F117-906E-6B98816E6EC8}"/>
          </ac:spMkLst>
        </pc:spChg>
      </pc:sldChg>
      <pc:sldChg chg="modSp new mod ord">
        <pc:chgData name="Erfan Karyadiputra" userId="6dae77172e150211" providerId="LiveId" clId="{ED3BE85B-3160-42B2-B1EA-D70B9DAB6747}" dt="2022-09-25T14:21:56.575" v="358" actId="27636"/>
        <pc:sldMkLst>
          <pc:docMk/>
          <pc:sldMk cId="655124771" sldId="412"/>
        </pc:sldMkLst>
        <pc:spChg chg="mod">
          <ac:chgData name="Erfan Karyadiputra" userId="6dae77172e150211" providerId="LiveId" clId="{ED3BE85B-3160-42B2-B1EA-D70B9DAB6747}" dt="2022-09-25T14:17:49.653" v="319" actId="20577"/>
          <ac:spMkLst>
            <pc:docMk/>
            <pc:sldMk cId="655124771" sldId="412"/>
            <ac:spMk id="2" creationId="{F8C597D5-8B0A-06DF-BAB3-035A6311F7DE}"/>
          </ac:spMkLst>
        </pc:spChg>
        <pc:spChg chg="mod">
          <ac:chgData name="Erfan Karyadiputra" userId="6dae77172e150211" providerId="LiveId" clId="{ED3BE85B-3160-42B2-B1EA-D70B9DAB6747}" dt="2022-09-25T14:21:56.575" v="358" actId="27636"/>
          <ac:spMkLst>
            <pc:docMk/>
            <pc:sldMk cId="655124771" sldId="412"/>
            <ac:spMk id="6" creationId="{9A12B3B1-116E-FB72-8205-847BCEAA17AE}"/>
          </ac:spMkLst>
        </pc:spChg>
      </pc:sldChg>
      <pc:sldChg chg="modSp new mod ord">
        <pc:chgData name="Erfan Karyadiputra" userId="6dae77172e150211" providerId="LiveId" clId="{ED3BE85B-3160-42B2-B1EA-D70B9DAB6747}" dt="2022-09-25T14:20:37.685" v="354" actId="255"/>
        <pc:sldMkLst>
          <pc:docMk/>
          <pc:sldMk cId="3443054908" sldId="413"/>
        </pc:sldMkLst>
        <pc:spChg chg="mod">
          <ac:chgData name="Erfan Karyadiputra" userId="6dae77172e150211" providerId="LiveId" clId="{ED3BE85B-3160-42B2-B1EA-D70B9DAB6747}" dt="2022-09-25T14:19:46.447" v="346" actId="20577"/>
          <ac:spMkLst>
            <pc:docMk/>
            <pc:sldMk cId="3443054908" sldId="413"/>
            <ac:spMk id="2" creationId="{79B54657-A710-15C4-2D7C-FFF9374F92BC}"/>
          </ac:spMkLst>
        </pc:spChg>
        <pc:spChg chg="mod">
          <ac:chgData name="Erfan Karyadiputra" userId="6dae77172e150211" providerId="LiveId" clId="{ED3BE85B-3160-42B2-B1EA-D70B9DAB6747}" dt="2022-09-25T14:20:37.685" v="354" actId="255"/>
          <ac:spMkLst>
            <pc:docMk/>
            <pc:sldMk cId="3443054908" sldId="413"/>
            <ac:spMk id="6" creationId="{49467D3F-F8C6-52C9-B485-BA51939C2797}"/>
          </ac:spMkLst>
        </pc:spChg>
      </pc:sldChg>
      <pc:sldChg chg="modSp new mod">
        <pc:chgData name="Erfan Karyadiputra" userId="6dae77172e150211" providerId="LiveId" clId="{ED3BE85B-3160-42B2-B1EA-D70B9DAB6747}" dt="2022-09-25T14:27:16.279" v="434" actId="14100"/>
        <pc:sldMkLst>
          <pc:docMk/>
          <pc:sldMk cId="860883475" sldId="414"/>
        </pc:sldMkLst>
        <pc:spChg chg="mod">
          <ac:chgData name="Erfan Karyadiputra" userId="6dae77172e150211" providerId="LiveId" clId="{ED3BE85B-3160-42B2-B1EA-D70B9DAB6747}" dt="2022-09-25T14:26:25.591" v="417" actId="20577"/>
          <ac:spMkLst>
            <pc:docMk/>
            <pc:sldMk cId="860883475" sldId="414"/>
            <ac:spMk id="2" creationId="{23F62451-3DDF-DFE1-5CDD-322FD59938F4}"/>
          </ac:spMkLst>
        </pc:spChg>
        <pc:spChg chg="mod">
          <ac:chgData name="Erfan Karyadiputra" userId="6dae77172e150211" providerId="LiveId" clId="{ED3BE85B-3160-42B2-B1EA-D70B9DAB6747}" dt="2022-09-25T14:27:16.279" v="434" actId="14100"/>
          <ac:spMkLst>
            <pc:docMk/>
            <pc:sldMk cId="860883475" sldId="414"/>
            <ac:spMk id="6" creationId="{0D548F87-F485-32FB-1985-A3C52A0194D6}"/>
          </ac:spMkLst>
        </pc:spChg>
      </pc:sldChg>
      <pc:sldChg chg="modSp new mod">
        <pc:chgData name="Erfan Karyadiputra" userId="6dae77172e150211" providerId="LiveId" clId="{ED3BE85B-3160-42B2-B1EA-D70B9DAB6747}" dt="2022-09-25T14:32:14.520" v="557" actId="20577"/>
        <pc:sldMkLst>
          <pc:docMk/>
          <pc:sldMk cId="2807443594" sldId="415"/>
        </pc:sldMkLst>
        <pc:spChg chg="mod">
          <ac:chgData name="Erfan Karyadiputra" userId="6dae77172e150211" providerId="LiveId" clId="{ED3BE85B-3160-42B2-B1EA-D70B9DAB6747}" dt="2022-09-25T14:28:20.107" v="455" actId="20577"/>
          <ac:spMkLst>
            <pc:docMk/>
            <pc:sldMk cId="2807443594" sldId="415"/>
            <ac:spMk id="2" creationId="{C046E2C8-EE2D-4A4C-43C0-442186896138}"/>
          </ac:spMkLst>
        </pc:spChg>
        <pc:spChg chg="mod">
          <ac:chgData name="Erfan Karyadiputra" userId="6dae77172e150211" providerId="LiveId" clId="{ED3BE85B-3160-42B2-B1EA-D70B9DAB6747}" dt="2022-09-25T14:32:14.520" v="557" actId="20577"/>
          <ac:spMkLst>
            <pc:docMk/>
            <pc:sldMk cId="2807443594" sldId="415"/>
            <ac:spMk id="6" creationId="{083159FE-C822-DE00-16F8-BDC4BAA9DD0D}"/>
          </ac:spMkLst>
        </pc:spChg>
      </pc:sldChg>
      <pc:sldChg chg="modSp new mod ord">
        <pc:chgData name="Erfan Karyadiputra" userId="6dae77172e150211" providerId="LiveId" clId="{ED3BE85B-3160-42B2-B1EA-D70B9DAB6747}" dt="2022-09-25T15:24:11.290" v="1645" actId="113"/>
        <pc:sldMkLst>
          <pc:docMk/>
          <pc:sldMk cId="33261940" sldId="416"/>
        </pc:sldMkLst>
        <pc:spChg chg="mod">
          <ac:chgData name="Erfan Karyadiputra" userId="6dae77172e150211" providerId="LiveId" clId="{ED3BE85B-3160-42B2-B1EA-D70B9DAB6747}" dt="2022-09-25T14:36:47.071" v="579" actId="20577"/>
          <ac:spMkLst>
            <pc:docMk/>
            <pc:sldMk cId="33261940" sldId="416"/>
            <ac:spMk id="2" creationId="{5D1DF5E4-DA29-0856-840E-BD072F7FE2E0}"/>
          </ac:spMkLst>
        </pc:spChg>
        <pc:spChg chg="mod">
          <ac:chgData name="Erfan Karyadiputra" userId="6dae77172e150211" providerId="LiveId" clId="{ED3BE85B-3160-42B2-B1EA-D70B9DAB6747}" dt="2022-09-25T15:24:11.290" v="1645" actId="113"/>
          <ac:spMkLst>
            <pc:docMk/>
            <pc:sldMk cId="33261940" sldId="416"/>
            <ac:spMk id="6" creationId="{492A8416-B82E-41EE-DFED-ED90D15BA5B6}"/>
          </ac:spMkLst>
        </pc:spChg>
      </pc:sldChg>
      <pc:sldChg chg="addSp delSp modSp new mod">
        <pc:chgData name="Erfan Karyadiputra" userId="6dae77172e150211" providerId="LiveId" clId="{ED3BE85B-3160-42B2-B1EA-D70B9DAB6747}" dt="2022-09-25T15:18:01.578" v="1479" actId="14734"/>
        <pc:sldMkLst>
          <pc:docMk/>
          <pc:sldMk cId="246964037" sldId="417"/>
        </pc:sldMkLst>
        <pc:spChg chg="del mod">
          <ac:chgData name="Erfan Karyadiputra" userId="6dae77172e150211" providerId="LiveId" clId="{ED3BE85B-3160-42B2-B1EA-D70B9DAB6747}" dt="2022-09-25T14:45:45.120" v="610" actId="478"/>
          <ac:spMkLst>
            <pc:docMk/>
            <pc:sldMk cId="246964037" sldId="417"/>
            <ac:spMk id="2" creationId="{31BFD7CE-D559-ED63-528E-EDDDF9425830}"/>
          </ac:spMkLst>
        </pc:spChg>
        <pc:spChg chg="del">
          <ac:chgData name="Erfan Karyadiputra" userId="6dae77172e150211" providerId="LiveId" clId="{ED3BE85B-3160-42B2-B1EA-D70B9DAB6747}" dt="2022-09-25T14:43:53.801" v="607" actId="3680"/>
          <ac:spMkLst>
            <pc:docMk/>
            <pc:sldMk cId="246964037" sldId="417"/>
            <ac:spMk id="6" creationId="{9A13BD1A-97A3-3607-399D-99F240D3377B}"/>
          </ac:spMkLst>
        </pc:spChg>
        <pc:spChg chg="add del mod">
          <ac:chgData name="Erfan Karyadiputra" userId="6dae77172e150211" providerId="LiveId" clId="{ED3BE85B-3160-42B2-B1EA-D70B9DAB6747}" dt="2022-09-25T14:45:50.452" v="611" actId="478"/>
          <ac:spMkLst>
            <pc:docMk/>
            <pc:sldMk cId="246964037" sldId="417"/>
            <ac:spMk id="9" creationId="{1C1DBDF9-A2B8-0B26-51BB-FE339E455E0C}"/>
          </ac:spMkLst>
        </pc:spChg>
        <pc:graphicFrameChg chg="add mod ord modGraphic">
          <ac:chgData name="Erfan Karyadiputra" userId="6dae77172e150211" providerId="LiveId" clId="{ED3BE85B-3160-42B2-B1EA-D70B9DAB6747}" dt="2022-09-25T15:18:01.578" v="1479" actId="14734"/>
          <ac:graphicFrameMkLst>
            <pc:docMk/>
            <pc:sldMk cId="246964037" sldId="417"/>
            <ac:graphicFrameMk id="7" creationId="{FC1EB254-592F-E697-5E45-E74F812F6AD4}"/>
          </ac:graphicFrameMkLst>
        </pc:graphicFrameChg>
      </pc:sldChg>
      <pc:sldChg chg="new del">
        <pc:chgData name="Erfan Karyadiputra" userId="6dae77172e150211" providerId="LiveId" clId="{ED3BE85B-3160-42B2-B1EA-D70B9DAB6747}" dt="2022-09-25T15:18:32.864" v="1480" actId="47"/>
        <pc:sldMkLst>
          <pc:docMk/>
          <pc:sldMk cId="4068634102" sldId="418"/>
        </pc:sldMkLst>
      </pc:sldChg>
      <pc:sldChg chg="modSp new del mod">
        <pc:chgData name="Erfan Karyadiputra" userId="6dae77172e150211" providerId="LiveId" clId="{ED3BE85B-3160-42B2-B1EA-D70B9DAB6747}" dt="2022-09-25T15:46:01.626" v="1722" actId="47"/>
        <pc:sldMkLst>
          <pc:docMk/>
          <pc:sldMk cId="4238999432" sldId="418"/>
        </pc:sldMkLst>
        <pc:spChg chg="mod">
          <ac:chgData name="Erfan Karyadiputra" userId="6dae77172e150211" providerId="LiveId" clId="{ED3BE85B-3160-42B2-B1EA-D70B9DAB6747}" dt="2022-09-25T15:33:13.268" v="1666" actId="20577"/>
          <ac:spMkLst>
            <pc:docMk/>
            <pc:sldMk cId="4238999432" sldId="418"/>
            <ac:spMk id="4" creationId="{1701D0FB-BC6E-B9C3-3362-5846123ACC19}"/>
          </ac:spMkLst>
        </pc:spChg>
      </pc:sldChg>
      <pc:sldChg chg="add">
        <pc:chgData name="Erfan Karyadiputra" userId="6dae77172e150211" providerId="LiveId" clId="{ED3BE85B-3160-42B2-B1EA-D70B9DAB6747}" dt="2022-09-25T15:44:04.237" v="1667" actId="2890"/>
        <pc:sldMkLst>
          <pc:docMk/>
          <pc:sldMk cId="2612484516" sldId="419"/>
        </pc:sldMkLst>
      </pc:sldChg>
      <pc:sldChg chg="modSp add mod ord">
        <pc:chgData name="Erfan Karyadiputra" userId="6dae77172e150211" providerId="LiveId" clId="{ED3BE85B-3160-42B2-B1EA-D70B9DAB6747}" dt="2022-09-25T15:49:48.790" v="1784" actId="114"/>
        <pc:sldMkLst>
          <pc:docMk/>
          <pc:sldMk cId="317998783" sldId="420"/>
        </pc:sldMkLst>
        <pc:spChg chg="mod">
          <ac:chgData name="Erfan Karyadiputra" userId="6dae77172e150211" providerId="LiveId" clId="{ED3BE85B-3160-42B2-B1EA-D70B9DAB6747}" dt="2022-09-25T15:46:34.160" v="1746" actId="20577"/>
          <ac:spMkLst>
            <pc:docMk/>
            <pc:sldMk cId="317998783" sldId="420"/>
            <ac:spMk id="10" creationId="{F67F229A-48C3-4BE7-96EC-3C05DC7FB720}"/>
          </ac:spMkLst>
        </pc:spChg>
        <pc:spChg chg="mod">
          <ac:chgData name="Erfan Karyadiputra" userId="6dae77172e150211" providerId="LiveId" clId="{ED3BE85B-3160-42B2-B1EA-D70B9DAB6747}" dt="2022-09-25T15:49:48.790" v="1784" actId="114"/>
          <ac:spMkLst>
            <pc:docMk/>
            <pc:sldMk cId="317998783" sldId="420"/>
            <ac:spMk id="11" creationId="{7041F48D-F184-4F9F-B5AC-F127F0898F39}"/>
          </ac:spMkLst>
        </pc:spChg>
      </pc:sldChg>
      <pc:sldChg chg="modSp new mod">
        <pc:chgData name="Erfan Karyadiputra" userId="6dae77172e150211" providerId="LiveId" clId="{ED3BE85B-3160-42B2-B1EA-D70B9DAB6747}" dt="2022-09-25T15:53:03.019" v="1859" actId="115"/>
        <pc:sldMkLst>
          <pc:docMk/>
          <pc:sldMk cId="3428529967" sldId="421"/>
        </pc:sldMkLst>
        <pc:spChg chg="mod">
          <ac:chgData name="Erfan Karyadiputra" userId="6dae77172e150211" providerId="LiveId" clId="{ED3BE85B-3160-42B2-B1EA-D70B9DAB6747}" dt="2022-09-25T15:50:09.808" v="1796" actId="20577"/>
          <ac:spMkLst>
            <pc:docMk/>
            <pc:sldMk cId="3428529967" sldId="421"/>
            <ac:spMk id="2" creationId="{2AD5C769-9D3F-881D-3005-E52522CD1A03}"/>
          </ac:spMkLst>
        </pc:spChg>
        <pc:spChg chg="mod">
          <ac:chgData name="Erfan Karyadiputra" userId="6dae77172e150211" providerId="LiveId" clId="{ED3BE85B-3160-42B2-B1EA-D70B9DAB6747}" dt="2022-09-25T15:53:03.019" v="1859" actId="115"/>
          <ac:spMkLst>
            <pc:docMk/>
            <pc:sldMk cId="3428529967" sldId="421"/>
            <ac:spMk id="6" creationId="{EBE0B85E-9378-D1FC-A7ED-2B20150B09BE}"/>
          </ac:spMkLst>
        </pc:spChg>
      </pc:sldChg>
      <pc:sldChg chg="modSp new mod">
        <pc:chgData name="Erfan Karyadiputra" userId="6dae77172e150211" providerId="LiveId" clId="{ED3BE85B-3160-42B2-B1EA-D70B9DAB6747}" dt="2022-09-25T15:59:55.217" v="2021" actId="255"/>
        <pc:sldMkLst>
          <pc:docMk/>
          <pc:sldMk cId="3871219565" sldId="422"/>
        </pc:sldMkLst>
        <pc:spChg chg="mod">
          <ac:chgData name="Erfan Karyadiputra" userId="6dae77172e150211" providerId="LiveId" clId="{ED3BE85B-3160-42B2-B1EA-D70B9DAB6747}" dt="2022-09-25T15:53:46.309" v="1874" actId="20577"/>
          <ac:spMkLst>
            <pc:docMk/>
            <pc:sldMk cId="3871219565" sldId="422"/>
            <ac:spMk id="2" creationId="{8B6650F6-044C-A461-7EBC-736BF8239965}"/>
          </ac:spMkLst>
        </pc:spChg>
        <pc:spChg chg="mod">
          <ac:chgData name="Erfan Karyadiputra" userId="6dae77172e150211" providerId="LiveId" clId="{ED3BE85B-3160-42B2-B1EA-D70B9DAB6747}" dt="2022-09-25T15:59:55.217" v="2021" actId="255"/>
          <ac:spMkLst>
            <pc:docMk/>
            <pc:sldMk cId="3871219565" sldId="422"/>
            <ac:spMk id="6" creationId="{F9FF1717-2F4D-0342-0D21-163E523B5B73}"/>
          </ac:spMkLst>
        </pc:spChg>
      </pc:sldChg>
      <pc:sldChg chg="modSp new mod">
        <pc:chgData name="Erfan Karyadiputra" userId="6dae77172e150211" providerId="LiveId" clId="{ED3BE85B-3160-42B2-B1EA-D70B9DAB6747}" dt="2022-09-25T16:00:23.455" v="2037" actId="20577"/>
        <pc:sldMkLst>
          <pc:docMk/>
          <pc:sldMk cId="1452680520" sldId="423"/>
        </pc:sldMkLst>
        <pc:spChg chg="mod">
          <ac:chgData name="Erfan Karyadiputra" userId="6dae77172e150211" providerId="LiveId" clId="{ED3BE85B-3160-42B2-B1EA-D70B9DAB6747}" dt="2022-09-25T15:59:00.058" v="2018" actId="20577"/>
          <ac:spMkLst>
            <pc:docMk/>
            <pc:sldMk cId="1452680520" sldId="423"/>
            <ac:spMk id="2" creationId="{B1251FA9-5719-AA9C-F234-F955D6FC6659}"/>
          </ac:spMkLst>
        </pc:spChg>
        <pc:spChg chg="mod">
          <ac:chgData name="Erfan Karyadiputra" userId="6dae77172e150211" providerId="LiveId" clId="{ED3BE85B-3160-42B2-B1EA-D70B9DAB6747}" dt="2022-09-25T16:00:23.455" v="2037" actId="20577"/>
          <ac:spMkLst>
            <pc:docMk/>
            <pc:sldMk cId="1452680520" sldId="423"/>
            <ac:spMk id="6" creationId="{08F559E6-2FC6-0248-77F2-DD52FBA180A7}"/>
          </ac:spMkLst>
        </pc:spChg>
      </pc:sldChg>
      <pc:sldChg chg="modSp new mod">
        <pc:chgData name="Erfan Karyadiputra" userId="6dae77172e150211" providerId="LiveId" clId="{ED3BE85B-3160-42B2-B1EA-D70B9DAB6747}" dt="2022-09-25T16:01:59.225" v="2050"/>
        <pc:sldMkLst>
          <pc:docMk/>
          <pc:sldMk cId="2917391484" sldId="424"/>
        </pc:sldMkLst>
        <pc:spChg chg="mod">
          <ac:chgData name="Erfan Karyadiputra" userId="6dae77172e150211" providerId="LiveId" clId="{ED3BE85B-3160-42B2-B1EA-D70B9DAB6747}" dt="2022-09-25T16:01:56.352" v="2049" actId="5793"/>
          <ac:spMkLst>
            <pc:docMk/>
            <pc:sldMk cId="2917391484" sldId="424"/>
            <ac:spMk id="2" creationId="{ED77BECA-69A3-B054-6907-531BD44A994D}"/>
          </ac:spMkLst>
        </pc:spChg>
        <pc:spChg chg="mod">
          <ac:chgData name="Erfan Karyadiputra" userId="6dae77172e150211" providerId="LiveId" clId="{ED3BE85B-3160-42B2-B1EA-D70B9DAB6747}" dt="2022-09-25T16:01:59.225" v="2050"/>
          <ac:spMkLst>
            <pc:docMk/>
            <pc:sldMk cId="2917391484" sldId="424"/>
            <ac:spMk id="6" creationId="{8C87DE9B-778F-67AF-2D78-6A9C511BC4E1}"/>
          </ac:spMkLst>
        </pc:spChg>
      </pc:sldChg>
      <pc:sldChg chg="addSp delSp modSp new mod modClrScheme chgLayout">
        <pc:chgData name="Erfan Karyadiputra" userId="6dae77172e150211" providerId="LiveId" clId="{ED3BE85B-3160-42B2-B1EA-D70B9DAB6747}" dt="2022-09-25T16:13:00.727" v="2106" actId="26606"/>
        <pc:sldMkLst>
          <pc:docMk/>
          <pc:sldMk cId="405829052" sldId="425"/>
        </pc:sldMkLst>
        <pc:spChg chg="mod">
          <ac:chgData name="Erfan Karyadiputra" userId="6dae77172e150211" providerId="LiveId" clId="{ED3BE85B-3160-42B2-B1EA-D70B9DAB6747}" dt="2022-09-25T16:13:00.727" v="2106" actId="26606"/>
          <ac:spMkLst>
            <pc:docMk/>
            <pc:sldMk cId="405829052" sldId="425"/>
            <ac:spMk id="2" creationId="{73923899-7F32-14AA-0EC0-4D0649D69BAA}"/>
          </ac:spMkLst>
        </pc:spChg>
        <pc:spChg chg="mod">
          <ac:chgData name="Erfan Karyadiputra" userId="6dae77172e150211" providerId="LiveId" clId="{ED3BE85B-3160-42B2-B1EA-D70B9DAB6747}" dt="2022-09-25T16:13:00.727" v="2106" actId="26606"/>
          <ac:spMkLst>
            <pc:docMk/>
            <pc:sldMk cId="405829052" sldId="425"/>
            <ac:spMk id="3" creationId="{8473F39B-F435-6CAD-6C84-8212FA7B2039}"/>
          </ac:spMkLst>
        </pc:spChg>
        <pc:spChg chg="mod">
          <ac:chgData name="Erfan Karyadiputra" userId="6dae77172e150211" providerId="LiveId" clId="{ED3BE85B-3160-42B2-B1EA-D70B9DAB6747}" dt="2022-09-25T16:13:00.727" v="2106" actId="26606"/>
          <ac:spMkLst>
            <pc:docMk/>
            <pc:sldMk cId="405829052" sldId="425"/>
            <ac:spMk id="4" creationId="{72AA0049-187C-DEF3-9CC0-263614DE2BF5}"/>
          </ac:spMkLst>
        </pc:spChg>
        <pc:spChg chg="mod">
          <ac:chgData name="Erfan Karyadiputra" userId="6dae77172e150211" providerId="LiveId" clId="{ED3BE85B-3160-42B2-B1EA-D70B9DAB6747}" dt="2022-09-25T16:13:00.727" v="2106" actId="26606"/>
          <ac:spMkLst>
            <pc:docMk/>
            <pc:sldMk cId="405829052" sldId="425"/>
            <ac:spMk id="5" creationId="{54DCB98E-1707-F28C-F607-2DF15BCC57A9}"/>
          </ac:spMkLst>
        </pc:spChg>
        <pc:spChg chg="add del mod">
          <ac:chgData name="Erfan Karyadiputra" userId="6dae77172e150211" providerId="LiveId" clId="{ED3BE85B-3160-42B2-B1EA-D70B9DAB6747}" dt="2022-09-25T16:12:44.624" v="2103" actId="22"/>
          <ac:spMkLst>
            <pc:docMk/>
            <pc:sldMk cId="405829052" sldId="425"/>
            <ac:spMk id="6" creationId="{9BBF4FEA-ABA7-53FA-2331-75C5228DA98B}"/>
          </ac:spMkLst>
        </pc:spChg>
        <pc:spChg chg="add del mod">
          <ac:chgData name="Erfan Karyadiputra" userId="6dae77172e150211" providerId="LiveId" clId="{ED3BE85B-3160-42B2-B1EA-D70B9DAB6747}" dt="2022-09-25T16:13:00.708" v="2105" actId="26606"/>
          <ac:spMkLst>
            <pc:docMk/>
            <pc:sldMk cId="405829052" sldId="425"/>
            <ac:spMk id="17" creationId="{A4521FB7-684B-5B69-D758-5ADD1F4C4399}"/>
          </ac:spMkLst>
        </pc:spChg>
        <pc:picChg chg="add del mod ord">
          <ac:chgData name="Erfan Karyadiputra" userId="6dae77172e150211" providerId="LiveId" clId="{ED3BE85B-3160-42B2-B1EA-D70B9DAB6747}" dt="2022-09-25T16:04:04.543" v="2066" actId="22"/>
          <ac:picMkLst>
            <pc:docMk/>
            <pc:sldMk cId="405829052" sldId="425"/>
            <ac:picMk id="8" creationId="{962D18EA-934F-5FA6-7C30-3C077B40ADC3}"/>
          </ac:picMkLst>
        </pc:picChg>
        <pc:picChg chg="add del mod ord">
          <ac:chgData name="Erfan Karyadiputra" userId="6dae77172e150211" providerId="LiveId" clId="{ED3BE85B-3160-42B2-B1EA-D70B9DAB6747}" dt="2022-09-25T16:12:24.777" v="2102" actId="22"/>
          <ac:picMkLst>
            <pc:docMk/>
            <pc:sldMk cId="405829052" sldId="425"/>
            <ac:picMk id="10" creationId="{DB053327-36E4-B438-2E7C-E750B77504BD}"/>
          </ac:picMkLst>
        </pc:picChg>
        <pc:picChg chg="add mod ord">
          <ac:chgData name="Erfan Karyadiputra" userId="6dae77172e150211" providerId="LiveId" clId="{ED3BE85B-3160-42B2-B1EA-D70B9DAB6747}" dt="2022-09-25T16:13:00.727" v="2106" actId="26606"/>
          <ac:picMkLst>
            <pc:docMk/>
            <pc:sldMk cId="405829052" sldId="425"/>
            <ac:picMk id="12" creationId="{32E29629-0512-FBAE-0BB2-A9C2CD222679}"/>
          </ac:picMkLst>
        </pc:picChg>
      </pc:sldChg>
      <pc:sldChg chg="new del">
        <pc:chgData name="Erfan Karyadiputra" userId="6dae77172e150211" providerId="LiveId" clId="{ED3BE85B-3160-42B2-B1EA-D70B9DAB6747}" dt="2022-09-25T16:13:30.274" v="2108" actId="680"/>
        <pc:sldMkLst>
          <pc:docMk/>
          <pc:sldMk cId="1032918653" sldId="426"/>
        </pc:sldMkLst>
      </pc:sldChg>
      <pc:sldChg chg="addSp delSp modSp add mod">
        <pc:chgData name="Erfan Karyadiputra" userId="6dae77172e150211" providerId="LiveId" clId="{ED3BE85B-3160-42B2-B1EA-D70B9DAB6747}" dt="2022-09-25T16:23:14.010" v="2111" actId="22"/>
        <pc:sldMkLst>
          <pc:docMk/>
          <pc:sldMk cId="3937279427" sldId="426"/>
        </pc:sldMkLst>
        <pc:spChg chg="add del mod">
          <ac:chgData name="Erfan Karyadiputra" userId="6dae77172e150211" providerId="LiveId" clId="{ED3BE85B-3160-42B2-B1EA-D70B9DAB6747}" dt="2022-09-25T16:23:14.010" v="2111" actId="22"/>
          <ac:spMkLst>
            <pc:docMk/>
            <pc:sldMk cId="3937279427" sldId="426"/>
            <ac:spMk id="7" creationId="{D12A0E33-E775-7053-F068-3ED47FE33B6B}"/>
          </ac:spMkLst>
        </pc:spChg>
        <pc:picChg chg="add mod ord">
          <ac:chgData name="Erfan Karyadiputra" userId="6dae77172e150211" providerId="LiveId" clId="{ED3BE85B-3160-42B2-B1EA-D70B9DAB6747}" dt="2022-09-25T16:23:14.010" v="2111" actId="22"/>
          <ac:picMkLst>
            <pc:docMk/>
            <pc:sldMk cId="3937279427" sldId="426"/>
            <ac:picMk id="9" creationId="{47F193E6-F220-DBB5-0465-7D0AB51A61AB}"/>
          </ac:picMkLst>
        </pc:picChg>
        <pc:picChg chg="del">
          <ac:chgData name="Erfan Karyadiputra" userId="6dae77172e150211" providerId="LiveId" clId="{ED3BE85B-3160-42B2-B1EA-D70B9DAB6747}" dt="2022-09-25T16:19:10.462" v="2110" actId="478"/>
          <ac:picMkLst>
            <pc:docMk/>
            <pc:sldMk cId="3937279427" sldId="426"/>
            <ac:picMk id="12" creationId="{32E29629-0512-FBAE-0BB2-A9C2CD222679}"/>
          </ac:picMkLst>
        </pc:picChg>
      </pc:sldChg>
      <pc:sldChg chg="addSp delSp modSp add mod">
        <pc:chgData name="Erfan Karyadiputra" userId="6dae77172e150211" providerId="LiveId" clId="{ED3BE85B-3160-42B2-B1EA-D70B9DAB6747}" dt="2022-09-25T16:24:12.783" v="2114" actId="22"/>
        <pc:sldMkLst>
          <pc:docMk/>
          <pc:sldMk cId="3732348372" sldId="427"/>
        </pc:sldMkLst>
        <pc:spChg chg="add del mod">
          <ac:chgData name="Erfan Karyadiputra" userId="6dae77172e150211" providerId="LiveId" clId="{ED3BE85B-3160-42B2-B1EA-D70B9DAB6747}" dt="2022-09-25T16:24:12.783" v="2114" actId="22"/>
          <ac:spMkLst>
            <pc:docMk/>
            <pc:sldMk cId="3732348372" sldId="427"/>
            <ac:spMk id="7" creationId="{7AF9F36C-2BFA-79E9-E803-B178DE0967FD}"/>
          </ac:spMkLst>
        </pc:spChg>
        <pc:picChg chg="del">
          <ac:chgData name="Erfan Karyadiputra" userId="6dae77172e150211" providerId="LiveId" clId="{ED3BE85B-3160-42B2-B1EA-D70B9DAB6747}" dt="2022-09-25T16:23:26.328" v="2113" actId="478"/>
          <ac:picMkLst>
            <pc:docMk/>
            <pc:sldMk cId="3732348372" sldId="427"/>
            <ac:picMk id="9" creationId="{47F193E6-F220-DBB5-0465-7D0AB51A61AB}"/>
          </ac:picMkLst>
        </pc:picChg>
        <pc:picChg chg="add mod ord">
          <ac:chgData name="Erfan Karyadiputra" userId="6dae77172e150211" providerId="LiveId" clId="{ED3BE85B-3160-42B2-B1EA-D70B9DAB6747}" dt="2022-09-25T16:24:12.783" v="2114" actId="22"/>
          <ac:picMkLst>
            <pc:docMk/>
            <pc:sldMk cId="3732348372" sldId="427"/>
            <ac:picMk id="10" creationId="{DF959BFD-ED71-4782-BB9D-BCE84DEAB055}"/>
          </ac:picMkLst>
        </pc:picChg>
      </pc:sldChg>
      <pc:sldChg chg="addSp delSp modSp add mod">
        <pc:chgData name="Erfan Karyadiputra" userId="6dae77172e150211" providerId="LiveId" clId="{ED3BE85B-3160-42B2-B1EA-D70B9DAB6747}" dt="2022-09-25T16:24:24.813" v="2116" actId="478"/>
        <pc:sldMkLst>
          <pc:docMk/>
          <pc:sldMk cId="3926202410" sldId="428"/>
        </pc:sldMkLst>
        <pc:spChg chg="add mod">
          <ac:chgData name="Erfan Karyadiputra" userId="6dae77172e150211" providerId="LiveId" clId="{ED3BE85B-3160-42B2-B1EA-D70B9DAB6747}" dt="2022-09-25T16:24:24.813" v="2116" actId="478"/>
          <ac:spMkLst>
            <pc:docMk/>
            <pc:sldMk cId="3926202410" sldId="428"/>
            <ac:spMk id="7" creationId="{63E4FAC9-5F22-B357-DDD8-DDDCEC822116}"/>
          </ac:spMkLst>
        </pc:spChg>
        <pc:picChg chg="del">
          <ac:chgData name="Erfan Karyadiputra" userId="6dae77172e150211" providerId="LiveId" clId="{ED3BE85B-3160-42B2-B1EA-D70B9DAB6747}" dt="2022-09-25T16:24:24.813" v="2116" actId="478"/>
          <ac:picMkLst>
            <pc:docMk/>
            <pc:sldMk cId="3926202410" sldId="428"/>
            <ac:picMk id="10" creationId="{DF959BFD-ED71-4782-BB9D-BCE84DEAB0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/>
              <a:t>Sistem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Basis Data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6519" y="1674546"/>
            <a:ext cx="4203511" cy="3508908"/>
          </a:xfrm>
        </p:spPr>
        <p:txBody>
          <a:bodyPr>
            <a:normAutofit/>
          </a:bodyPr>
          <a:lstStyle/>
          <a:p>
            <a:r>
              <a:rPr lang="en-US" sz="1600" dirty="0"/>
              <a:t>Dr. </a:t>
            </a:r>
            <a:r>
              <a:rPr lang="en-US" sz="1600" dirty="0" err="1"/>
              <a:t>Hj</a:t>
            </a:r>
            <a:r>
              <a:rPr lang="en-US" sz="1600" dirty="0"/>
              <a:t>. Silvia </a:t>
            </a:r>
            <a:r>
              <a:rPr lang="en-US" sz="1600" dirty="0" err="1"/>
              <a:t>Ratna</a:t>
            </a:r>
            <a:r>
              <a:rPr lang="en-US" sz="1600" dirty="0"/>
              <a:t>, </a:t>
            </a:r>
            <a:r>
              <a:rPr lang="en-US" sz="1600" dirty="0" err="1"/>
              <a:t>S.Kom</a:t>
            </a:r>
            <a:r>
              <a:rPr lang="en-US" sz="1600" dirty="0"/>
              <a:t>., </a:t>
            </a:r>
            <a:r>
              <a:rPr lang="en-US" sz="1600" dirty="0" err="1"/>
              <a:t>M.Kom</a:t>
            </a:r>
            <a:endParaRPr lang="en-US" sz="1600" dirty="0"/>
          </a:p>
          <a:p>
            <a:r>
              <a:rPr lang="en-US" sz="1600" dirty="0"/>
              <a:t>Nadiya </a:t>
            </a:r>
            <a:r>
              <a:rPr lang="en-US" sz="1600" dirty="0" err="1"/>
              <a:t>hijriana</a:t>
            </a:r>
            <a:r>
              <a:rPr lang="en-US" sz="1600" dirty="0"/>
              <a:t>, </a:t>
            </a:r>
            <a:r>
              <a:rPr lang="en-US" sz="1600" dirty="0" err="1"/>
              <a:t>s.t.</a:t>
            </a:r>
            <a:r>
              <a:rPr lang="en-US" sz="1600" dirty="0"/>
              <a:t>, </a:t>
            </a:r>
            <a:r>
              <a:rPr lang="en-US" sz="1600" dirty="0" err="1"/>
              <a:t>m.kom</a:t>
            </a:r>
            <a:endParaRPr lang="en-US" sz="1600" dirty="0"/>
          </a:p>
          <a:p>
            <a:r>
              <a:rPr lang="en-US" sz="1600" dirty="0"/>
              <a:t>Erfan Karyadiputra, </a:t>
            </a:r>
            <a:r>
              <a:rPr lang="en-US" sz="1600" dirty="0" err="1"/>
              <a:t>s.kom</a:t>
            </a:r>
            <a:r>
              <a:rPr lang="en-US" sz="1600" dirty="0"/>
              <a:t>., </a:t>
            </a:r>
            <a:r>
              <a:rPr lang="en-US" sz="1600" dirty="0" err="1"/>
              <a:t>m.kom</a:t>
            </a:r>
            <a:endParaRPr lang="en-US" sz="1600" dirty="0"/>
          </a:p>
          <a:p>
            <a:r>
              <a:rPr lang="en-US" sz="1600" dirty="0"/>
              <a:t>Tri ana </a:t>
            </a:r>
            <a:r>
              <a:rPr lang="en-US" sz="1600" dirty="0" err="1"/>
              <a:t>qur’ana</a:t>
            </a:r>
            <a:r>
              <a:rPr lang="en-US" sz="1600" dirty="0"/>
              <a:t>, </a:t>
            </a:r>
            <a:r>
              <a:rPr lang="en-US" sz="1600" dirty="0" err="1"/>
              <a:t>s.kom</a:t>
            </a:r>
            <a:r>
              <a:rPr lang="en-US" sz="1600" dirty="0"/>
              <a:t>., </a:t>
            </a:r>
            <a:r>
              <a:rPr lang="en-US" sz="1600" dirty="0" err="1"/>
              <a:t>m.kom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3899-7F32-14AA-0EC0-4D0649D6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b="1" dirty="0"/>
              <a:t>Garis </a:t>
            </a:r>
            <a:r>
              <a:rPr lang="en-US" sz="3700" b="1" dirty="0" err="1"/>
              <a:t>Besar</a:t>
            </a:r>
            <a:r>
              <a:rPr lang="en-US" sz="3700" b="1" dirty="0"/>
              <a:t> Proses </a:t>
            </a:r>
            <a:r>
              <a:rPr lang="en-US" sz="3700" b="1" dirty="0" err="1"/>
              <a:t>Pembelajaran</a:t>
            </a:r>
            <a:r>
              <a:rPr lang="en-US" sz="3700" b="1" dirty="0"/>
              <a:t> (GBPP)</a:t>
            </a:r>
            <a:endParaRPr lang="en-US" sz="3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CB98E-1707-F28C-F607-2DF15BCC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5C71F66-86E0-2DFD-7300-020D50659C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35763" y="1684040"/>
            <a:ext cx="4618037" cy="3489920"/>
          </a:xfrm>
        </p:spPr>
      </p:pic>
    </p:spTree>
    <p:extLst>
      <p:ext uri="{BB962C8B-B14F-4D97-AF65-F5344CB8AC3E}">
        <p14:creationId xmlns:p14="http://schemas.microsoft.com/office/powerpoint/2010/main" val="393727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3899-7F32-14AA-0EC0-4D0649D6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b="1" dirty="0"/>
              <a:t>Garis </a:t>
            </a:r>
            <a:r>
              <a:rPr lang="en-US" sz="3700" b="1" dirty="0" err="1"/>
              <a:t>Besar</a:t>
            </a:r>
            <a:r>
              <a:rPr lang="en-US" sz="3700" b="1" dirty="0"/>
              <a:t> Proses </a:t>
            </a:r>
            <a:r>
              <a:rPr lang="en-US" sz="3700" b="1" dirty="0" err="1"/>
              <a:t>Pembelajaran</a:t>
            </a:r>
            <a:r>
              <a:rPr lang="en-US" sz="3700" b="1" dirty="0"/>
              <a:t> (GBPP)</a:t>
            </a:r>
            <a:endParaRPr lang="en-US" sz="3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CB98E-1707-F28C-F607-2DF15BCC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E401E0C-0D43-6628-A29D-2C71C240548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35763" y="1137916"/>
            <a:ext cx="4618037" cy="4582168"/>
          </a:xfrm>
        </p:spPr>
      </p:pic>
    </p:spTree>
    <p:extLst>
      <p:ext uri="{BB962C8B-B14F-4D97-AF65-F5344CB8AC3E}">
        <p14:creationId xmlns:p14="http://schemas.microsoft.com/office/powerpoint/2010/main" val="3732348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3899-7F32-14AA-0EC0-4D0649D6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b="1" dirty="0"/>
              <a:t>Garis </a:t>
            </a:r>
            <a:r>
              <a:rPr lang="en-US" sz="3700" b="1" dirty="0" err="1"/>
              <a:t>Besar</a:t>
            </a:r>
            <a:r>
              <a:rPr lang="en-US" sz="3700" b="1" dirty="0"/>
              <a:t> Proses </a:t>
            </a:r>
            <a:r>
              <a:rPr lang="en-US" sz="3700" b="1" dirty="0" err="1"/>
              <a:t>Pembelajaran</a:t>
            </a:r>
            <a:r>
              <a:rPr lang="en-US" sz="3700" b="1" dirty="0"/>
              <a:t> (GBPP)</a:t>
            </a:r>
            <a:endParaRPr lang="en-US" sz="3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CB98E-1707-F28C-F607-2DF15BCC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475F63-1542-534F-2513-4CB169FEEF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35763" y="1712077"/>
            <a:ext cx="4618037" cy="3433846"/>
          </a:xfrm>
        </p:spPr>
      </p:pic>
    </p:spTree>
    <p:extLst>
      <p:ext uri="{BB962C8B-B14F-4D97-AF65-F5344CB8AC3E}">
        <p14:creationId xmlns:p14="http://schemas.microsoft.com/office/powerpoint/2010/main" val="392620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000" b="0" i="1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lephant"/>
                <a:ea typeface="+mj-ea"/>
                <a:cs typeface="+mj-cs"/>
              </a:rPr>
              <a:t>Konsep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lephant"/>
                <a:ea typeface="+mj-ea"/>
                <a:cs typeface="+mj-cs"/>
              </a:rPr>
              <a:t> Dasar </a:t>
            </a:r>
            <a:b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lephant"/>
                <a:ea typeface="+mj-ea"/>
                <a:cs typeface="+mj-cs"/>
              </a:rPr>
            </a:b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lephant"/>
                <a:ea typeface="+mj-ea"/>
                <a:cs typeface="+mj-cs"/>
              </a:rPr>
              <a:t>Basis Data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6533-0ABC-43CF-A178-990FE4A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9D7B-C32A-4E78-8DDF-03685549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7B06-3F43-4092-8AB5-0AC06017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8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Basis Data 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5325608" cy="54324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Basis : </a:t>
            </a:r>
            <a:r>
              <a:rPr lang="en-US" altLang="en-US" sz="2400" dirty="0" err="1"/>
              <a:t>sebuah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markas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gudang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tempat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bersarang</a:t>
            </a:r>
            <a:r>
              <a:rPr lang="en-US" altLang="en-US" sz="2400" dirty="0"/>
              <a:t>/</a:t>
            </a:r>
            <a:r>
              <a:rPr lang="en-US" altLang="en-US" sz="2400" dirty="0" err="1"/>
              <a:t>berkumpul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Data : </a:t>
            </a:r>
            <a:r>
              <a:rPr lang="en-US" altLang="en-US" sz="2400" dirty="0" err="1"/>
              <a:t>representasi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fakta</a:t>
            </a:r>
            <a:r>
              <a:rPr lang="en-US" altLang="en-US" sz="2400" dirty="0"/>
              <a:t> dunia </a:t>
            </a:r>
            <a:r>
              <a:rPr lang="en-US" altLang="en-US" sz="2400" dirty="0" err="1"/>
              <a:t>nyata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mewakili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suatu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objek</a:t>
            </a:r>
            <a:r>
              <a:rPr lang="en-US" altLang="en-US" sz="2400" dirty="0"/>
              <a:t> (ex. </a:t>
            </a:r>
            <a:r>
              <a:rPr lang="en-US" altLang="en-US" sz="2400" dirty="0" err="1"/>
              <a:t>manusia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hewan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barang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dsb</a:t>
            </a:r>
            <a:r>
              <a:rPr lang="en-US" altLang="en-US" sz="2400" dirty="0"/>
              <a:t>)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4657-A710-15C4-2D7C-FFF9374F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Pengertian</a:t>
            </a:r>
            <a:r>
              <a:rPr lang="en-US" dirty="0"/>
              <a:t> Basis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D4A64-EC8E-2E36-DAE0-98532669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B4B20-2FAA-6AD3-B62F-E58DB0AB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B39F8-4C7D-BC71-1BE2-8F74CC6B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67D3F-F8C6-52C9-B485-BA51939C27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Basis data </a:t>
            </a:r>
            <a:r>
              <a:rPr lang="en-US" sz="2400" dirty="0" err="1">
                <a:solidFill>
                  <a:srgbClr val="000000"/>
                </a:solidFill>
              </a:rPr>
              <a:t>merupakan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kumpulan</a:t>
            </a:r>
            <a:r>
              <a:rPr lang="en-US" sz="2400" dirty="0">
                <a:solidFill>
                  <a:srgbClr val="000000"/>
                </a:solidFill>
              </a:rPr>
              <a:t> data yang </a:t>
            </a:r>
            <a:r>
              <a:rPr lang="en-US" sz="2400" dirty="0" err="1">
                <a:solidFill>
                  <a:srgbClr val="000000"/>
                </a:solidFill>
              </a:rPr>
              <a:t>terstruktur</a:t>
            </a:r>
            <a:r>
              <a:rPr lang="en-US" sz="2400" dirty="0">
                <a:solidFill>
                  <a:srgbClr val="000000"/>
                </a:solidFill>
              </a:rPr>
              <a:t> dan </a:t>
            </a:r>
            <a:r>
              <a:rPr lang="en-US" sz="2400" dirty="0" err="1">
                <a:solidFill>
                  <a:srgbClr val="000000"/>
                </a:solidFill>
              </a:rPr>
              <a:t>disimpan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dalam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sistem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komputer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dimana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sistem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tersebut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menyediakan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fasilitas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untuk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mengambil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sv-SE" sz="2400" dirty="0">
                <a:solidFill>
                  <a:srgbClr val="000000"/>
                </a:solidFill>
              </a:rPr>
              <a:t>menambahkan, memodifikasi dan menghapus data saat diperlukan.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054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97D5-8B0A-06DF-BAB3-035A6311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Analogi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210DB4-49D8-6036-EC17-572D7BDC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377DB-E756-10EA-DBB2-1B0EABCC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96110-4D8D-4C79-8D39-B41AE7A3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2B3B1-116E-FB72-8205-847BCEAA17A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Basis data </a:t>
            </a:r>
            <a:r>
              <a:rPr lang="en-US" altLang="en-US" sz="2400" dirty="0" err="1"/>
              <a:t>dapat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dianalogikan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sebagai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sebuah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lemari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arsip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lemari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pakaian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rak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buku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rak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piring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lainnya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karena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mempunyai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prinsip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kerja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tujuan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sama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Prinsip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kerja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utamanya</a:t>
            </a:r>
            <a:r>
              <a:rPr lang="en-US" altLang="en-US" sz="2400" dirty="0"/>
              <a:t> : </a:t>
            </a:r>
            <a:r>
              <a:rPr lang="en-US" altLang="en-US" sz="2400" dirty="0" err="1"/>
              <a:t>pengaturan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atau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pengorganisasian</a:t>
            </a:r>
            <a:r>
              <a:rPr lang="en-US" altLang="en-US" sz="2400" dirty="0"/>
              <a:t> data/</a:t>
            </a:r>
            <a:r>
              <a:rPr lang="en-US" altLang="en-US" sz="2400" dirty="0" err="1"/>
              <a:t>arsip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Tujuan</a:t>
            </a:r>
            <a:r>
              <a:rPr lang="en-US" altLang="en-US" sz="2400" dirty="0"/>
              <a:t> : </a:t>
            </a:r>
            <a:r>
              <a:rPr lang="en-US" altLang="en-US" sz="2400" dirty="0" err="1"/>
              <a:t>kemudahan</a:t>
            </a:r>
            <a:r>
              <a:rPr lang="en-US" altLang="en-US" sz="2400" dirty="0"/>
              <a:t> dan </a:t>
            </a:r>
            <a:r>
              <a:rPr lang="en-US" altLang="en-US" sz="2400" dirty="0" err="1"/>
              <a:t>kecepatan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dalam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pengambilan</a:t>
            </a:r>
            <a:r>
              <a:rPr lang="en-US" altLang="en-US" sz="2400" dirty="0"/>
              <a:t> data/</a:t>
            </a:r>
            <a:r>
              <a:rPr lang="en-US" altLang="en-US" sz="2400" dirty="0" err="1"/>
              <a:t>arsip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 err="1"/>
              <a:t>Perbedaan</a:t>
            </a:r>
            <a:r>
              <a:rPr lang="en-US" altLang="en-US" sz="2400" dirty="0"/>
              <a:t> : media </a:t>
            </a:r>
            <a:r>
              <a:rPr lang="en-US" altLang="en-US" sz="2400" dirty="0" err="1"/>
              <a:t>penyimpanan</a:t>
            </a:r>
            <a:r>
              <a:rPr lang="en-US" altLang="en-US" sz="2400" dirty="0"/>
              <a:t> yang </a:t>
            </a:r>
            <a:r>
              <a:rPr lang="en-US" altLang="en-US" sz="2400" dirty="0" err="1"/>
              <a:t>digunakan</a:t>
            </a:r>
            <a:r>
              <a:rPr lang="en-US" altLang="en-US" sz="2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124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A43F-AB12-BD0B-AB8A-53CB960AB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4114800" cy="2373086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Dasar Basis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99005-C640-53BD-B2E8-279A3E1F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73520-74EB-BB60-82C0-2FF4C7A7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F4D5D-5B63-A00F-30BD-A64DC32A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CA961-4083-F117-906E-6B98816E6EC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i="1" dirty="0"/>
              <a:t>Create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buat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i="1" dirty="0"/>
              <a:t>Insert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tambah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i="1" dirty="0"/>
              <a:t>Drop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pindah</a:t>
            </a:r>
            <a:r>
              <a:rPr lang="en-US" altLang="en-US" sz="2400" dirty="0"/>
              <a:t>) </a:t>
            </a:r>
          </a:p>
          <a:p>
            <a:pPr eaLnBrk="1" hangingPunct="1"/>
            <a:r>
              <a:rPr lang="en-US" altLang="en-US" sz="2400" i="1" dirty="0"/>
              <a:t>Delete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hapus</a:t>
            </a:r>
            <a:r>
              <a:rPr lang="en-US" altLang="en-US" sz="2400" dirty="0"/>
              <a:t>) </a:t>
            </a:r>
          </a:p>
          <a:p>
            <a:pPr eaLnBrk="1" hangingPunct="1"/>
            <a:r>
              <a:rPr lang="en-US" altLang="en-US" sz="2400" i="1" dirty="0"/>
              <a:t>Update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perbaharui</a:t>
            </a:r>
            <a:r>
              <a:rPr lang="en-US" altLang="en-US" sz="2400" dirty="0"/>
              <a:t>) </a:t>
            </a:r>
          </a:p>
          <a:p>
            <a:pPr eaLnBrk="1" hangingPunct="1"/>
            <a:r>
              <a:rPr lang="en-US" altLang="en-US" sz="2400" i="1" dirty="0"/>
              <a:t>Search </a:t>
            </a:r>
            <a:r>
              <a:rPr lang="en-US" altLang="en-US" sz="2400" dirty="0"/>
              <a:t>(</a:t>
            </a:r>
            <a:r>
              <a:rPr lang="en-US" altLang="en-US" sz="2400" dirty="0" err="1"/>
              <a:t>cari</a:t>
            </a:r>
            <a:r>
              <a:rPr lang="en-US" alt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36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451-3DDF-DFE1-5CDD-322FD599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Objektif</a:t>
            </a:r>
            <a:r>
              <a:rPr lang="en-US" dirty="0"/>
              <a:t> (</a:t>
            </a:r>
            <a:r>
              <a:rPr lang="en-US" dirty="0" err="1"/>
              <a:t>tujuan</a:t>
            </a:r>
            <a:r>
              <a:rPr lang="en-US" dirty="0"/>
              <a:t>) Basis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51C17-354A-0AA3-8FCF-C959AA19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6E936-4B2D-5784-DCD2-F2F36582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7791B-BAD0-10DE-7902-646EA4EC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48F87-F485-32FB-1985-A3C52A0194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5253037" cy="54324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Speed  (</a:t>
            </a:r>
            <a:r>
              <a:rPr lang="en-US" sz="2400" dirty="0" err="1">
                <a:solidFill>
                  <a:srgbClr val="000000"/>
                </a:solidFill>
              </a:rPr>
              <a:t>Manipulasi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terhadap</a:t>
            </a:r>
            <a:r>
              <a:rPr lang="en-US" sz="2400" dirty="0">
                <a:solidFill>
                  <a:srgbClr val="000000"/>
                </a:solidFill>
              </a:rPr>
              <a:t> data </a:t>
            </a:r>
            <a:r>
              <a:rPr lang="en-US" sz="2400" dirty="0" err="1">
                <a:solidFill>
                  <a:srgbClr val="000000"/>
                </a:solidFill>
              </a:rPr>
              <a:t>dengan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cepat</a:t>
            </a:r>
            <a:r>
              <a:rPr lang="en-US" sz="2400" dirty="0">
                <a:solidFill>
                  <a:srgbClr val="000000"/>
                </a:solidFill>
              </a:rPr>
              <a:t> dan </a:t>
            </a:r>
            <a:r>
              <a:rPr lang="en-US" sz="2400" dirty="0" err="1">
                <a:solidFill>
                  <a:srgbClr val="000000"/>
                </a:solidFill>
              </a:rPr>
              <a:t>mudah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Efficiency (</a:t>
            </a:r>
            <a:r>
              <a:rPr lang="en-US" sz="2400" dirty="0" err="1">
                <a:solidFill>
                  <a:srgbClr val="000000"/>
                </a:solidFill>
              </a:rPr>
              <a:t>Efisiensi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penggunaan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ruang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penyimpanan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Accuracy (</a:t>
            </a:r>
            <a:r>
              <a:rPr lang="en-US" sz="2400" dirty="0" err="1">
                <a:solidFill>
                  <a:srgbClr val="000000"/>
                </a:solidFill>
              </a:rPr>
              <a:t>Menentukan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kualitas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informasi</a:t>
            </a:r>
            <a:r>
              <a:rPr lang="en-US" sz="2400" dirty="0">
                <a:solidFill>
                  <a:srgbClr val="000000"/>
                </a:solidFill>
              </a:rPr>
              <a:t> : </a:t>
            </a:r>
            <a:r>
              <a:rPr lang="en-US" sz="2400" dirty="0" err="1">
                <a:solidFill>
                  <a:srgbClr val="000000"/>
                </a:solidFill>
              </a:rPr>
              <a:t>akurat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tepat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waktu</a:t>
            </a:r>
            <a:r>
              <a:rPr lang="en-US" sz="2400" dirty="0">
                <a:solidFill>
                  <a:srgbClr val="000000"/>
                </a:solidFill>
              </a:rPr>
              <a:t> dan </a:t>
            </a:r>
            <a:r>
              <a:rPr lang="en-US" sz="2400" dirty="0" err="1">
                <a:solidFill>
                  <a:srgbClr val="000000"/>
                </a:solidFill>
              </a:rPr>
              <a:t>relevan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Availability (</a:t>
            </a:r>
            <a:r>
              <a:rPr lang="en-US" sz="2400" dirty="0" err="1">
                <a:solidFill>
                  <a:srgbClr val="000000"/>
                </a:solidFill>
              </a:rPr>
              <a:t>Ketersediaan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Completeness (</a:t>
            </a:r>
            <a:r>
              <a:rPr lang="en-US" sz="2400" dirty="0" err="1">
                <a:solidFill>
                  <a:srgbClr val="000000"/>
                </a:solidFill>
              </a:rPr>
              <a:t>Kelengkapan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Security (</a:t>
            </a:r>
            <a:r>
              <a:rPr lang="en-US" sz="2400" dirty="0" err="1">
                <a:solidFill>
                  <a:srgbClr val="000000"/>
                </a:solidFill>
              </a:rPr>
              <a:t>Keamanan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Sharability</a:t>
            </a:r>
            <a:r>
              <a:rPr lang="en-US" sz="2400" dirty="0">
                <a:solidFill>
                  <a:srgbClr val="000000"/>
                </a:solidFill>
              </a:rPr>
              <a:t> (</a:t>
            </a:r>
            <a:r>
              <a:rPr lang="en-US" sz="2400" dirty="0" err="1">
                <a:solidFill>
                  <a:srgbClr val="000000"/>
                </a:solidFill>
              </a:rPr>
              <a:t>Kebersamaan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pemakaian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88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6E2C8-EE2D-4A4C-43C0-44218689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Penerapan</a:t>
            </a:r>
            <a:r>
              <a:rPr lang="en-US" dirty="0"/>
              <a:t> Basis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6674B-3A17-4D11-C93B-A1FF0327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6C5BF-19B9-FC5F-8EF0-9532C9861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F932F-1D56-0EE4-047D-B2CB5BE0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159FE-C822-DE00-16F8-BDC4BAA9DD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</a:rPr>
              <a:t>Perbankan</a:t>
            </a:r>
            <a:r>
              <a:rPr lang="en-US" sz="2800" dirty="0">
                <a:solidFill>
                  <a:srgbClr val="000000"/>
                </a:solidFill>
              </a:rPr>
              <a:t> (</a:t>
            </a:r>
            <a:r>
              <a:rPr lang="en-US" sz="2800" dirty="0" err="1">
                <a:solidFill>
                  <a:srgbClr val="000000"/>
                </a:solidFill>
              </a:rPr>
              <a:t>Pengelolaan</a:t>
            </a:r>
            <a:r>
              <a:rPr lang="en-US" sz="2800" dirty="0">
                <a:solidFill>
                  <a:srgbClr val="000000"/>
                </a:solidFill>
              </a:rPr>
              <a:t> data </a:t>
            </a:r>
            <a:r>
              <a:rPr lang="en-US" sz="2800" dirty="0" err="1">
                <a:solidFill>
                  <a:srgbClr val="000000"/>
                </a:solidFill>
              </a:rPr>
              <a:t>nasabah</a:t>
            </a:r>
            <a:r>
              <a:rPr lang="en-US" sz="2800" dirty="0">
                <a:solidFill>
                  <a:srgbClr val="000000"/>
                </a:solidFill>
              </a:rPr>
              <a:t>, data </a:t>
            </a:r>
            <a:r>
              <a:rPr lang="en-US" sz="2800" dirty="0" err="1">
                <a:solidFill>
                  <a:srgbClr val="000000"/>
                </a:solidFill>
              </a:rPr>
              <a:t>tabungan</a:t>
            </a:r>
            <a:r>
              <a:rPr lang="en-US" sz="2800" dirty="0">
                <a:solidFill>
                  <a:srgbClr val="000000"/>
                </a:solidFill>
              </a:rPr>
              <a:t>, data </a:t>
            </a:r>
            <a:r>
              <a:rPr lang="en-US" sz="2800" dirty="0" err="1">
                <a:solidFill>
                  <a:srgbClr val="000000"/>
                </a:solidFill>
              </a:rPr>
              <a:t>pinjaman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pembuatan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laporan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akuntansi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</a:rPr>
              <a:t>Asuransi</a:t>
            </a:r>
            <a:r>
              <a:rPr lang="en-US" sz="2800" dirty="0">
                <a:solidFill>
                  <a:srgbClr val="000000"/>
                </a:solidFill>
              </a:rPr>
              <a:t> (</a:t>
            </a:r>
            <a:r>
              <a:rPr lang="en-US" sz="2800" dirty="0" err="1">
                <a:solidFill>
                  <a:srgbClr val="000000"/>
                </a:solidFill>
              </a:rPr>
              <a:t>pengelolaan</a:t>
            </a:r>
            <a:r>
              <a:rPr lang="en-US" sz="2800" dirty="0">
                <a:solidFill>
                  <a:srgbClr val="000000"/>
                </a:solidFill>
              </a:rPr>
              <a:t> data </a:t>
            </a:r>
            <a:r>
              <a:rPr lang="en-US" sz="2800" dirty="0" err="1">
                <a:solidFill>
                  <a:srgbClr val="000000"/>
                </a:solidFill>
              </a:rPr>
              <a:t>nasabah</a:t>
            </a:r>
            <a:r>
              <a:rPr lang="en-US" sz="2800" dirty="0">
                <a:solidFill>
                  <a:srgbClr val="000000"/>
                </a:solidFill>
              </a:rPr>
              <a:t>, data </a:t>
            </a:r>
            <a:r>
              <a:rPr lang="en-US" sz="2800" dirty="0" err="1">
                <a:solidFill>
                  <a:srgbClr val="000000"/>
                </a:solidFill>
              </a:rPr>
              <a:t>pembayaran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premi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pemrosesan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pengajuan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klaim</a:t>
            </a:r>
            <a:r>
              <a:rPr lang="en-US" sz="2800" dirty="0">
                <a:solidFill>
                  <a:srgbClr val="000000"/>
                </a:solidFill>
              </a:rPr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</a:rPr>
              <a:t>Rumah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Sakit</a:t>
            </a:r>
            <a:r>
              <a:rPr lang="en-US" sz="2800" dirty="0">
                <a:solidFill>
                  <a:srgbClr val="000000"/>
                </a:solidFill>
              </a:rPr>
              <a:t> (</a:t>
            </a:r>
            <a:r>
              <a:rPr lang="en-US" sz="2800" dirty="0" err="1">
                <a:solidFill>
                  <a:srgbClr val="000000"/>
                </a:solidFill>
              </a:rPr>
              <a:t>pengelolaan</a:t>
            </a:r>
            <a:r>
              <a:rPr lang="en-US" sz="2800" dirty="0">
                <a:solidFill>
                  <a:srgbClr val="000000"/>
                </a:solidFill>
              </a:rPr>
              <a:t> data </a:t>
            </a:r>
            <a:r>
              <a:rPr lang="en-US" sz="2800" dirty="0" err="1">
                <a:solidFill>
                  <a:srgbClr val="000000"/>
                </a:solidFill>
              </a:rPr>
              <a:t>pasien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histori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penyakit</a:t>
            </a:r>
            <a:r>
              <a:rPr lang="en-US" sz="2800" dirty="0">
                <a:solidFill>
                  <a:srgbClr val="000000"/>
                </a:solidFill>
              </a:rPr>
              <a:t>, data </a:t>
            </a:r>
            <a:r>
              <a:rPr lang="en-US" sz="2800" dirty="0" err="1">
                <a:solidFill>
                  <a:srgbClr val="000000"/>
                </a:solidFill>
              </a:rPr>
              <a:t>dokter</a:t>
            </a:r>
            <a:r>
              <a:rPr lang="en-US" sz="2800" dirty="0">
                <a:solidFill>
                  <a:srgbClr val="000000"/>
                </a:solidFill>
              </a:rPr>
              <a:t>, data </a:t>
            </a:r>
            <a:r>
              <a:rPr lang="en-US" sz="2800" dirty="0" err="1">
                <a:solidFill>
                  <a:srgbClr val="000000"/>
                </a:solidFill>
              </a:rPr>
              <a:t>jadwal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praktek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dokter</a:t>
            </a:r>
            <a:r>
              <a:rPr lang="en-US" sz="2800" dirty="0">
                <a:solidFill>
                  <a:srgbClr val="000000"/>
                </a:solidFill>
              </a:rPr>
              <a:t>, data </a:t>
            </a:r>
            <a:r>
              <a:rPr lang="en-US" sz="2800" dirty="0" err="1">
                <a:solidFill>
                  <a:srgbClr val="000000"/>
                </a:solidFill>
              </a:rPr>
              <a:t>pembayaran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perawatan</a:t>
            </a:r>
            <a:r>
              <a:rPr lang="en-US" sz="2800" dirty="0">
                <a:solidFill>
                  <a:srgbClr val="000000"/>
                </a:solidFill>
              </a:rPr>
              <a:t>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</a:rPr>
              <a:t>Produsen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Barang</a:t>
            </a:r>
            <a:r>
              <a:rPr lang="en-US" sz="2800" dirty="0">
                <a:solidFill>
                  <a:srgbClr val="000000"/>
                </a:solidFill>
              </a:rPr>
              <a:t> (</a:t>
            </a:r>
            <a:r>
              <a:rPr lang="en-US" sz="2800" dirty="0" err="1">
                <a:solidFill>
                  <a:srgbClr val="000000"/>
                </a:solidFill>
              </a:rPr>
              <a:t>pengelolaan</a:t>
            </a:r>
            <a:r>
              <a:rPr lang="en-US" sz="2800" dirty="0">
                <a:solidFill>
                  <a:srgbClr val="000000"/>
                </a:solidFill>
              </a:rPr>
              <a:t> data </a:t>
            </a:r>
            <a:r>
              <a:rPr lang="en-US" sz="2800" dirty="0" err="1">
                <a:solidFill>
                  <a:srgbClr val="000000"/>
                </a:solidFill>
              </a:rPr>
              <a:t>keluar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masuk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barang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stok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barang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</a:rPr>
              <a:t>Industri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Manufaktur</a:t>
            </a:r>
            <a:r>
              <a:rPr lang="en-US" sz="2800" dirty="0">
                <a:solidFill>
                  <a:srgbClr val="000000"/>
                </a:solidFill>
              </a:rPr>
              <a:t> (</a:t>
            </a:r>
            <a:r>
              <a:rPr lang="en-US" sz="2800" dirty="0" err="1">
                <a:solidFill>
                  <a:srgbClr val="000000"/>
                </a:solidFill>
              </a:rPr>
              <a:t>pengelolaan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pesanan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barang</a:t>
            </a:r>
            <a:r>
              <a:rPr lang="en-US" sz="2800" dirty="0">
                <a:solidFill>
                  <a:srgbClr val="000000"/>
                </a:solidFill>
              </a:rPr>
              <a:t>, data </a:t>
            </a:r>
            <a:r>
              <a:rPr lang="en-US" sz="2800" dirty="0" err="1">
                <a:solidFill>
                  <a:srgbClr val="000000"/>
                </a:solidFill>
              </a:rPr>
              <a:t>karyawan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Pendidikan/</a:t>
            </a:r>
            <a:r>
              <a:rPr lang="en-US" sz="2800" dirty="0" err="1">
                <a:solidFill>
                  <a:srgbClr val="000000"/>
                </a:solidFill>
              </a:rPr>
              <a:t>Sekolah</a:t>
            </a:r>
            <a:r>
              <a:rPr lang="en-US" sz="2800" dirty="0">
                <a:solidFill>
                  <a:srgbClr val="000000"/>
                </a:solidFill>
              </a:rPr>
              <a:t> (data </a:t>
            </a:r>
            <a:r>
              <a:rPr lang="en-US" sz="2800" dirty="0" err="1">
                <a:solidFill>
                  <a:srgbClr val="000000"/>
                </a:solidFill>
              </a:rPr>
              <a:t>siswa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jadwal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kuliah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nilai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Telekomunikasi (data </a:t>
            </a:r>
            <a:r>
              <a:rPr lang="en-US" sz="2800" dirty="0" err="1">
                <a:solidFill>
                  <a:srgbClr val="000000"/>
                </a:solidFill>
              </a:rPr>
              <a:t>administrasi</a:t>
            </a:r>
            <a:r>
              <a:rPr lang="en-US" sz="2800" dirty="0">
                <a:solidFill>
                  <a:srgbClr val="000000"/>
                </a:solidFill>
              </a:rPr>
              <a:t>, data </a:t>
            </a:r>
            <a:r>
              <a:rPr lang="en-US" sz="2800" dirty="0" err="1">
                <a:solidFill>
                  <a:srgbClr val="000000"/>
                </a:solidFill>
              </a:rPr>
              <a:t>pelanggan</a:t>
            </a:r>
            <a:r>
              <a:rPr lang="en-US" sz="2800" dirty="0">
                <a:solidFill>
                  <a:srgbClr val="000000"/>
                </a:solidFill>
              </a:rPr>
              <a:t>, dan lain-lain)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0744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334" y="2002536"/>
            <a:ext cx="6525268" cy="214884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prstClr val="white"/>
                </a:solidFill>
                <a:latin typeface="Elephant"/>
              </a:rPr>
              <a:t>Pendahuluan</a:t>
            </a:r>
            <a:br>
              <a:rPr lang="en-US" sz="4000" dirty="0">
                <a:solidFill>
                  <a:prstClr val="white"/>
                </a:solidFill>
                <a:latin typeface="Elephant"/>
              </a:rPr>
            </a:br>
            <a:r>
              <a:rPr lang="en-US" sz="4000" dirty="0">
                <a:solidFill>
                  <a:prstClr val="white"/>
                </a:solidFill>
                <a:latin typeface="Elephant"/>
              </a:rPr>
              <a:t>(</a:t>
            </a:r>
            <a:r>
              <a:rPr lang="en-US" sz="4000" dirty="0" err="1">
                <a:solidFill>
                  <a:prstClr val="white"/>
                </a:solidFill>
                <a:latin typeface="Elephant"/>
              </a:rPr>
              <a:t>Kontrak</a:t>
            </a:r>
            <a:r>
              <a:rPr lang="en-US" sz="4000" dirty="0">
                <a:solidFill>
                  <a:prstClr val="white"/>
                </a:solidFill>
                <a:latin typeface="Elephant"/>
              </a:rPr>
              <a:t> </a:t>
            </a:r>
            <a:r>
              <a:rPr lang="en-US" sz="4000" dirty="0" err="1">
                <a:solidFill>
                  <a:prstClr val="white"/>
                </a:solidFill>
                <a:latin typeface="Elephant"/>
              </a:rPr>
              <a:t>Perkuliahan</a:t>
            </a:r>
            <a:r>
              <a:rPr lang="en-US" sz="4000" dirty="0">
                <a:solidFill>
                  <a:prstClr val="white"/>
                </a:solidFill>
                <a:latin typeface="Elephan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092F0-6D27-8DA1-CF74-C6067E29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9/3/20XX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1B391-62D2-78BC-AA3B-BCBBD58C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45B19-2C22-8A3C-2549-6868505E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C1EB254-592F-E697-5E45-E74F812F6AD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0782308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057">
                  <a:extLst>
                    <a:ext uri="{9D8B030D-6E8A-4147-A177-3AD203B41FA5}">
                      <a16:colId xmlns:a16="http://schemas.microsoft.com/office/drawing/2014/main" val="1731834263"/>
                    </a:ext>
                  </a:extLst>
                </a:gridCol>
                <a:gridCol w="6633029">
                  <a:extLst>
                    <a:ext uri="{9D8B030D-6E8A-4147-A177-3AD203B41FA5}">
                      <a16:colId xmlns:a16="http://schemas.microsoft.com/office/drawing/2014/main" val="2375176118"/>
                    </a:ext>
                  </a:extLst>
                </a:gridCol>
                <a:gridCol w="2960914">
                  <a:extLst>
                    <a:ext uri="{9D8B030D-6E8A-4147-A177-3AD203B41FA5}">
                      <a16:colId xmlns:a16="http://schemas.microsoft.com/office/drawing/2014/main" val="2546466186"/>
                    </a:ext>
                  </a:extLst>
                </a:gridCol>
              </a:tblGrid>
              <a:tr h="15151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Studi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Kasus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Penerapan</a:t>
                      </a:r>
                      <a:r>
                        <a:rPr lang="en-US" dirty="0"/>
                        <a:t> Basis Data Pada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Interaksi</a:t>
                      </a:r>
                      <a:r>
                        <a:rPr lang="en-US" dirty="0"/>
                        <a:t> Basis Data </a:t>
                      </a:r>
                      <a:r>
                        <a:rPr lang="en-US" dirty="0" err="1"/>
                        <a:t>Terhadap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Yang </a:t>
                      </a:r>
                      <a:r>
                        <a:rPr lang="en-US" dirty="0" err="1"/>
                        <a:t>Disimpan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Basis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86694"/>
                  </a:ext>
                </a:extLst>
              </a:tr>
              <a:tr h="5342860">
                <a:tc>
                  <a:txBody>
                    <a:bodyPr/>
                    <a:lstStyle/>
                    <a:p>
                      <a:r>
                        <a:rPr lang="en-US" dirty="0"/>
                        <a:t>SISTEM INFORMASI PERPUSTAKAAN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i-FI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Saat meminjam buku di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perustakaan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kita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registrasi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terlebih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dahulu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Kemudian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data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peminjam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disimpan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oleh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dalam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basis data. 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Setelah itu baru kita dapat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melakukan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berbagai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transaksi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yaitu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peminjaman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perpanjangan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peminjaman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perpanjangan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peminjaman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pengembalian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pembayaran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denda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Seluruh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transaksi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dilakukan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disimpan dalam basis data dan </a:t>
                      </a:r>
                      <a:r>
                        <a:rPr lang="fi-FI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 diakses kembali oleh sistem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sesuai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kebutuhan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Peminjaman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mencari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dipinjam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menekan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tombol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Setelah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akan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berinteraksi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basis data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perpustakaan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untuk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mencari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tersebut dan menampilkan hasil pencarian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pada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layar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Melalui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interaksi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terjadi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antara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sistem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informasi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dengan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basis data,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petugas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perpustakaan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dapat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mengetahui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secara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otomatis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jika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peminjaman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lebih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dari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ketentuan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yang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berlaku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pemberitahuan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denda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keterlambatan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pengembalian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kode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judul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pengarang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penerbit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tahun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Terbit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peminjam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(no.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peminjam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alamat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telepon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dan email)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petugas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nik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jk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jabatan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alamat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dan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telepon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peminjaman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pinjam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kode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jumlah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no.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peminjam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dan lama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pinjaman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pengembalian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pengembalian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kode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v-SE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jumlah buku yang dikembalikan, no.p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eminjam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denda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denda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kode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jml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buku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yg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kena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denda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no.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peminjam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status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lunas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863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64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F5E4-DA29-0856-840E-BD072F7F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Latihan </a:t>
            </a:r>
            <a:br>
              <a:rPr lang="en-US" dirty="0"/>
            </a:br>
            <a:r>
              <a:rPr lang="en-US" dirty="0"/>
              <a:t>&amp; </a:t>
            </a:r>
            <a:br>
              <a:rPr lang="en-US" dirty="0"/>
            </a:br>
            <a:r>
              <a:rPr lang="en-US" dirty="0" err="1"/>
              <a:t>Evaluasi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39F41-1751-F21C-AB28-62E835D3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32BD9-18C3-E958-2381-E44E20DB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B71EB9-ACB8-8563-5F99-6F71C7AC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2A8416-B82E-41EE-DFED-ED90D15BA5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5296580" cy="5432425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</a:rPr>
              <a:t>Berdasarkan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studi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kasus</a:t>
            </a:r>
            <a:r>
              <a:rPr lang="en-US" sz="2400" dirty="0">
                <a:solidFill>
                  <a:srgbClr val="000000"/>
                </a:solidFill>
              </a:rPr>
              <a:t> yang </a:t>
            </a:r>
            <a:r>
              <a:rPr lang="en-US" sz="2400" dirty="0" err="1">
                <a:solidFill>
                  <a:srgbClr val="000000"/>
                </a:solidFill>
              </a:rPr>
              <a:t>telah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dijelaskan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sebelumnya</a:t>
            </a:r>
            <a:r>
              <a:rPr lang="en-US" sz="2400" dirty="0">
                <a:solidFill>
                  <a:srgbClr val="000000"/>
                </a:solidFill>
              </a:rPr>
              <a:t>. </a:t>
            </a:r>
            <a:r>
              <a:rPr lang="en-US" sz="2400" dirty="0" err="1">
                <a:solidFill>
                  <a:srgbClr val="000000"/>
                </a:solidFill>
              </a:rPr>
              <a:t>Maka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coba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buat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contoh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penerapan</a:t>
            </a:r>
            <a:r>
              <a:rPr lang="en-US" sz="2400" dirty="0">
                <a:solidFill>
                  <a:srgbClr val="000000"/>
                </a:solidFill>
              </a:rPr>
              <a:t> basis data pada </a:t>
            </a:r>
            <a:r>
              <a:rPr lang="en-US" sz="2400" b="1" dirty="0" err="1">
                <a:solidFill>
                  <a:srgbClr val="000000"/>
                </a:solidFill>
              </a:rPr>
              <a:t>Sistem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Informasi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b="1" dirty="0" err="1">
                <a:solidFill>
                  <a:srgbClr val="000000"/>
                </a:solidFill>
              </a:rPr>
              <a:t>Akademik</a:t>
            </a:r>
            <a:r>
              <a:rPr lang="en-US" sz="2400" b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yang </a:t>
            </a:r>
            <a:r>
              <a:rPr lang="en-US" sz="2400" dirty="0" err="1">
                <a:solidFill>
                  <a:srgbClr val="000000"/>
                </a:solidFill>
              </a:rPr>
              <a:t>terdiri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atas</a:t>
            </a:r>
            <a:r>
              <a:rPr lang="en-US" sz="2400" dirty="0">
                <a:solidFill>
                  <a:srgbClr val="000000"/>
                </a:solidFill>
              </a:rPr>
              <a:t>  :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1. </a:t>
            </a:r>
            <a:r>
              <a:rPr lang="en-US" sz="2400" dirty="0" err="1">
                <a:solidFill>
                  <a:srgbClr val="000000"/>
                </a:solidFill>
              </a:rPr>
              <a:t>Topik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penerapan</a:t>
            </a:r>
            <a:r>
              <a:rPr lang="en-US" sz="2400" dirty="0">
                <a:solidFill>
                  <a:srgbClr val="000000"/>
                </a:solidFill>
              </a:rPr>
              <a:t> basis data</a:t>
            </a:r>
          </a:p>
          <a:p>
            <a:r>
              <a:rPr lang="en-US" sz="2400" dirty="0">
                <a:solidFill>
                  <a:srgbClr val="000000"/>
                </a:solidFill>
              </a:rPr>
              <a:t>2. </a:t>
            </a:r>
            <a:r>
              <a:rPr lang="en-US" sz="2400" dirty="0" err="1">
                <a:solidFill>
                  <a:srgbClr val="000000"/>
                </a:solidFill>
              </a:rPr>
              <a:t>Uraian</a:t>
            </a:r>
            <a:r>
              <a:rPr lang="en-US" sz="2400" dirty="0">
                <a:solidFill>
                  <a:srgbClr val="000000"/>
                </a:solidFill>
              </a:rPr>
              <a:t> proses </a:t>
            </a:r>
            <a:r>
              <a:rPr lang="en-US" sz="2400" dirty="0" err="1"/>
              <a:t>interaksi</a:t>
            </a:r>
            <a:r>
              <a:rPr lang="en-US" sz="2400" dirty="0"/>
              <a:t> basis data </a:t>
            </a:r>
            <a:r>
              <a:rPr lang="en-US" sz="2400" dirty="0" err="1"/>
              <a:t>terhadap</a:t>
            </a:r>
            <a:r>
              <a:rPr lang="en-US" sz="2400" dirty="0"/>
              <a:t> </a:t>
            </a:r>
            <a:r>
              <a:rPr lang="en-US" sz="2400" dirty="0" err="1"/>
              <a:t>Aplikasi</a:t>
            </a:r>
            <a:r>
              <a:rPr lang="en-US" sz="2400" dirty="0"/>
              <a:t>/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Akademik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nl-NL" sz="2400" dirty="0">
                <a:solidFill>
                  <a:srgbClr val="000000"/>
                </a:solidFill>
              </a:rPr>
              <a:t>3. </a:t>
            </a:r>
            <a:r>
              <a:rPr lang="en-US" sz="2400" dirty="0"/>
              <a:t>Data yang </a:t>
            </a:r>
            <a:r>
              <a:rPr lang="en-US" sz="2400" dirty="0" err="1"/>
              <a:t>disimpan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basis data </a:t>
            </a:r>
            <a:r>
              <a:rPr lang="en-US" sz="2400" dirty="0" err="1"/>
              <a:t>tersebut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Deskripsi</a:t>
            </a:r>
            <a:r>
              <a:rPr lang="en-US" dirty="0"/>
              <a:t> Mata </a:t>
            </a:r>
            <a:r>
              <a:rPr lang="en-US" dirty="0" err="1"/>
              <a:t>Kuliah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18913" y="712788"/>
            <a:ext cx="5742458" cy="5432425"/>
          </a:xfrm>
        </p:spPr>
        <p:txBody>
          <a:bodyPr>
            <a:normAutofit/>
          </a:bodyPr>
          <a:lstStyle/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r>
              <a:rPr lang="en-US" sz="2400" dirty="0" err="1"/>
              <a:t>Hampir</a:t>
            </a:r>
            <a:r>
              <a:rPr lang="en-US" sz="2400" dirty="0"/>
              <a:t> </a:t>
            </a:r>
            <a:r>
              <a:rPr lang="en-US" sz="2400" dirty="0" err="1"/>
              <a:t>disemua</a:t>
            </a:r>
            <a:r>
              <a:rPr lang="en-US" sz="2400" dirty="0"/>
              <a:t> </a:t>
            </a:r>
            <a:r>
              <a:rPr lang="en-US" sz="2400" dirty="0" err="1"/>
              <a:t>aspek</a:t>
            </a:r>
            <a:r>
              <a:rPr lang="en-US" sz="2400" dirty="0"/>
              <a:t> </a:t>
            </a:r>
            <a:r>
              <a:rPr lang="en-US" sz="2400" dirty="0" err="1"/>
              <a:t>pemanfaatan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sebuah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/</a:t>
            </a:r>
            <a:r>
              <a:rPr lang="en-US" sz="2400" dirty="0" err="1"/>
              <a:t>perusahaan</a:t>
            </a:r>
            <a:r>
              <a:rPr lang="en-US" sz="2400" dirty="0"/>
              <a:t> </a:t>
            </a:r>
            <a:r>
              <a:rPr lang="en-US" sz="2400" dirty="0" err="1"/>
              <a:t>senantiasa</a:t>
            </a:r>
            <a:r>
              <a:rPr lang="en-US" sz="2400" dirty="0"/>
              <a:t> </a:t>
            </a:r>
            <a:r>
              <a:rPr lang="en-US" sz="2400" dirty="0" err="1"/>
              <a:t>berhubungan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basis data </a:t>
            </a:r>
            <a:r>
              <a:rPr lang="en-US" sz="2400" dirty="0" err="1"/>
              <a:t>karena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meningkatkan</a:t>
            </a:r>
            <a:r>
              <a:rPr lang="en-US" sz="2400" dirty="0"/>
              <a:t> </a:t>
            </a:r>
            <a:r>
              <a:rPr lang="en-US" sz="2400" dirty="0" err="1"/>
              <a:t>efesiensi</a:t>
            </a:r>
            <a:r>
              <a:rPr lang="en-US" sz="2400" dirty="0"/>
              <a:t> , </a:t>
            </a:r>
            <a:r>
              <a:rPr lang="en-US" sz="2400" dirty="0" err="1"/>
              <a:t>daya</a:t>
            </a:r>
            <a:r>
              <a:rPr lang="en-US" sz="2400" dirty="0"/>
              <a:t> </a:t>
            </a:r>
            <a:r>
              <a:rPr lang="en-US" sz="2400" dirty="0" err="1"/>
              <a:t>saing</a:t>
            </a:r>
            <a:r>
              <a:rPr lang="en-US" sz="2400" dirty="0"/>
              <a:t>, </a:t>
            </a:r>
            <a:r>
              <a:rPr lang="en-US" sz="2400" dirty="0" err="1"/>
              <a:t>keakuratan</a:t>
            </a:r>
            <a:r>
              <a:rPr lang="en-US" sz="2400" dirty="0"/>
              <a:t>, </a:t>
            </a:r>
            <a:r>
              <a:rPr lang="en-US" sz="2400" dirty="0" err="1"/>
              <a:t>kecepatan</a:t>
            </a:r>
            <a:r>
              <a:rPr lang="en-US" sz="2400" dirty="0"/>
              <a:t> </a:t>
            </a:r>
            <a:r>
              <a:rPr lang="en-US" sz="2400" dirty="0" err="1"/>
              <a:t>operasional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perusahaan</a:t>
            </a:r>
            <a:r>
              <a:rPr lang="en-US" sz="2400" dirty="0"/>
              <a:t>.</a:t>
            </a:r>
            <a:endParaRPr lang="en-US" altLang="en-US" sz="2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C769-9D3F-881D-3005-E52522CD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466F3-1C93-76F1-648F-F37D570B5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E0B85E-9378-D1FC-A7ED-2B20150B09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712788"/>
            <a:ext cx="5982269" cy="5432425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pemahaman</a:t>
            </a:r>
            <a:r>
              <a:rPr lang="en-US" sz="2000" dirty="0"/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i="1" dirty="0" err="1"/>
              <a:t>pemrosesan</a:t>
            </a:r>
            <a:r>
              <a:rPr lang="en-US" sz="2000" i="1" dirty="0"/>
              <a:t> data </a:t>
            </a:r>
            <a:r>
              <a:rPr lang="en-US" sz="2000" i="1" dirty="0" err="1"/>
              <a:t>menjadi</a:t>
            </a:r>
            <a:r>
              <a:rPr lang="en-US" sz="2000" i="1" dirty="0"/>
              <a:t> </a:t>
            </a:r>
            <a:r>
              <a:rPr lang="en-US" sz="2000" i="1" dirty="0" err="1"/>
              <a:t>suatu</a:t>
            </a:r>
            <a:r>
              <a:rPr lang="en-US" sz="2000" i="1" dirty="0"/>
              <a:t> </a:t>
            </a:r>
            <a:r>
              <a:rPr lang="en-US" sz="2000" i="1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penting</a:t>
            </a:r>
            <a:r>
              <a:rPr lang="en-US" sz="2000" dirty="0"/>
              <a:t> dan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macam</a:t>
            </a:r>
            <a:r>
              <a:rPr lang="en-US" sz="2000" dirty="0"/>
              <a:t> model data yang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diolah</a:t>
            </a:r>
            <a:r>
              <a:rPr lang="en-US" sz="2000" dirty="0"/>
              <a:t> dan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harapan</a:t>
            </a:r>
            <a:r>
              <a:rPr lang="en-US" sz="2000" dirty="0"/>
              <a:t> </a:t>
            </a:r>
            <a:r>
              <a:rPr lang="en-US" sz="2000" i="1" dirty="0" err="1"/>
              <a:t>ketersediaan</a:t>
            </a:r>
            <a:r>
              <a:rPr lang="en-US" sz="2000" i="1" dirty="0"/>
              <a:t> </a:t>
            </a:r>
            <a:r>
              <a:rPr lang="en-US" sz="2000" i="1" dirty="0" err="1"/>
              <a:t>informasi</a:t>
            </a:r>
            <a:r>
              <a:rPr lang="en-US" sz="2000" i="1" dirty="0"/>
              <a:t> yang </a:t>
            </a:r>
            <a:r>
              <a:rPr lang="en-US" sz="2000" i="1" dirty="0" err="1"/>
              <a:t>dapat</a:t>
            </a:r>
            <a:r>
              <a:rPr lang="en-US" sz="2000" i="1" dirty="0"/>
              <a:t> </a:t>
            </a:r>
            <a:r>
              <a:rPr lang="en-US" sz="2000" i="1" dirty="0" err="1"/>
              <a:t>meningkatkan</a:t>
            </a:r>
            <a:r>
              <a:rPr lang="en-US" sz="2000" i="1" dirty="0"/>
              <a:t> </a:t>
            </a:r>
            <a:r>
              <a:rPr lang="en-US" sz="2000" i="1" dirty="0" err="1"/>
              <a:t>pelayanan</a:t>
            </a:r>
            <a:r>
              <a:rPr lang="en-US" sz="2000" i="1" dirty="0"/>
              <a:t> </a:t>
            </a:r>
            <a:r>
              <a:rPr lang="en-US" sz="2000" i="1" dirty="0" err="1"/>
              <a:t>kepada</a:t>
            </a:r>
            <a:r>
              <a:rPr lang="en-US" sz="2000" i="1" dirty="0"/>
              <a:t> para </a:t>
            </a:r>
            <a:r>
              <a:rPr lang="en-US" sz="2000" i="1" dirty="0" err="1"/>
              <a:t>pengguna</a:t>
            </a:r>
            <a:r>
              <a:rPr lang="en-US" sz="2000" dirty="0"/>
              <a:t>,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dibutuhkan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teknik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merancang</a:t>
            </a:r>
            <a:r>
              <a:rPr lang="en-US" sz="2000" dirty="0"/>
              <a:t> dan </a:t>
            </a:r>
            <a:r>
              <a:rPr lang="en-US" sz="2000" dirty="0" err="1"/>
              <a:t>membuat</a:t>
            </a:r>
            <a:r>
              <a:rPr lang="en-US" sz="2000" dirty="0"/>
              <a:t> model data yang </a:t>
            </a:r>
            <a:r>
              <a:rPr lang="en-US" sz="2000" dirty="0" err="1"/>
              <a:t>baik</a:t>
            </a:r>
            <a:r>
              <a:rPr lang="en-US" sz="2000" dirty="0"/>
              <a:t>.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akhirnya</a:t>
            </a:r>
            <a:r>
              <a:rPr lang="en-US" sz="2000" dirty="0"/>
              <a:t> basis data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bukan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</a:t>
            </a:r>
            <a:r>
              <a:rPr lang="en-US" sz="2000" i="1" dirty="0" err="1"/>
              <a:t>mempercepat</a:t>
            </a:r>
            <a:r>
              <a:rPr lang="en-US" sz="2000" i="1" dirty="0"/>
              <a:t> </a:t>
            </a:r>
            <a:r>
              <a:rPr lang="en-US" sz="2000" i="1" dirty="0" err="1"/>
              <a:t>pemerolehan</a:t>
            </a:r>
            <a:r>
              <a:rPr lang="en-US" sz="2000" i="1" dirty="0"/>
              <a:t> </a:t>
            </a:r>
            <a:r>
              <a:rPr lang="en-US" sz="2000" i="1" dirty="0" err="1"/>
              <a:t>informasi</a:t>
            </a:r>
            <a:r>
              <a:rPr lang="en-US" sz="2000" i="1" dirty="0"/>
              <a:t> </a:t>
            </a:r>
            <a:r>
              <a:rPr lang="en-US" sz="2000" i="1" dirty="0" err="1"/>
              <a:t>tetapi</a:t>
            </a:r>
            <a:r>
              <a:rPr lang="en-US" sz="2000" i="1" dirty="0"/>
              <a:t> juga </a:t>
            </a:r>
            <a:r>
              <a:rPr lang="en-US" sz="2000" i="1" dirty="0" err="1"/>
              <a:t>dapat</a:t>
            </a:r>
            <a:r>
              <a:rPr lang="en-US" sz="2000" i="1" dirty="0"/>
              <a:t> </a:t>
            </a:r>
            <a:r>
              <a:rPr lang="en-US" sz="2000" i="1" dirty="0" err="1"/>
              <a:t>meningkatkan</a:t>
            </a:r>
            <a:r>
              <a:rPr lang="en-US" sz="2000" i="1" dirty="0"/>
              <a:t> </a:t>
            </a:r>
            <a:r>
              <a:rPr lang="en-US" sz="2000" i="1" dirty="0" err="1"/>
              <a:t>pelayanan</a:t>
            </a:r>
            <a:r>
              <a:rPr lang="en-US" sz="2000" i="1" dirty="0"/>
              <a:t> </a:t>
            </a:r>
            <a:r>
              <a:rPr lang="en-US" sz="2000" i="1" dirty="0" err="1"/>
              <a:t>kepada</a:t>
            </a:r>
            <a:r>
              <a:rPr lang="en-US" sz="2000" i="1" dirty="0"/>
              <a:t> para </a:t>
            </a:r>
            <a:r>
              <a:rPr lang="en-US" sz="2000" i="1" dirty="0" err="1"/>
              <a:t>pengguna</a:t>
            </a:r>
            <a:r>
              <a:rPr lang="en-US" sz="2000" i="1" dirty="0"/>
              <a:t> </a:t>
            </a:r>
            <a:r>
              <a:rPr lang="en-US" sz="2000" i="1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852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50F6-044C-A461-7EBC-736BF82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Khusus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52A74-B693-840C-3CAE-AF4A8877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F1717-2F4D-0342-0D21-163E523B5B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5219676" cy="543242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Agar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</a:t>
            </a:r>
            <a:r>
              <a:rPr lang="en-US" sz="2000" dirty="0" err="1"/>
              <a:t>gambaran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rinci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pengelolaan</a:t>
            </a:r>
            <a:r>
              <a:rPr lang="en-US" sz="2000" dirty="0"/>
              <a:t> data, </a:t>
            </a:r>
            <a:r>
              <a:rPr lang="en-US" sz="2000" dirty="0" err="1"/>
              <a:t>memahami</a:t>
            </a:r>
            <a:r>
              <a:rPr lang="en-US" sz="2000" dirty="0"/>
              <a:t> </a:t>
            </a:r>
            <a:r>
              <a:rPr lang="en-US" sz="2000" dirty="0" err="1"/>
              <a:t>konsep-konsep</a:t>
            </a:r>
            <a:r>
              <a:rPr lang="en-US" sz="2000" dirty="0"/>
              <a:t> yang </a:t>
            </a:r>
            <a:r>
              <a:rPr lang="en-US" sz="2000" dirty="0" err="1"/>
              <a:t>mendasari</a:t>
            </a:r>
            <a:r>
              <a:rPr lang="en-US" sz="2000" dirty="0"/>
              <a:t> </a:t>
            </a:r>
            <a:r>
              <a:rPr lang="en-US" sz="2000" dirty="0" err="1"/>
              <a:t>terbentuknya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database,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pola</a:t>
            </a:r>
            <a:r>
              <a:rPr lang="en-US" sz="2000" dirty="0"/>
              <a:t> </a:t>
            </a:r>
            <a:r>
              <a:rPr lang="en-US" sz="2000" dirty="0" err="1"/>
              <a:t>hubungan</a:t>
            </a:r>
            <a:r>
              <a:rPr lang="en-US" sz="2000" dirty="0"/>
              <a:t> dan </a:t>
            </a:r>
            <a:r>
              <a:rPr lang="en-US" sz="2000" dirty="0" err="1"/>
              <a:t>keterkaitan</a:t>
            </a:r>
            <a:r>
              <a:rPr lang="en-US" sz="2000" dirty="0"/>
              <a:t> </a:t>
            </a:r>
            <a:r>
              <a:rPr lang="en-US" sz="2000" dirty="0" err="1"/>
              <a:t>antar</a:t>
            </a:r>
            <a:r>
              <a:rPr lang="en-US" sz="2000" dirty="0"/>
              <a:t> data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en-US" sz="2000" dirty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akhirnya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memahami</a:t>
            </a:r>
            <a:r>
              <a:rPr lang="en-US" sz="2000" dirty="0"/>
              <a:t>, </a:t>
            </a:r>
            <a:r>
              <a:rPr lang="en-US" sz="2000" dirty="0" err="1"/>
              <a:t>merancang</a:t>
            </a:r>
            <a:r>
              <a:rPr lang="en-US" sz="2000" dirty="0"/>
              <a:t> dan </a:t>
            </a:r>
            <a:r>
              <a:rPr lang="en-US" sz="2000" dirty="0" err="1"/>
              <a:t>mampu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serta</a:t>
            </a:r>
            <a:r>
              <a:rPr lang="en-US" sz="2000" dirty="0"/>
              <a:t> </a:t>
            </a:r>
            <a:r>
              <a:rPr lang="en-US" sz="2000" dirty="0" err="1"/>
              <a:t>mengimplementasikan</a:t>
            </a:r>
            <a:r>
              <a:rPr lang="en-US" sz="2000" dirty="0"/>
              <a:t> basis data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Mysql</a:t>
            </a:r>
            <a:r>
              <a:rPr lang="en-US" sz="2000" dirty="0"/>
              <a:t>/</a:t>
            </a:r>
            <a:r>
              <a:rPr lang="en-US" sz="2000" dirty="0" err="1"/>
              <a:t>MariaDb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121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1FA9-5719-AA9C-F234-F955D6FC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112DD-E5D3-7356-F575-82606E86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559E6-2FC6-0248-77F2-DD52FBA180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diharuskan</a:t>
            </a:r>
            <a:r>
              <a:rPr lang="en-US" sz="2000" dirty="0"/>
              <a:t> 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perkuliahan</a:t>
            </a:r>
            <a:r>
              <a:rPr lang="en-US" sz="2000" dirty="0"/>
              <a:t> pada </a:t>
            </a:r>
            <a:r>
              <a:rPr lang="en-US" sz="2000" dirty="0" err="1"/>
              <a:t>hari</a:t>
            </a:r>
            <a:r>
              <a:rPr lang="en-US" sz="2000" dirty="0"/>
              <a:t> dan </a:t>
            </a:r>
            <a:r>
              <a:rPr lang="en-US" sz="2000" dirty="0" err="1"/>
              <a:t>waktu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ditentukan</a:t>
            </a:r>
            <a:r>
              <a:rPr lang="en-US" sz="2000" dirty="0"/>
              <a:t>. Dan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wajib</a:t>
            </a:r>
            <a:r>
              <a:rPr lang="en-US" sz="2000" dirty="0"/>
              <a:t> </a:t>
            </a:r>
            <a:r>
              <a:rPr lang="en-US" sz="2000" dirty="0" err="1"/>
              <a:t>mengikuti</a:t>
            </a:r>
            <a:r>
              <a:rPr lang="en-US" sz="2000" dirty="0"/>
              <a:t> </a:t>
            </a:r>
            <a:r>
              <a:rPr lang="en-US" sz="2000" dirty="0" err="1"/>
              <a:t>kegiatan-kegiatan</a:t>
            </a:r>
            <a:r>
              <a:rPr lang="en-US" sz="2000" dirty="0"/>
              <a:t> </a:t>
            </a:r>
            <a:r>
              <a:rPr lang="en-US" sz="2000" dirty="0" err="1"/>
              <a:t>evaluasi</a:t>
            </a:r>
            <a:r>
              <a:rPr lang="en-US" sz="2000" dirty="0"/>
              <a:t>/review </a:t>
            </a:r>
            <a:r>
              <a:rPr lang="en-US" sz="2000" dirty="0" err="1"/>
              <a:t>perkulihan</a:t>
            </a:r>
            <a:r>
              <a:rPr lang="en-US" sz="2000" dirty="0"/>
              <a:t> yang </a:t>
            </a:r>
            <a:r>
              <a:rPr lang="en-US" sz="2000" dirty="0" err="1"/>
              <a:t>meliputi</a:t>
            </a:r>
            <a:r>
              <a:rPr lang="en-US" sz="2000" dirty="0"/>
              <a:t> Review/Quiz </a:t>
            </a:r>
            <a:r>
              <a:rPr lang="en-US" sz="2000" dirty="0" err="1"/>
              <a:t>Pra-Kuliah</a:t>
            </a:r>
            <a:r>
              <a:rPr lang="en-US" sz="2000" dirty="0"/>
              <a:t>, Latihan/</a:t>
            </a:r>
            <a:r>
              <a:rPr lang="en-US" sz="2000" dirty="0" err="1"/>
              <a:t>Tugas</a:t>
            </a:r>
            <a:r>
              <a:rPr lang="en-US" sz="2000" dirty="0"/>
              <a:t>/PR, </a:t>
            </a:r>
            <a:r>
              <a:rPr lang="en-US" sz="2000" dirty="0" err="1"/>
              <a:t>Ujian</a:t>
            </a:r>
            <a:r>
              <a:rPr lang="en-US" sz="2000" dirty="0"/>
              <a:t> Tengah Semester (UTS) dan </a:t>
            </a:r>
            <a:r>
              <a:rPr lang="en-US" sz="2000" dirty="0" err="1"/>
              <a:t>Ujian</a:t>
            </a:r>
            <a:r>
              <a:rPr lang="en-US" sz="2000" dirty="0"/>
              <a:t> Akhir Semester (UAS) yang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unsur-unsur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mendapatkan</a:t>
            </a:r>
            <a:r>
              <a:rPr lang="en-US" sz="2000" dirty="0"/>
              <a:t> Nilai Akhir.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8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61098" cy="2103436"/>
          </a:xfrm>
        </p:spPr>
        <p:txBody>
          <a:bodyPr/>
          <a:lstStyle/>
          <a:p>
            <a:pPr algn="ctr"/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Absensi</a:t>
            </a:r>
            <a:r>
              <a:rPr lang="en-US" dirty="0"/>
              <a:t> 10%</a:t>
            </a:r>
          </a:p>
          <a:p>
            <a:r>
              <a:rPr lang="en-US" dirty="0" err="1"/>
              <a:t>Tugas</a:t>
            </a:r>
            <a:r>
              <a:rPr lang="en-US" dirty="0"/>
              <a:t> 20%</a:t>
            </a:r>
          </a:p>
          <a:p>
            <a:r>
              <a:rPr lang="en-US" dirty="0"/>
              <a:t>UTS 30%</a:t>
            </a:r>
          </a:p>
          <a:p>
            <a:r>
              <a:rPr lang="en-US" dirty="0"/>
              <a:t>UAS 40%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b="1" dirty="0">
              <a:latin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Calibri" pitchFamily="34" charset="0"/>
              </a:rPr>
              <a:t>Metode</a:t>
            </a:r>
            <a:r>
              <a:rPr lang="en-US" sz="2000" b="1" dirty="0">
                <a:latin typeface="Calibri" pitchFamily="34" charset="0"/>
              </a:rPr>
              <a:t> </a:t>
            </a:r>
            <a:r>
              <a:rPr lang="en-US" sz="2000" b="1" dirty="0" err="1">
                <a:latin typeface="Calibri" pitchFamily="34" charset="0"/>
              </a:rPr>
              <a:t>Perkuliahan</a:t>
            </a:r>
            <a:r>
              <a:rPr lang="en-US" sz="2000" b="1" dirty="0">
                <a:latin typeface="Calibri" pitchFamily="34" charset="0"/>
              </a:rPr>
              <a:t> :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>
                <a:latin typeface="Calibri" pitchFamily="34" charset="0"/>
              </a:rPr>
              <a:t>Ceramah</a:t>
            </a:r>
            <a:endParaRPr lang="en-US" sz="2000" dirty="0">
              <a:latin typeface="Calibri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>
                <a:latin typeface="Calibri" pitchFamily="34" charset="0"/>
              </a:rPr>
              <a:t>Diskusi</a:t>
            </a:r>
            <a:endParaRPr lang="en-US" sz="2000" dirty="0">
              <a:latin typeface="Calibri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>
                <a:latin typeface="Calibri" pitchFamily="34" charset="0"/>
              </a:rPr>
              <a:t>Penugasan</a:t>
            </a:r>
            <a:endParaRPr lang="en-US" sz="2000" dirty="0">
              <a:latin typeface="Calibri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sz="2000" dirty="0" err="1">
                <a:latin typeface="Calibri" pitchFamily="34" charset="0"/>
              </a:rPr>
              <a:t>Presentasi</a:t>
            </a:r>
            <a:endParaRPr lang="en-US" sz="2000" dirty="0">
              <a:latin typeface="Calibri" pitchFamily="34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id-ID" sz="2000" dirty="0">
                <a:latin typeface="Calibri" pitchFamily="34" charset="0"/>
              </a:rPr>
              <a:t>Praktek</a:t>
            </a:r>
            <a:endParaRPr lang="en-US" sz="2000" dirty="0">
              <a:latin typeface="Calibri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  <p:pic>
        <p:nvPicPr>
          <p:cNvPr id="16" name="Picture Placeholder 15" descr="Logo, company name&#10;&#10;Description automatically generated">
            <a:extLst>
              <a:ext uri="{FF2B5EF4-FFF2-40B4-BE49-F238E27FC236}">
                <a16:creationId xmlns:a16="http://schemas.microsoft.com/office/drawing/2014/main" id="{5F3F54AE-902A-BFA2-59D8-9DB7406A544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 l="19255" r="19255"/>
          <a:stretch>
            <a:fillRect/>
          </a:stretch>
        </p:blipFill>
        <p:spPr/>
      </p:pic>
      <p:pic>
        <p:nvPicPr>
          <p:cNvPr id="19" name="Picture Placeholder 18" descr="Logo, company name&#10;&#10;Description automatically generated">
            <a:extLst>
              <a:ext uri="{FF2B5EF4-FFF2-40B4-BE49-F238E27FC236}">
                <a16:creationId xmlns:a16="http://schemas.microsoft.com/office/drawing/2014/main" id="{DBDDD69E-F6D4-02E5-61DC-2C8FF9D944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7901" r="27901"/>
          <a:stretch>
            <a:fillRect/>
          </a:stretch>
        </p:blipFill>
        <p:spPr/>
      </p:pic>
      <p:pic>
        <p:nvPicPr>
          <p:cNvPr id="21" name="Picture Placeholder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5093424-A7A4-B093-EED5-1879C6505F0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3992" r="3992"/>
          <a:stretch>
            <a:fillRect/>
          </a:stretch>
        </p:blipFill>
        <p:spPr/>
      </p:pic>
      <p:pic>
        <p:nvPicPr>
          <p:cNvPr id="23" name="Picture Placeholder 22" descr="Logo&#10;&#10;Description automatically generated">
            <a:extLst>
              <a:ext uri="{FF2B5EF4-FFF2-40B4-BE49-F238E27FC236}">
                <a16:creationId xmlns:a16="http://schemas.microsoft.com/office/drawing/2014/main" id="{A531A4E7-5E0F-4943-F623-52963984EC1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16078" r="160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7BECA-69A3-B054-6907-531BD44A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Referensi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6E70A5-C49A-2432-B229-5DCB68AC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7DE9B-778F-67AF-2D78-6A9C511BC4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5219676" cy="5432425"/>
          </a:xfrm>
        </p:spPr>
        <p:txBody>
          <a:bodyPr>
            <a:normAutofit/>
          </a:bodyPr>
          <a:lstStyle/>
          <a:p>
            <a:pPr marL="692150" indent="-692150" algn="just">
              <a:buNone/>
            </a:pPr>
            <a:r>
              <a:rPr lang="en-US" sz="2000" dirty="0" err="1"/>
              <a:t>Edhy</a:t>
            </a:r>
            <a:r>
              <a:rPr lang="en-US" sz="2000" dirty="0"/>
              <a:t> </a:t>
            </a:r>
            <a:r>
              <a:rPr lang="en-US" sz="2000" dirty="0" err="1"/>
              <a:t>Sutanta</a:t>
            </a:r>
            <a:r>
              <a:rPr lang="en-US" sz="2000" dirty="0"/>
              <a:t>. 2004, </a:t>
            </a:r>
            <a:r>
              <a:rPr lang="en-US" sz="2000" dirty="0" err="1"/>
              <a:t>Sistem</a:t>
            </a:r>
            <a:r>
              <a:rPr lang="en-US" sz="2000" dirty="0"/>
              <a:t> Basis Data, Yogyakarta: </a:t>
            </a:r>
            <a:r>
              <a:rPr lang="en-US" sz="2000" dirty="0" err="1"/>
              <a:t>Penerbit</a:t>
            </a:r>
            <a:r>
              <a:rPr lang="en-US" sz="2000" dirty="0"/>
              <a:t> </a:t>
            </a:r>
            <a:r>
              <a:rPr lang="en-US" sz="2000" dirty="0" err="1"/>
              <a:t>Graha</a:t>
            </a:r>
            <a:r>
              <a:rPr lang="en-US" sz="2000" dirty="0"/>
              <a:t> </a:t>
            </a:r>
            <a:r>
              <a:rPr lang="en-US" sz="2000" dirty="0" err="1"/>
              <a:t>Ilmu</a:t>
            </a:r>
            <a:endParaRPr lang="en-US" sz="2000" dirty="0"/>
          </a:p>
          <a:p>
            <a:pPr marL="692150" indent="-692150" algn="just">
              <a:buNone/>
            </a:pPr>
            <a:r>
              <a:rPr lang="en-US" sz="2000" dirty="0" err="1"/>
              <a:t>Fathansyah</a:t>
            </a:r>
            <a:r>
              <a:rPr lang="en-US" sz="2000" dirty="0"/>
              <a:t>, 2007, Basis Data, Bandung: </a:t>
            </a:r>
            <a:r>
              <a:rPr lang="en-US" sz="2000" dirty="0" err="1"/>
              <a:t>Penerbit</a:t>
            </a:r>
            <a:r>
              <a:rPr lang="en-US" sz="2000" dirty="0"/>
              <a:t> </a:t>
            </a:r>
            <a:r>
              <a:rPr lang="en-US" sz="2000" dirty="0" err="1"/>
              <a:t>Informatika</a:t>
            </a:r>
            <a:r>
              <a:rPr lang="en-US" sz="2000" dirty="0"/>
              <a:t> Bandung</a:t>
            </a:r>
          </a:p>
          <a:p>
            <a:pPr marL="692150" indent="-692150" algn="just">
              <a:buNone/>
            </a:pPr>
            <a:r>
              <a:rPr lang="en-US" sz="2000" dirty="0" err="1"/>
              <a:t>Kusrini</a:t>
            </a:r>
            <a:r>
              <a:rPr lang="en-US" sz="2000" dirty="0"/>
              <a:t>, 2007, Strategi </a:t>
            </a:r>
            <a:r>
              <a:rPr lang="en-US" sz="2000" dirty="0" err="1"/>
              <a:t>Perancangan</a:t>
            </a:r>
            <a:r>
              <a:rPr lang="en-US" sz="2000" dirty="0"/>
              <a:t> dan </a:t>
            </a:r>
            <a:r>
              <a:rPr lang="en-US" sz="2000" dirty="0" err="1"/>
              <a:t>Pengelolaan</a:t>
            </a:r>
            <a:r>
              <a:rPr lang="en-US" sz="2000" dirty="0"/>
              <a:t> Basis Data, Yogyakarta: </a:t>
            </a:r>
            <a:r>
              <a:rPr lang="en-US" sz="2000" dirty="0" err="1"/>
              <a:t>Penerbit</a:t>
            </a:r>
            <a:r>
              <a:rPr lang="en-US" sz="2000" dirty="0"/>
              <a:t> Andi</a:t>
            </a:r>
          </a:p>
          <a:p>
            <a:pPr marL="692150" indent="-692150" algn="just">
              <a:buNone/>
            </a:pPr>
            <a:r>
              <a:rPr lang="en-US" sz="2000" dirty="0" err="1"/>
              <a:t>Buku</a:t>
            </a:r>
            <a:r>
              <a:rPr lang="en-US" sz="2000" dirty="0"/>
              <a:t>, </a:t>
            </a:r>
            <a:r>
              <a:rPr lang="en-US" sz="2000" dirty="0" err="1"/>
              <a:t>sumber</a:t>
            </a:r>
            <a:r>
              <a:rPr lang="en-US" sz="2000" dirty="0"/>
              <a:t> </a:t>
            </a:r>
            <a:r>
              <a:rPr lang="en-US" sz="2000" dirty="0" err="1"/>
              <a:t>bacaan</a:t>
            </a:r>
            <a:r>
              <a:rPr lang="en-US" sz="2000" dirty="0"/>
              <a:t> lain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dapatkan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fasilitas</a:t>
            </a:r>
            <a:r>
              <a:rPr lang="en-US" sz="2000" dirty="0"/>
              <a:t> internet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739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3899-7F32-14AA-0EC0-4D0649D6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b="1" dirty="0"/>
              <a:t>Garis </a:t>
            </a:r>
            <a:r>
              <a:rPr lang="en-US" sz="3700" b="1" dirty="0" err="1"/>
              <a:t>Besar</a:t>
            </a:r>
            <a:r>
              <a:rPr lang="en-US" sz="3700" b="1" dirty="0"/>
              <a:t> Proses </a:t>
            </a:r>
            <a:r>
              <a:rPr lang="en-US" sz="3700" b="1" dirty="0" err="1"/>
              <a:t>Pembelajaran</a:t>
            </a:r>
            <a:r>
              <a:rPr lang="en-US" sz="3700" b="1" dirty="0"/>
              <a:t> (GBPP)</a:t>
            </a:r>
            <a:endParaRPr lang="en-US" sz="3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CB98E-1707-F28C-F607-2DF15BCC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9713C8C-8E70-45D5-AE59-23E60168254E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2E29629-0512-FBAE-0BB2-A9C2CD2226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35763" y="1973799"/>
            <a:ext cx="4618037" cy="2910402"/>
          </a:xfrm>
          <a:noFill/>
        </p:spPr>
      </p:pic>
    </p:spTree>
    <p:extLst>
      <p:ext uri="{BB962C8B-B14F-4D97-AF65-F5344CB8AC3E}">
        <p14:creationId xmlns:p14="http://schemas.microsoft.com/office/powerpoint/2010/main" val="40582905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144</TotalTime>
  <Words>1064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Elephant</vt:lpstr>
      <vt:lpstr>Brush</vt:lpstr>
      <vt:lpstr>Sistem  Basis Data 1</vt:lpstr>
      <vt:lpstr>Pendahuluan (Kontrak Perkuliahan)</vt:lpstr>
      <vt:lpstr>Deskripsi Mata Kuliah</vt:lpstr>
      <vt:lpstr>Tujuan Umum</vt:lpstr>
      <vt:lpstr>Tujuan Khusus</vt:lpstr>
      <vt:lpstr>Kewajiban Mahasiswa</vt:lpstr>
      <vt:lpstr>Penilaian</vt:lpstr>
      <vt:lpstr>Referensi </vt:lpstr>
      <vt:lpstr>Garis Besar Proses Pembelajaran (GBPP)</vt:lpstr>
      <vt:lpstr>Garis Besar Proses Pembelajaran (GBPP)</vt:lpstr>
      <vt:lpstr>Garis Besar Proses Pembelajaran (GBPP)</vt:lpstr>
      <vt:lpstr>Garis Besar Proses Pembelajaran (GBPP)</vt:lpstr>
      <vt:lpstr>Konsep Dasar  Basis Data.</vt:lpstr>
      <vt:lpstr>Apa Itu Basis Data ?</vt:lpstr>
      <vt:lpstr>Pengertian Basis Data</vt:lpstr>
      <vt:lpstr>Analogi</vt:lpstr>
      <vt:lpstr>Operasi Dasar Basis Data</vt:lpstr>
      <vt:lpstr>Objektif (tujuan) Basis Data</vt:lpstr>
      <vt:lpstr>Penerapan Basis Data</vt:lpstr>
      <vt:lpstr>PowerPoint Presentation</vt:lpstr>
      <vt:lpstr>Latihan  &amp;  Evaluasi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Dasar Basis Data</dc:title>
  <dc:creator>Erfan Karyadiputra</dc:creator>
  <cp:lastModifiedBy>Erfan Karyadiputra</cp:lastModifiedBy>
  <cp:revision>2</cp:revision>
  <dcterms:created xsi:type="dcterms:W3CDTF">2022-09-25T13:56:35Z</dcterms:created>
  <dcterms:modified xsi:type="dcterms:W3CDTF">2022-09-29T14:26:47Z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