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25C4FA-58FA-4E78-90D0-AC10B2877D7A}" type="datetimeFigureOut">
              <a:rPr lang="id-ID" smtClean="0"/>
              <a:t>06/04/2020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9699F62-A1AD-4A03-B27D-1B90AD280725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Part 3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Arial" charset="0"/>
                <a:cs typeface="Arial" charset="0"/>
              </a:rPr>
              <a:t>KOMUNIKASI DATA</a:t>
            </a:r>
            <a:endParaRPr lang="id-ID" b="1" dirty="0">
              <a:solidFill>
                <a:srgbClr val="00FF00"/>
              </a:solidFill>
              <a:latin typeface="Arial" charset="0"/>
              <a:cs typeface="Arial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965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00FF00"/>
                </a:solidFill>
                <a:latin typeface="Arial" charset="0"/>
                <a:cs typeface="Arial" charset="0"/>
              </a:rPr>
              <a:t>3. Protokol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582341"/>
            <a:ext cx="74168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Protokol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adalah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sebuah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aturan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yang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mendefinisikan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beberapa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fungsi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yang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ada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dalam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sebuah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jaringan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komputer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,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misalnya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mengirim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pesan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, data,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informasi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fungsi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lain yang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harus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dipenuhi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oleh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sisi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pengirim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sisi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penerima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agar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komunikasi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dapat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berlangsung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dengan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benar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,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walaupun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sistem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yang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ada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dalam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jaringan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tersebut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berbeda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sama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sekali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.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Protokol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ini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mengurusi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perbedaan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format data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pada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kedua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sistem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hingga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pada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masalah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koneksi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listrik</a:t>
            </a:r>
            <a:r>
              <a:rPr lang="en-US" sz="28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.</a:t>
            </a:r>
            <a:endParaRPr lang="en-US" sz="2800" b="1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9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152400"/>
            <a:ext cx="8305800" cy="4572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solidFill>
                  <a:srgbClr val="00FF00"/>
                </a:solidFill>
                <a:latin typeface="Arial" charset="0"/>
                <a:cs typeface="Arial" charset="0"/>
              </a:rPr>
              <a:t>Komponen Protokol</a:t>
            </a:r>
            <a:endParaRPr lang="en-US" sz="3200" dirty="0" smtClean="0">
              <a:solidFill>
                <a:srgbClr val="00FF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762000"/>
            <a:ext cx="8839200" cy="5943600"/>
          </a:xfrm>
          <a:prstGeom prst="rect">
            <a:avLst/>
          </a:prstGeom>
        </p:spPr>
        <p:txBody>
          <a:bodyPr/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1. Aturan atau prosedur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   · Mengatur pembentukan/pemutusan hubungan.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   · Mengatur proses transfer data.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2. Format atau bentuk 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	· representasi pesan.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3. Kosakata</a:t>
            </a:r>
          </a:p>
          <a:p>
            <a:pPr>
              <a:buFontTx/>
              <a:buNone/>
            </a:pPr>
            <a:r>
              <a:rPr lang="sv-SE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	· Jenis pesan dan makna masing-masing pesan.</a:t>
            </a:r>
          </a:p>
          <a:p>
            <a:pPr>
              <a:buFontTx/>
              <a:buNone/>
            </a:pPr>
            <a:endParaRPr lang="sv-SE" sz="2400" b="1" smtClean="0">
              <a:solidFill>
                <a:srgbClr val="FFC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Fungsi Protokol :</a:t>
            </a:r>
          </a:p>
          <a:p>
            <a:pPr>
              <a:buFontTx/>
              <a:buNone/>
            </a:pPr>
            <a:r>
              <a:rPr lang="en-US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		</a:t>
            </a:r>
            <a:r>
              <a:rPr lang="it-IT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Secara umum fungsi dari protokol adalah untuk menghubungkan sisi pengirim dan </a:t>
            </a:r>
            <a:r>
              <a:rPr lang="en-US" sz="2400" b="1" smtClean="0">
                <a:solidFill>
                  <a:srgbClr val="FFC000"/>
                </a:solidFill>
                <a:latin typeface="Arial" charset="0"/>
                <a:cs typeface="Arial" charset="0"/>
              </a:rPr>
              <a:t>sisi penerima dalam berkomunikasi serta dalam bertukar informasi agar dapat berjalan dengan baik dan benar</a:t>
            </a:r>
            <a:endParaRPr lang="en-US" sz="2400" b="1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2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152400"/>
            <a:ext cx="8839200" cy="381000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smtClean="0">
                <a:solidFill>
                  <a:srgbClr val="00FF00"/>
                </a:solidFill>
                <a:latin typeface="Arial" charset="0"/>
                <a:cs typeface="Arial" charset="0"/>
              </a:rPr>
              <a:t>Fungsi protokol secara detail dapat dijelaskan berikut:</a:t>
            </a:r>
            <a:endParaRPr lang="en-US" sz="2400" smtClean="0">
              <a:solidFill>
                <a:srgbClr val="00FF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533400"/>
            <a:ext cx="8763000" cy="5847928"/>
          </a:xfrm>
          <a:prstGeom prst="rect">
            <a:avLst/>
          </a:prstGeom>
        </p:spPr>
        <p:txBody>
          <a:bodyPr/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endParaRPr lang="id-ID" sz="2300" b="1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  <a:p>
            <a:pPr algn="just">
              <a:buFontTx/>
              <a:buNone/>
            </a:pP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·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Fragmentasi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reassembly</a:t>
            </a:r>
          </a:p>
          <a:p>
            <a:pPr algn="just">
              <a:buFontTx/>
              <a:buNone/>
            </a:pP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		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Fungsi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dari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fragmentasi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reasembly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adalah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membagi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informasi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yang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dikirim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menjadi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beberapa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paket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data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pada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saat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sisi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pengirim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mengirimkan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informasi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setelah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diterima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maka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sisi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penerima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akan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menggabungkan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lagi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menjadi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paket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informasi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yang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lengkap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.</a:t>
            </a:r>
          </a:p>
          <a:p>
            <a:pPr algn="just">
              <a:buFontTx/>
              <a:buNone/>
            </a:pP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·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Encaptulation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</a:p>
          <a:p>
            <a:pPr algn="just">
              <a:buFontTx/>
              <a:buNone/>
            </a:pP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Fungsi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dari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encaptulation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adalah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melengkapi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informasi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yang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dikirimkan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dengan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fi-FI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address, kode-kode koreksi dan lain-lain.</a:t>
            </a:r>
          </a:p>
          <a:p>
            <a:pPr algn="just">
              <a:buFontTx/>
              <a:buNone/>
            </a:pPr>
            <a:endParaRPr lang="en-US" sz="2300" b="1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8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332656"/>
            <a:ext cx="8763000" cy="5847928"/>
          </a:xfrm>
          <a:prstGeom prst="rect">
            <a:avLst/>
          </a:prstGeom>
        </p:spPr>
        <p:txBody>
          <a:bodyPr/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endParaRPr lang="fi-FI" sz="2300" b="1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  <a:p>
            <a:pPr algn="just">
              <a:buFontTx/>
              <a:buNone/>
            </a:pP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· Connection control </a:t>
            </a:r>
          </a:p>
          <a:p>
            <a:pPr algn="just">
              <a:buFontTx/>
              <a:buNone/>
            </a:pP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Fungsi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dari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Connection control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adalah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membangun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hubungan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(connection) </a:t>
            </a:r>
            <a:r>
              <a:rPr lang="it-IT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komunikasi dari sisi pengirim dan sisi penerima, dimana dalam membangun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hubungan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ini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juga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termasuk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dalam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hal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pengiriman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data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mengakhiri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3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hubungan</a:t>
            </a:r>
            <a:r>
              <a:rPr lang="en-US" sz="23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.</a:t>
            </a:r>
            <a:endParaRPr lang="en-US" sz="2300" b="1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140968"/>
            <a:ext cx="8610600" cy="4568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· Flow control</a:t>
            </a:r>
          </a:p>
          <a:p>
            <a:pPr algn="just">
              <a:buFontTx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Berfungsi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sebagai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pengatur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perjalanan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datadari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sisi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pengirim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ke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sisi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penerima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.</a:t>
            </a:r>
          </a:p>
          <a:p>
            <a:pPr algn="just">
              <a:buFontTx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· Error control</a:t>
            </a:r>
          </a:p>
          <a:p>
            <a:pPr algn="just">
              <a:buFontTx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Dalam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pengiriman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data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tak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lepas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dari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kesalahan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,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baik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itu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dalam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proses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pengiriman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maupun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pada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waktu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data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itu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diterima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.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Fungsi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dari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error control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adalah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mengontrol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terjadinya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kesalahan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yang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terjadi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pada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waktu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data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dikiri</a:t>
            </a:r>
            <a:r>
              <a:rPr lang="id-ID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mkan.</a:t>
            </a:r>
            <a:endParaRPr lang="en-US" sz="2400" b="1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5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" y="228600"/>
            <a:ext cx="8839200" cy="6400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endParaRPr lang="en-US" sz="2400" b="1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.Transmission service</a:t>
            </a:r>
          </a:p>
          <a:p>
            <a:pPr>
              <a:buFontTx/>
              <a:buNone/>
            </a:pPr>
            <a:r>
              <a:rPr lang="it-IT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		Fungsi dari transmission service adalah memberi pelayanan komunikasi data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khususnya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yang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berkaitan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dengan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prioritas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dan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keamanan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serta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Arial" charset="0"/>
                <a:cs typeface="Arial" charset="0"/>
              </a:rPr>
              <a:t>perlindungan</a:t>
            </a:r>
            <a:r>
              <a:rPr lang="en-US" sz="2400" b="1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data.</a:t>
            </a:r>
            <a:endParaRPr lang="en-US" sz="2400" b="1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83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</TotalTime>
  <Words>121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Part 3</vt:lpstr>
      <vt:lpstr>3. Protokol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</dc:title>
  <dc:creator>USER</dc:creator>
  <cp:lastModifiedBy>USER</cp:lastModifiedBy>
  <cp:revision>2</cp:revision>
  <dcterms:created xsi:type="dcterms:W3CDTF">2020-04-05T20:35:02Z</dcterms:created>
  <dcterms:modified xsi:type="dcterms:W3CDTF">2020-04-05T20:49:25Z</dcterms:modified>
</cp:coreProperties>
</file>