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DB342A9-3D55-47CE-9859-456FFDCE3514}" type="datetimeFigureOut">
              <a:rPr lang="id-ID" smtClean="0"/>
              <a:t>27/04/2020</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a:lstStyle/>
          <a:p>
            <a:fld id="{4414E314-C7B1-424E-8054-D8381E20EDAE}" type="slidenum">
              <a:rPr lang="id-ID" smtClean="0"/>
              <a:t>‹#›</a:t>
            </a:fld>
            <a:endParaRPr lang="id-ID"/>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342A9-3D55-47CE-9859-456FFDCE3514}" type="datetimeFigureOut">
              <a:rPr lang="id-ID" smtClean="0"/>
              <a:t>27/04/2020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414E314-C7B1-424E-8054-D8381E20EDAE}"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342A9-3D55-47CE-9859-456FFDCE3514}" type="datetimeFigureOut">
              <a:rPr lang="id-ID" smtClean="0"/>
              <a:t>27/04/2020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414E314-C7B1-424E-8054-D8381E20EDAE}"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342A9-3D55-47CE-9859-456FFDCE3514}" type="datetimeFigureOut">
              <a:rPr lang="id-ID" smtClean="0"/>
              <a:t>27/04/2020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414E314-C7B1-424E-8054-D8381E20EDAE}"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B342A9-3D55-47CE-9859-456FFDCE3514}" type="datetimeFigureOut">
              <a:rPr lang="id-ID" smtClean="0"/>
              <a:t>27/04/2020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7924800" y="6416675"/>
            <a:ext cx="762000" cy="365125"/>
          </a:xfrm>
        </p:spPr>
        <p:txBody>
          <a:bodyPr/>
          <a:lstStyle/>
          <a:p>
            <a:fld id="{4414E314-C7B1-424E-8054-D8381E20EDAE}"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B342A9-3D55-47CE-9859-456FFDCE3514}" type="datetimeFigureOut">
              <a:rPr lang="id-ID" smtClean="0"/>
              <a:t>27/04/2020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414E314-C7B1-424E-8054-D8381E20EDAE}"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B342A9-3D55-47CE-9859-456FFDCE3514}" type="datetimeFigureOut">
              <a:rPr lang="id-ID" smtClean="0"/>
              <a:t>27/04/2020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414E314-C7B1-424E-8054-D8381E20EDAE}"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B342A9-3D55-47CE-9859-456FFDCE3514}" type="datetimeFigureOut">
              <a:rPr lang="id-ID" smtClean="0"/>
              <a:t>27/04/2020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414E314-C7B1-424E-8054-D8381E20EDAE}"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342A9-3D55-47CE-9859-456FFDCE3514}" type="datetimeFigureOut">
              <a:rPr lang="id-ID" smtClean="0"/>
              <a:t>27/04/2020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414E314-C7B1-424E-8054-D8381E20EDAE}"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B342A9-3D55-47CE-9859-456FFDCE3514}" type="datetimeFigureOut">
              <a:rPr lang="id-ID" smtClean="0"/>
              <a:t>27/04/2020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414E314-C7B1-424E-8054-D8381E20EDAE}"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B342A9-3D55-47CE-9859-456FFDCE3514}" type="datetimeFigureOut">
              <a:rPr lang="id-ID" smtClean="0"/>
              <a:t>27/04/2020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414E314-C7B1-424E-8054-D8381E20EDAE}"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DB342A9-3D55-47CE-9859-456FFDCE3514}" type="datetimeFigureOut">
              <a:rPr lang="id-ID" smtClean="0"/>
              <a:t>27/04/2020</a:t>
            </a:fld>
            <a:endParaRPr lang="id-ID"/>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id-ID"/>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414E314-C7B1-424E-8054-D8381E20EDAE}" type="slidenum">
              <a:rPr lang="id-ID" smtClean="0"/>
              <a:t>‹#›</a:t>
            </a:fld>
            <a:endParaRPr lang="id-ID"/>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Part 5</a:t>
            </a:r>
            <a:endParaRPr lang="id-ID" dirty="0"/>
          </a:p>
        </p:txBody>
      </p:sp>
      <p:sp>
        <p:nvSpPr>
          <p:cNvPr id="3" name="Subtitle 2"/>
          <p:cNvSpPr>
            <a:spLocks noGrp="1"/>
          </p:cNvSpPr>
          <p:nvPr>
            <p:ph type="subTitle" idx="1"/>
          </p:nvPr>
        </p:nvSpPr>
        <p:spPr/>
        <p:txBody>
          <a:bodyPr/>
          <a:lstStyle/>
          <a:p>
            <a:r>
              <a:rPr lang="id-ID" dirty="0" smtClean="0"/>
              <a:t>Komunikasi data</a:t>
            </a:r>
            <a:endParaRPr lang="id-ID" dirty="0"/>
          </a:p>
        </p:txBody>
      </p:sp>
    </p:spTree>
    <p:extLst>
      <p:ext uri="{BB962C8B-B14F-4D97-AF65-F5344CB8AC3E}">
        <p14:creationId xmlns:p14="http://schemas.microsoft.com/office/powerpoint/2010/main" val="191756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2400"/>
            <a:ext cx="8839200" cy="762000"/>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smtClean="0">
                <a:solidFill>
                  <a:srgbClr val="00FF00"/>
                </a:solidFill>
                <a:latin typeface="Arial" charset="0"/>
                <a:cs typeface="Arial" charset="0"/>
              </a:rPr>
              <a:t>Adapun alasan menggunakan bridge adalah sebagai berikut :</a:t>
            </a:r>
            <a:endParaRPr lang="en-US" sz="3200" dirty="0" smtClean="0">
              <a:solidFill>
                <a:srgbClr val="00FF00"/>
              </a:solidFill>
              <a:latin typeface="Arial" charset="0"/>
              <a:cs typeface="Arial" charset="0"/>
            </a:endParaRPr>
          </a:p>
        </p:txBody>
      </p:sp>
      <p:sp>
        <p:nvSpPr>
          <p:cNvPr id="3" name="Content Placeholder 2"/>
          <p:cNvSpPr txBox="1">
            <a:spLocks/>
          </p:cNvSpPr>
          <p:nvPr/>
        </p:nvSpPr>
        <p:spPr>
          <a:xfrm>
            <a:off x="228600" y="1752600"/>
            <a:ext cx="8763000" cy="4876800"/>
          </a:xfrm>
          <a:prstGeom prst="rect">
            <a:avLst/>
          </a:prstGeom>
        </p:spPr>
        <p:txBody>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buFontTx/>
              <a:buNone/>
            </a:pP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Keterbatasan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jaringan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hal</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ini</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terkait</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erat</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dengan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jumlah</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maksimum</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stasiun</a:t>
            </a:r>
            <a:r>
              <a:rPr lang="en-US" sz="2400" b="1" dirty="0" smtClean="0">
                <a:solidFill>
                  <a:srgbClr val="FFC000"/>
                </a:solidFill>
                <a:latin typeface="Arial" charset="0"/>
                <a:cs typeface="Arial" charset="0"/>
              </a:rPr>
              <a:t>, </a:t>
            </a:r>
            <a:r>
              <a:rPr lang="nl-NL" sz="2400" b="1" dirty="0" smtClean="0">
                <a:solidFill>
                  <a:srgbClr val="FFC000"/>
                </a:solidFill>
                <a:latin typeface="Arial" charset="0"/>
                <a:cs typeface="Arial" charset="0"/>
              </a:rPr>
              <a:t>panjang maksimum segmen, dan bentang jaringan</a:t>
            </a:r>
            <a:r>
              <a:rPr lang="sv-SE" sz="2400" b="1" dirty="0" smtClean="0">
                <a:solidFill>
                  <a:srgbClr val="FFC000"/>
                </a:solidFill>
                <a:latin typeface="Arial" charset="0"/>
                <a:cs typeface="Arial" charset="0"/>
              </a:rPr>
              <a:t>· Kehandalan dan keamanan lalu lintas data, bridge dapat menyaring lalu lintas data </a:t>
            </a:r>
            <a:r>
              <a:rPr lang="en-US" sz="2400" b="1" dirty="0" err="1" smtClean="0">
                <a:solidFill>
                  <a:srgbClr val="FFC000"/>
                </a:solidFill>
                <a:latin typeface="Arial" charset="0"/>
                <a:cs typeface="Arial" charset="0"/>
              </a:rPr>
              <a:t>antar</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dua</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segmen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jaringan</a:t>
            </a:r>
            <a:endParaRPr lang="en-US" sz="2400" b="1" dirty="0" smtClean="0">
              <a:solidFill>
                <a:srgbClr val="FFC000"/>
              </a:solidFill>
              <a:latin typeface="Arial" charset="0"/>
              <a:cs typeface="Arial" charset="0"/>
            </a:endParaRPr>
          </a:p>
          <a:p>
            <a:pPr>
              <a:buFontTx/>
              <a:buNone/>
            </a:pPr>
            <a:r>
              <a:rPr lang="nn-NO" sz="2400" b="1" dirty="0" smtClean="0">
                <a:solidFill>
                  <a:srgbClr val="FFC000"/>
                </a:solidFill>
                <a:latin typeface="Arial" charset="0"/>
                <a:cs typeface="Arial" charset="0"/>
              </a:rPr>
              <a:t>·	Semakin besar jaringan, performa atau unjuk kerja semakin menurun</a:t>
            </a:r>
          </a:p>
          <a:p>
            <a:pPr>
              <a:buFontTx/>
              <a:buNone/>
            </a:pP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Bila</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dua</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sistem</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pada</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tempat</a:t>
            </a:r>
            <a:r>
              <a:rPr lang="en-US" sz="2400" b="1" dirty="0" smtClean="0">
                <a:solidFill>
                  <a:srgbClr val="FFC000"/>
                </a:solidFill>
                <a:latin typeface="Arial" charset="0"/>
                <a:cs typeface="Arial" charset="0"/>
              </a:rPr>
              <a:t> yang </a:t>
            </a:r>
            <a:r>
              <a:rPr lang="en-US" sz="2400" b="1" dirty="0" err="1" smtClean="0">
                <a:solidFill>
                  <a:srgbClr val="FFC000"/>
                </a:solidFill>
                <a:latin typeface="Arial" charset="0"/>
                <a:cs typeface="Arial" charset="0"/>
              </a:rPr>
              <a:t>berjauhan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disambungkan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penggunaan</a:t>
            </a:r>
            <a:r>
              <a:rPr lang="en-US" sz="2400" b="1" dirty="0" smtClean="0">
                <a:solidFill>
                  <a:srgbClr val="FFC000"/>
                </a:solidFill>
                <a:latin typeface="Arial" charset="0"/>
                <a:cs typeface="Arial" charset="0"/>
              </a:rPr>
              <a:t> bridge </a:t>
            </a:r>
            <a:r>
              <a:rPr lang="en-US" sz="2400" b="1" dirty="0" err="1" smtClean="0">
                <a:solidFill>
                  <a:srgbClr val="FFC000"/>
                </a:solidFill>
                <a:latin typeface="Arial" charset="0"/>
                <a:cs typeface="Arial" charset="0"/>
              </a:rPr>
              <a:t>dengan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saluran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komunikasi</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jarak</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jauh</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jauh</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lebih</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masuk</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akal</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dibandingkan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dengan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menghubungkan</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langsung</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dua</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sistem</a:t>
            </a:r>
            <a:r>
              <a:rPr lang="en-US" sz="2400" b="1" dirty="0" smtClean="0">
                <a:solidFill>
                  <a:srgbClr val="FFC000"/>
                </a:solidFill>
                <a:latin typeface="Arial" charset="0"/>
                <a:cs typeface="Arial" charset="0"/>
              </a:rPr>
              <a:t> </a:t>
            </a:r>
            <a:r>
              <a:rPr lang="en-US" sz="2400" b="1" dirty="0" err="1" smtClean="0">
                <a:solidFill>
                  <a:srgbClr val="FFC000"/>
                </a:solidFill>
                <a:latin typeface="Arial" charset="0"/>
                <a:cs typeface="Arial" charset="0"/>
              </a:rPr>
              <a:t>tersebut</a:t>
            </a:r>
            <a:endParaRPr lang="en-US" sz="2400" b="1" dirty="0" smtClean="0">
              <a:solidFill>
                <a:srgbClr val="FFC000"/>
              </a:solidFill>
              <a:latin typeface="Arial" charset="0"/>
              <a:cs typeface="Arial" charset="0"/>
            </a:endParaRPr>
          </a:p>
        </p:txBody>
      </p:sp>
    </p:spTree>
    <p:extLst>
      <p:ext uri="{BB962C8B-B14F-4D97-AF65-F5344CB8AC3E}">
        <p14:creationId xmlns:p14="http://schemas.microsoft.com/office/powerpoint/2010/main" val="240143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01625"/>
            <a:ext cx="8305800" cy="1462088"/>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smtClean="0">
                <a:solidFill>
                  <a:srgbClr val="00FF00"/>
                </a:solidFill>
                <a:latin typeface="Arial" charset="0"/>
                <a:cs typeface="Arial" charset="0"/>
              </a:rPr>
              <a:t>3. Repeater</a:t>
            </a:r>
            <a:endParaRPr lang="en-US" sz="3200" dirty="0" smtClean="0">
              <a:solidFill>
                <a:srgbClr val="00FF00"/>
              </a:solidFill>
              <a:latin typeface="Arial" charset="0"/>
              <a:cs typeface="Arial" charset="0"/>
            </a:endParaRPr>
          </a:p>
        </p:txBody>
      </p:sp>
      <p:sp>
        <p:nvSpPr>
          <p:cNvPr id="3" name="Content Placeholder 2"/>
          <p:cNvSpPr txBox="1">
            <a:spLocks/>
          </p:cNvSpPr>
          <p:nvPr/>
        </p:nvSpPr>
        <p:spPr>
          <a:xfrm>
            <a:off x="152400" y="991105"/>
            <a:ext cx="8686800" cy="4114800"/>
          </a:xfrm>
          <a:prstGeom prst="rect">
            <a:avLst/>
          </a:prstGeom>
        </p:spPr>
        <p:txBody>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gn="just">
              <a:buFontTx/>
              <a:buNone/>
            </a:pPr>
            <a:r>
              <a:rPr lang="en-US" sz="2400" b="1" smtClean="0">
                <a:solidFill>
                  <a:srgbClr val="FFC000"/>
                </a:solidFill>
                <a:latin typeface="Arial" charset="0"/>
                <a:cs typeface="Arial" charset="0"/>
              </a:rPr>
              <a:t>		Repeater adalah piranti yang berfungsi untuk memperbaiki dan memperkuat sinyal atau isyarat yang melewatinya, Dua sub jaringan yang dilewatkan pada repeater memiliki protokol yang sama untuk semua lapisan. Repeater juga berfungsi untuk </a:t>
            </a:r>
            <a:r>
              <a:rPr lang="sv-SE" sz="2400" b="1" smtClean="0">
                <a:solidFill>
                  <a:srgbClr val="FFC000"/>
                </a:solidFill>
                <a:latin typeface="Arial" charset="0"/>
                <a:cs typeface="Arial" charset="0"/>
              </a:rPr>
              <a:t>memperbesar batasan panjang satu segmen. Sehingga dapat digunakan untuk </a:t>
            </a:r>
            <a:r>
              <a:rPr lang="en-US" sz="2400" b="1" smtClean="0">
                <a:solidFill>
                  <a:srgbClr val="FFC000"/>
                </a:solidFill>
                <a:latin typeface="Arial" charset="0"/>
                <a:cs typeface="Arial" charset="0"/>
              </a:rPr>
              <a:t>memperpanjang jangkauan jaringan.</a:t>
            </a:r>
            <a:endParaRPr lang="en-US" sz="2400" b="1" dirty="0" smtClean="0">
              <a:solidFill>
                <a:srgbClr val="FFC000"/>
              </a:solidFill>
              <a:latin typeface="Arial" charset="0"/>
              <a:cs typeface="Arial" charset="0"/>
            </a:endParaRPr>
          </a:p>
        </p:txBody>
      </p:sp>
    </p:spTree>
    <p:extLst>
      <p:ext uri="{BB962C8B-B14F-4D97-AF65-F5344CB8AC3E}">
        <p14:creationId xmlns:p14="http://schemas.microsoft.com/office/powerpoint/2010/main" val="182880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8229600" cy="536575"/>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smtClean="0">
                <a:solidFill>
                  <a:srgbClr val="00FF00"/>
                </a:solidFill>
              </a:rPr>
              <a:t>Gambar. Fungsi Repeater</a:t>
            </a:r>
            <a:endParaRPr lang="en-US" sz="3200" dirty="0" smtClean="0">
              <a:solidFill>
                <a:srgbClr val="00FF00"/>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8600" y="914400"/>
            <a:ext cx="8686800" cy="5715000"/>
          </a:xfrm>
          <a:prstGeom prst="rect">
            <a:avLst/>
          </a:prstGeom>
          <a:noFill/>
        </p:spPr>
      </p:pic>
    </p:spTree>
    <p:extLst>
      <p:ext uri="{BB962C8B-B14F-4D97-AF65-F5344CB8AC3E}">
        <p14:creationId xmlns:p14="http://schemas.microsoft.com/office/powerpoint/2010/main" val="263246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
            </a:r>
            <a:br>
              <a:rPr lang="id-ID" dirty="0" smtClean="0"/>
            </a:br>
            <a:endParaRPr lang="id-ID" dirty="0"/>
          </a:p>
        </p:txBody>
      </p:sp>
    </p:spTree>
    <p:extLst>
      <p:ext uri="{BB962C8B-B14F-4D97-AF65-F5344CB8AC3E}">
        <p14:creationId xmlns:p14="http://schemas.microsoft.com/office/powerpoint/2010/main" val="3180854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TotalTime>
  <Words>20</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Part 5</vt:lpstr>
      <vt:lpstr>PowerPoint Presentation</vt:lpstr>
      <vt:lpstr>PowerPoint Presentation</vt:lpstr>
      <vt:lpstr>PowerPoint Presentation</vt:lpstr>
      <vt:lpstr>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5</dc:title>
  <dc:creator>USER</dc:creator>
  <cp:lastModifiedBy>USER</cp:lastModifiedBy>
  <cp:revision>3</cp:revision>
  <dcterms:created xsi:type="dcterms:W3CDTF">2020-04-05T20:59:10Z</dcterms:created>
  <dcterms:modified xsi:type="dcterms:W3CDTF">2020-04-27T06:41:18Z</dcterms:modified>
</cp:coreProperties>
</file>