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575C-9DEA-47B8-A054-884B46B297CA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D4C5-8042-4DE0-9329-406B7B3F9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120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575C-9DEA-47B8-A054-884B46B297CA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D4C5-8042-4DE0-9329-406B7B3F9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993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575C-9DEA-47B8-A054-884B46B297CA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D4C5-8042-4DE0-9329-406B7B3F9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518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575C-9DEA-47B8-A054-884B46B297CA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D4C5-8042-4DE0-9329-406B7B3F9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50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575C-9DEA-47B8-A054-884B46B297CA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D4C5-8042-4DE0-9329-406B7B3F9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00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575C-9DEA-47B8-A054-884B46B297CA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D4C5-8042-4DE0-9329-406B7B3F9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507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575C-9DEA-47B8-A054-884B46B297CA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D4C5-8042-4DE0-9329-406B7B3F9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606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575C-9DEA-47B8-A054-884B46B297CA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D4C5-8042-4DE0-9329-406B7B3F9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737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575C-9DEA-47B8-A054-884B46B297CA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D4C5-8042-4DE0-9329-406B7B3F9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731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575C-9DEA-47B8-A054-884B46B297CA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D4C5-8042-4DE0-9329-406B7B3F9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849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575C-9DEA-47B8-A054-884B46B297CA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D4C5-8042-4DE0-9329-406B7B3F9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99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575C-9DEA-47B8-A054-884B46B297CA}" type="datetimeFigureOut">
              <a:rPr lang="id-ID" smtClean="0"/>
              <a:t>01/06/2020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2D4C5-8042-4DE0-9329-406B7B3F976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238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Part 8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Muhammad rusdi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93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1043608" y="2060849"/>
            <a:ext cx="64807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Application Layer, Layer </a:t>
            </a:r>
            <a:r>
              <a:rPr lang="en-US" dirty="0" err="1" smtClean="0"/>
              <a:t>tujuh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di OSI </a:t>
            </a:r>
            <a:r>
              <a:rPr lang="en-US" dirty="0" err="1" smtClean="0"/>
              <a:t>maupun</a:t>
            </a:r>
            <a:r>
              <a:rPr lang="en-US" dirty="0" smtClean="0"/>
              <a:t> di TCP / IP model. Application layer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yang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i="1" dirty="0" smtClean="0"/>
              <a:t>interface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i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mendasarinya</a:t>
            </a:r>
            <a:r>
              <a:rPr lang="en-US" dirty="0" smtClean="0"/>
              <a:t> di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. </a:t>
            </a:r>
            <a:r>
              <a:rPr lang="en-US" dirty="0" err="1" smtClean="0"/>
              <a:t>Protokol</a:t>
            </a:r>
            <a:r>
              <a:rPr lang="en-US" dirty="0" smtClean="0"/>
              <a:t> Application Layer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pertukaran</a:t>
            </a:r>
            <a:r>
              <a:rPr lang="en-US" dirty="0" smtClean="0"/>
              <a:t> data </a:t>
            </a:r>
            <a:r>
              <a:rPr lang="en-US" dirty="0" err="1" smtClean="0"/>
              <a:t>antara</a:t>
            </a:r>
            <a:r>
              <a:rPr lang="en-US" dirty="0" smtClean="0"/>
              <a:t> program yang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source </a:t>
            </a:r>
            <a:r>
              <a:rPr lang="en-US" dirty="0" err="1" smtClean="0"/>
              <a:t>dan</a:t>
            </a:r>
            <a:r>
              <a:rPr lang="en-US" dirty="0" smtClean="0"/>
              <a:t> host </a:t>
            </a:r>
            <a:r>
              <a:rPr lang="en-US" dirty="0" err="1" smtClean="0"/>
              <a:t>tujuan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2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tcp</a:t>
            </a:r>
            <a:r>
              <a:rPr lang="en-US" dirty="0" smtClean="0"/>
              <a:t>/</a:t>
            </a:r>
            <a:r>
              <a:rPr lang="en-US" dirty="0" err="1" smtClean="0"/>
              <a:t>ip</a:t>
            </a:r>
            <a:r>
              <a:rPr lang="en-US" dirty="0" smtClean="0"/>
              <a:t> model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dirty="0" err="1" smtClean="0"/>
              <a:t>Dalam</a:t>
            </a:r>
            <a:r>
              <a:rPr lang="en-US" sz="1600" dirty="0" smtClean="0"/>
              <a:t> model OSI,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berinteraksi</a:t>
            </a:r>
            <a:r>
              <a:rPr lang="en-US" sz="1600" dirty="0" smtClean="0"/>
              <a:t> </a:t>
            </a:r>
            <a:r>
              <a:rPr lang="en-US" sz="1600" dirty="0" err="1" smtClean="0"/>
              <a:t>langsung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orang </a:t>
            </a:r>
            <a:r>
              <a:rPr lang="en-US" sz="1600" dirty="0" err="1" smtClean="0"/>
              <a:t>dianggap</a:t>
            </a:r>
            <a:r>
              <a:rPr lang="en-US" sz="1600" dirty="0" smtClean="0"/>
              <a:t> </a:t>
            </a:r>
            <a:r>
              <a:rPr lang="en-US" sz="1600" dirty="0" err="1" smtClean="0"/>
              <a:t>berada</a:t>
            </a:r>
            <a:r>
              <a:rPr lang="en-US" sz="1600" dirty="0" smtClean="0"/>
              <a:t> di </a:t>
            </a:r>
            <a:r>
              <a:rPr lang="en-US" sz="1600" dirty="0" err="1" smtClean="0"/>
              <a:t>atas</a:t>
            </a:r>
            <a:r>
              <a:rPr lang="en-US" sz="1600" dirty="0" smtClean="0"/>
              <a:t> </a:t>
            </a:r>
            <a:r>
              <a:rPr lang="en-US" sz="1600" dirty="0" err="1" smtClean="0"/>
              <a:t>tumpukan</a:t>
            </a:r>
            <a:r>
              <a:rPr lang="en-US" sz="1600" dirty="0" smtClean="0"/>
              <a:t>,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</a:t>
            </a:r>
            <a:r>
              <a:rPr lang="en-US" sz="1600" dirty="0" err="1" smtClean="0"/>
              <a:t>masyarakat</a:t>
            </a:r>
            <a:r>
              <a:rPr lang="en-US" sz="1600" dirty="0" smtClean="0"/>
              <a:t> </a:t>
            </a:r>
            <a:r>
              <a:rPr lang="en-US" sz="1600" dirty="0" err="1" smtClean="0"/>
              <a:t>sendiri</a:t>
            </a:r>
            <a:r>
              <a:rPr lang="en-US" sz="1600" dirty="0" smtClean="0"/>
              <a:t>.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</a:t>
            </a:r>
            <a:r>
              <a:rPr lang="en-US" sz="1600" dirty="0" err="1" smtClean="0"/>
              <a:t>semua</a:t>
            </a:r>
            <a:r>
              <a:rPr lang="en-US" sz="1600" dirty="0" smtClean="0"/>
              <a:t> </a:t>
            </a:r>
            <a:r>
              <a:rPr lang="en-US" sz="1600" dirty="0" err="1" smtClean="0"/>
              <a:t>lapisan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model OSI, Application Layer </a:t>
            </a:r>
            <a:r>
              <a:rPr lang="en-US" sz="1600" dirty="0" err="1" smtClean="0"/>
              <a:t>bergantung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fungsi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lapisan</a:t>
            </a:r>
            <a:r>
              <a:rPr lang="en-US" sz="1600" dirty="0" smtClean="0"/>
              <a:t> </a:t>
            </a:r>
            <a:r>
              <a:rPr lang="en-US" sz="1600" dirty="0" err="1" smtClean="0"/>
              <a:t>bawah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menyelesaikan</a:t>
            </a:r>
            <a:r>
              <a:rPr lang="en-US" sz="1600" dirty="0" smtClean="0"/>
              <a:t> proses </a:t>
            </a:r>
            <a:r>
              <a:rPr lang="en-US" sz="1600" dirty="0" err="1" smtClean="0"/>
              <a:t>komunikasi</a:t>
            </a:r>
            <a:r>
              <a:rPr lang="en-US" sz="1600" dirty="0" smtClean="0"/>
              <a:t>. </a:t>
            </a:r>
            <a:r>
              <a:rPr lang="en-US" sz="1600" dirty="0" err="1" smtClean="0"/>
              <a:t>Dalam</a:t>
            </a:r>
            <a:r>
              <a:rPr lang="en-US" sz="1600" dirty="0" smtClean="0"/>
              <a:t> Application Layer, </a:t>
            </a:r>
            <a:r>
              <a:rPr lang="en-US" sz="1600" dirty="0" err="1" smtClean="0"/>
              <a:t>protokol</a:t>
            </a:r>
            <a:r>
              <a:rPr lang="en-US" sz="1600" dirty="0" smtClean="0"/>
              <a:t> </a:t>
            </a:r>
            <a:r>
              <a:rPr lang="en-US" sz="1600" dirty="0" err="1" smtClean="0"/>
              <a:t>menentukan</a:t>
            </a:r>
            <a:r>
              <a:rPr lang="en-US" sz="1600" dirty="0" smtClean="0"/>
              <a:t> </a:t>
            </a:r>
            <a:r>
              <a:rPr lang="en-US" sz="1600" dirty="0" err="1" smtClean="0"/>
              <a:t>pesan</a:t>
            </a:r>
            <a:r>
              <a:rPr lang="en-US" sz="1600" dirty="0" smtClean="0"/>
              <a:t> </a:t>
            </a:r>
            <a:r>
              <a:rPr lang="en-US" sz="1600" dirty="0" err="1" smtClean="0"/>
              <a:t>apa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dipertukarkan</a:t>
            </a:r>
            <a:r>
              <a:rPr lang="en-US" sz="1600" dirty="0" smtClean="0"/>
              <a:t> </a:t>
            </a:r>
            <a:r>
              <a:rPr lang="en-US" sz="1600" dirty="0" err="1" smtClean="0"/>
              <a:t>antara</a:t>
            </a:r>
            <a:r>
              <a:rPr lang="en-US" sz="1600" dirty="0" smtClean="0"/>
              <a:t> host </a:t>
            </a:r>
            <a:r>
              <a:rPr lang="en-US" sz="1600" dirty="0" err="1" smtClean="0"/>
              <a:t>sumber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tujuan</a:t>
            </a:r>
            <a:r>
              <a:rPr lang="en-US" sz="1600" dirty="0" smtClean="0"/>
              <a:t>, </a:t>
            </a:r>
            <a:r>
              <a:rPr lang="en-US" sz="1600" dirty="0" err="1" smtClean="0"/>
              <a:t>sintaks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perintah</a:t>
            </a:r>
            <a:r>
              <a:rPr lang="en-US" sz="1600" dirty="0" smtClean="0"/>
              <a:t> </a:t>
            </a:r>
            <a:r>
              <a:rPr lang="en-US" sz="1600" dirty="0" err="1" smtClean="0"/>
              <a:t>kontrol</a:t>
            </a:r>
            <a:r>
              <a:rPr lang="en-US" sz="1600" dirty="0" smtClean="0"/>
              <a:t>, </a:t>
            </a:r>
            <a:r>
              <a:rPr lang="en-US" sz="1600" dirty="0" err="1" smtClean="0"/>
              <a:t>jenis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format data yang </a:t>
            </a:r>
            <a:r>
              <a:rPr lang="en-US" sz="1600" dirty="0" err="1" smtClean="0"/>
              <a:t>dikirim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metode</a:t>
            </a:r>
            <a:r>
              <a:rPr lang="en-US" sz="1600" dirty="0" smtClean="0"/>
              <a:t> yang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pemberitahuan</a:t>
            </a:r>
            <a:r>
              <a:rPr lang="en-US" sz="1600" dirty="0" smtClean="0"/>
              <a:t> </a:t>
            </a:r>
            <a:r>
              <a:rPr lang="en-US" sz="1600" dirty="0" err="1" smtClean="0"/>
              <a:t>kesalahan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pemulihan</a:t>
            </a:r>
            <a:r>
              <a:rPr lang="en-US" sz="1600" dirty="0" smtClean="0"/>
              <a:t>.</a:t>
            </a:r>
          </a:p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E569C79-4EE5-407B-8EAD-0CCAB758E6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332657"/>
            <a:ext cx="3810000" cy="235192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F89173B-C50D-4FC3-AA5B-664625CAEEAB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852936"/>
            <a:ext cx="4248208" cy="3482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818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/ server model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klien</a:t>
            </a:r>
            <a:r>
              <a:rPr lang="en-US" sz="1600" dirty="0" smtClean="0"/>
              <a:t> / server model, </a:t>
            </a:r>
            <a:r>
              <a:rPr lang="en-US" sz="1600" dirty="0" err="1" smtClean="0"/>
              <a:t>perangkat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meminta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</a:t>
            </a:r>
            <a:r>
              <a:rPr lang="en-US" sz="1600" dirty="0" err="1" smtClean="0"/>
              <a:t>disebut</a:t>
            </a:r>
            <a:r>
              <a:rPr lang="en-US" sz="1600" dirty="0" smtClean="0"/>
              <a:t> </a:t>
            </a:r>
            <a:r>
              <a:rPr lang="en-US" sz="1600" dirty="0" err="1" smtClean="0"/>
              <a:t>klien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perangkat</a:t>
            </a:r>
            <a:r>
              <a:rPr lang="en-US" sz="1600" dirty="0" smtClean="0"/>
              <a:t> </a:t>
            </a:r>
            <a:r>
              <a:rPr lang="en-US" sz="1600" dirty="0" err="1" smtClean="0"/>
              <a:t>menanggapi</a:t>
            </a:r>
            <a:r>
              <a:rPr lang="en-US" sz="1600" dirty="0" smtClean="0"/>
              <a:t> </a:t>
            </a:r>
            <a:r>
              <a:rPr lang="en-US" sz="1600" dirty="0" err="1" smtClean="0"/>
              <a:t>permintaan</a:t>
            </a:r>
            <a:r>
              <a:rPr lang="en-US" sz="1600" dirty="0" smtClean="0"/>
              <a:t> </a:t>
            </a:r>
            <a:r>
              <a:rPr lang="en-US" sz="1600" dirty="0" err="1" smtClean="0"/>
              <a:t>disebut</a:t>
            </a:r>
            <a:r>
              <a:rPr lang="en-US" sz="1600" dirty="0" smtClean="0"/>
              <a:t> server. Client </a:t>
            </a:r>
            <a:r>
              <a:rPr lang="en-US" sz="1600" dirty="0" err="1" smtClean="0"/>
              <a:t>dan</a:t>
            </a:r>
            <a:r>
              <a:rPr lang="en-US" sz="1600" dirty="0" smtClean="0"/>
              <a:t> server proses </a:t>
            </a:r>
            <a:r>
              <a:rPr lang="en-US" sz="1600" dirty="0" err="1" smtClean="0"/>
              <a:t>berada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Application Layer. </a:t>
            </a:r>
            <a:r>
              <a:rPr lang="en-US" sz="1600" dirty="0" err="1" smtClean="0"/>
              <a:t>Klien</a:t>
            </a:r>
            <a:r>
              <a:rPr lang="en-US" sz="1600" dirty="0" smtClean="0"/>
              <a:t> </a:t>
            </a:r>
            <a:r>
              <a:rPr lang="en-US" sz="1600" dirty="0" err="1" smtClean="0"/>
              <a:t>mulai</a:t>
            </a:r>
            <a:r>
              <a:rPr lang="en-US" sz="1600" dirty="0" smtClean="0"/>
              <a:t> </a:t>
            </a:r>
            <a:r>
              <a:rPr lang="en-US" sz="1600" dirty="0" err="1" smtClean="0"/>
              <a:t>pertukaran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meminta</a:t>
            </a:r>
            <a:r>
              <a:rPr lang="en-US" sz="1600" dirty="0" smtClean="0"/>
              <a:t> data </a:t>
            </a:r>
            <a:r>
              <a:rPr lang="en-US" sz="1600" dirty="0" err="1" smtClean="0"/>
              <a:t>dari</a:t>
            </a:r>
            <a:r>
              <a:rPr lang="en-US" sz="1600" dirty="0" smtClean="0"/>
              <a:t> server, yang </a:t>
            </a:r>
            <a:r>
              <a:rPr lang="en-US" sz="1600" dirty="0" err="1" smtClean="0"/>
              <a:t>merespon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mengirimkan</a:t>
            </a:r>
            <a:r>
              <a:rPr lang="en-US" sz="1600" dirty="0" smtClean="0"/>
              <a:t> </a:t>
            </a:r>
            <a:r>
              <a:rPr lang="en-US" sz="1600" dirty="0" err="1" smtClean="0"/>
              <a:t>satu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aliran</a:t>
            </a:r>
            <a:r>
              <a:rPr lang="en-US" sz="1600" dirty="0" smtClean="0"/>
              <a:t> data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klien</a:t>
            </a:r>
            <a:r>
              <a:rPr lang="en-US" sz="1600" dirty="0" smtClean="0"/>
              <a:t>. </a:t>
            </a:r>
            <a:r>
              <a:rPr lang="en-US" sz="1600" dirty="0" err="1" smtClean="0"/>
              <a:t>Protokol</a:t>
            </a:r>
            <a:r>
              <a:rPr lang="en-US" sz="1600" dirty="0" smtClean="0"/>
              <a:t> Application Layer </a:t>
            </a:r>
            <a:r>
              <a:rPr lang="en-US" sz="1600" dirty="0" err="1" smtClean="0"/>
              <a:t>menggambarkan</a:t>
            </a:r>
            <a:r>
              <a:rPr lang="en-US" sz="1600" dirty="0" smtClean="0"/>
              <a:t> format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permintaan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respon</a:t>
            </a:r>
            <a:r>
              <a:rPr lang="en-US" sz="1600" dirty="0" smtClean="0"/>
              <a:t> </a:t>
            </a:r>
            <a:r>
              <a:rPr lang="en-US" sz="1600" dirty="0" err="1" smtClean="0"/>
              <a:t>antara</a:t>
            </a:r>
            <a:r>
              <a:rPr lang="en-US" sz="1600" dirty="0" smtClean="0"/>
              <a:t> </a:t>
            </a:r>
            <a:r>
              <a:rPr lang="en-US" sz="1600" dirty="0" err="1" smtClean="0"/>
              <a:t>klien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server. </a:t>
            </a:r>
            <a:r>
              <a:rPr lang="en-US" sz="1600" dirty="0" err="1" smtClean="0"/>
              <a:t>Selain</a:t>
            </a:r>
            <a:r>
              <a:rPr lang="en-US" sz="1600" dirty="0" smtClean="0"/>
              <a:t> transfer data </a:t>
            </a:r>
            <a:r>
              <a:rPr lang="en-US" sz="1600" dirty="0" err="1" smtClean="0"/>
              <a:t>aktual</a:t>
            </a:r>
            <a:r>
              <a:rPr lang="en-US" sz="1600" dirty="0" smtClean="0"/>
              <a:t>, </a:t>
            </a:r>
            <a:r>
              <a:rPr lang="en-US" sz="1600" dirty="0" err="1" smtClean="0"/>
              <a:t>pertukaran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mungkin</a:t>
            </a:r>
            <a:r>
              <a:rPr lang="en-US" sz="1600" dirty="0" smtClean="0"/>
              <a:t> </a:t>
            </a:r>
            <a:r>
              <a:rPr lang="en-US" sz="1600" dirty="0" err="1" smtClean="0"/>
              <a:t>membutuhkan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</a:t>
            </a:r>
            <a:r>
              <a:rPr lang="en-US" sz="1600" dirty="0" err="1" smtClean="0"/>
              <a:t>kontrol</a:t>
            </a:r>
            <a:r>
              <a:rPr lang="en-US" sz="1600" dirty="0" smtClean="0"/>
              <a:t>,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</a:t>
            </a:r>
            <a:r>
              <a:rPr lang="en-US" sz="1600" dirty="0" err="1" smtClean="0"/>
              <a:t>otentikasi</a:t>
            </a:r>
            <a:r>
              <a:rPr lang="en-US" sz="1600" dirty="0" smtClean="0"/>
              <a:t> </a:t>
            </a:r>
            <a:r>
              <a:rPr lang="en-US" sz="1600" dirty="0" err="1" smtClean="0"/>
              <a:t>pengguna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identifikasi</a:t>
            </a:r>
            <a:r>
              <a:rPr lang="en-US" sz="1600" dirty="0" smtClean="0"/>
              <a:t> file data yang </a:t>
            </a:r>
            <a:r>
              <a:rPr lang="en-US" sz="1600" dirty="0" err="1" smtClean="0"/>
              <a:t>ditransfer</a:t>
            </a:r>
            <a:r>
              <a:rPr lang="en-US" sz="1600" dirty="0" smtClean="0"/>
              <a:t>.</a:t>
            </a:r>
          </a:p>
          <a:p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5B632F7-4152-4456-A92E-5A662A4BC8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48681"/>
            <a:ext cx="4752528" cy="266429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CF2AA0-4CA4-40C7-81A7-79F672110763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4537412" cy="2612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999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en-US" dirty="0" err="1" smtClean="0"/>
              <a:t>dalam</a:t>
            </a:r>
            <a:r>
              <a:rPr lang="en-US" dirty="0" smtClean="0"/>
              <a:t> application layer</a:t>
            </a:r>
            <a:br>
              <a:rPr lang="en-US" dirty="0" smtClean="0"/>
            </a:br>
            <a:r>
              <a:rPr lang="en-US" dirty="0" smtClean="0"/>
              <a:t>DNS Protocol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dirty="0" smtClean="0"/>
              <a:t>Domain Name System (DNS)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diciptakan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domain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alamat</a:t>
            </a:r>
            <a:r>
              <a:rPr lang="en-US" sz="1600" dirty="0" smtClean="0"/>
              <a:t> </a:t>
            </a:r>
            <a:r>
              <a:rPr lang="en-US" sz="1600" dirty="0" err="1" smtClean="0"/>
              <a:t>resolusi</a:t>
            </a:r>
            <a:r>
              <a:rPr lang="en-US" sz="1600" dirty="0" smtClean="0"/>
              <a:t> </a:t>
            </a:r>
            <a:r>
              <a:rPr lang="en-US" sz="1600" dirty="0" err="1" smtClean="0"/>
              <a:t>jaringan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. DNS </a:t>
            </a:r>
            <a:r>
              <a:rPr lang="en-US" sz="1600" dirty="0" err="1" smtClean="0"/>
              <a:t>didistribusikan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satu</a:t>
            </a:r>
            <a:r>
              <a:rPr lang="en-US" sz="1600" dirty="0" smtClean="0"/>
              <a:t> set server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menyelesaikan</a:t>
            </a:r>
            <a:r>
              <a:rPr lang="en-US" sz="1600" dirty="0" smtClean="0"/>
              <a:t> </a:t>
            </a:r>
            <a:r>
              <a:rPr lang="en-US" sz="1600" dirty="0" err="1" smtClean="0"/>
              <a:t>nama-nama</a:t>
            </a:r>
            <a:r>
              <a:rPr lang="en-US" sz="1600" dirty="0" smtClean="0"/>
              <a:t> yang </a:t>
            </a:r>
            <a:r>
              <a:rPr lang="en-US" sz="1600" dirty="0" err="1" smtClean="0"/>
              <a:t>terkait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alamat</a:t>
            </a:r>
            <a:r>
              <a:rPr lang="en-US" sz="1600" dirty="0" smtClean="0"/>
              <a:t> </a:t>
            </a:r>
            <a:r>
              <a:rPr lang="en-US" sz="1600" dirty="0" err="1" smtClean="0"/>
              <a:t>nomor</a:t>
            </a:r>
            <a:r>
              <a:rPr lang="en-US" sz="1600" dirty="0" smtClean="0"/>
              <a:t>. </a:t>
            </a:r>
            <a:r>
              <a:rPr lang="en-US" sz="1600" dirty="0" err="1" smtClean="0"/>
              <a:t>Protokol</a:t>
            </a:r>
            <a:r>
              <a:rPr lang="en-US" sz="1600" dirty="0" smtClean="0"/>
              <a:t> DNS </a:t>
            </a:r>
            <a:r>
              <a:rPr lang="en-US" sz="1600" dirty="0" err="1" smtClean="0"/>
              <a:t>mendefinisikan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layanan</a:t>
            </a:r>
            <a:r>
              <a:rPr lang="en-US" sz="1600" dirty="0" smtClean="0"/>
              <a:t> </a:t>
            </a:r>
            <a:r>
              <a:rPr lang="en-US" sz="1600" dirty="0" err="1" smtClean="0"/>
              <a:t>otomatis</a:t>
            </a:r>
            <a:r>
              <a:rPr lang="en-US" sz="1600" dirty="0" smtClean="0"/>
              <a:t> yang </a:t>
            </a:r>
            <a:r>
              <a:rPr lang="en-US" sz="1600" dirty="0" err="1" smtClean="0"/>
              <a:t>cocok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</a:t>
            </a:r>
            <a:r>
              <a:rPr lang="en-US" sz="1600" dirty="0" err="1" smtClean="0"/>
              <a:t>sumber</a:t>
            </a:r>
            <a:r>
              <a:rPr lang="en-US" sz="1600" dirty="0" smtClean="0"/>
              <a:t> </a:t>
            </a:r>
            <a:r>
              <a:rPr lang="en-US" sz="1600" dirty="0" err="1" smtClean="0"/>
              <a:t>daya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alamat</a:t>
            </a:r>
            <a:r>
              <a:rPr lang="en-US" sz="1600" dirty="0" smtClean="0"/>
              <a:t> </a:t>
            </a:r>
            <a:r>
              <a:rPr lang="en-US" sz="1600" dirty="0" err="1" smtClean="0"/>
              <a:t>jaringan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dibutuhkan</a:t>
            </a:r>
            <a:r>
              <a:rPr lang="en-US" sz="1600" dirty="0" smtClean="0"/>
              <a:t> </a:t>
            </a:r>
            <a:r>
              <a:rPr lang="en-US" sz="1600" dirty="0" err="1" smtClean="0"/>
              <a:t>numerik</a:t>
            </a:r>
            <a:r>
              <a:rPr lang="en-US" sz="1600" dirty="0" smtClean="0"/>
              <a:t>. Hal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termasuk</a:t>
            </a:r>
            <a:r>
              <a:rPr lang="en-US" sz="1600" dirty="0" smtClean="0"/>
              <a:t> format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pertanyaan</a:t>
            </a:r>
            <a:r>
              <a:rPr lang="en-US" sz="1600" dirty="0" smtClean="0"/>
              <a:t>, </a:t>
            </a:r>
            <a:r>
              <a:rPr lang="en-US" sz="1600" dirty="0" err="1" smtClean="0"/>
              <a:t>tanggapan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format data. </a:t>
            </a:r>
          </a:p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6BD251B-A0DB-4BD3-8A77-235EFC0300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620688"/>
            <a:ext cx="5111750" cy="5184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20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transfer protocol (ftp)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sz="1600" dirty="0" smtClean="0"/>
              <a:t>File Transfer Protocol (FTP)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protokol</a:t>
            </a:r>
            <a:r>
              <a:rPr lang="en-US" sz="1600" dirty="0" smtClean="0"/>
              <a:t> lain Application Layer </a:t>
            </a:r>
            <a:r>
              <a:rPr lang="en-US" sz="1600" dirty="0" err="1" smtClean="0"/>
              <a:t>umum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. FTP </a:t>
            </a:r>
            <a:r>
              <a:rPr lang="en-US" sz="1600" dirty="0" err="1" smtClean="0"/>
              <a:t>dikembangkan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memungkinkan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transfer file </a:t>
            </a:r>
            <a:r>
              <a:rPr lang="en-US" sz="1600" dirty="0" err="1" smtClean="0"/>
              <a:t>antara</a:t>
            </a:r>
            <a:r>
              <a:rPr lang="en-US" sz="1600" dirty="0" smtClean="0"/>
              <a:t> </a:t>
            </a:r>
            <a:r>
              <a:rPr lang="en-US" sz="1600" dirty="0" err="1" smtClean="0"/>
              <a:t>klien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server.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klien</a:t>
            </a:r>
            <a:r>
              <a:rPr lang="en-US" sz="1600" dirty="0" smtClean="0"/>
              <a:t> FTP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berjalan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komputer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mendorong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menarik</a:t>
            </a:r>
            <a:r>
              <a:rPr lang="en-US" sz="1600" dirty="0" smtClean="0"/>
              <a:t> file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server yang </a:t>
            </a:r>
            <a:r>
              <a:rPr lang="en-US" sz="1600" dirty="0" err="1" smtClean="0"/>
              <a:t>menjalankan</a:t>
            </a:r>
            <a:r>
              <a:rPr lang="en-US" sz="1600" dirty="0" smtClean="0"/>
              <a:t> daemon FTP (</a:t>
            </a:r>
            <a:r>
              <a:rPr lang="en-US" sz="1600" dirty="0" err="1" smtClean="0"/>
              <a:t>ftpd</a:t>
            </a:r>
            <a:r>
              <a:rPr lang="en-US" sz="1600" dirty="0" smtClean="0"/>
              <a:t>).</a:t>
            </a:r>
          </a:p>
          <a:p>
            <a:pPr algn="just"/>
            <a:endParaRPr lang="en-US" dirty="0" smtClean="0"/>
          </a:p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AB94013-85CF-405C-9E6B-A882C51EBC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132487"/>
            <a:ext cx="5111750" cy="4134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96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Terimakasih</a:t>
            </a:r>
          </a:p>
          <a:p>
            <a:r>
              <a:rPr lang="id-ID" dirty="0" smtClean="0"/>
              <a:t> selamat  belajar...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9967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371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Part 8</vt:lpstr>
      <vt:lpstr>Application layer</vt:lpstr>
      <vt:lpstr>Osi dan tcp/ip model</vt:lpstr>
      <vt:lpstr>The client / server model</vt:lpstr>
      <vt:lpstr>Protocol dalam application layer DNS Protocol</vt:lpstr>
      <vt:lpstr>File transfer protocol (ftp)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8</dc:title>
  <dc:creator>USER</dc:creator>
  <cp:lastModifiedBy>USER</cp:lastModifiedBy>
  <cp:revision>2</cp:revision>
  <dcterms:created xsi:type="dcterms:W3CDTF">2020-06-01T10:20:34Z</dcterms:created>
  <dcterms:modified xsi:type="dcterms:W3CDTF">2020-06-01T10:37:51Z</dcterms:modified>
</cp:coreProperties>
</file>