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C3CE51-D310-411B-B297-B2689EB41CA4}" type="datetimeFigureOut">
              <a:rPr lang="id-ID" smtClean="0"/>
              <a:t>29/03/2020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F397F4-878A-4045-A02F-DC7CAEB7AFE8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Komdat part 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Muammad rusdi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62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Sinyal Analog Dan Sinyal  Digital :</a:t>
            </a:r>
            <a:endParaRPr lang="en-US" sz="3200" smtClean="0">
              <a:solidFill>
                <a:srgbClr val="00FF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1196752"/>
            <a:ext cx="8668072" cy="6120680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1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Analog</a:t>
            </a:r>
          </a:p>
          <a:p>
            <a:pPr algn="just"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analog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adalah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data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dalam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bentuk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gelombang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yang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kontinyu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, yang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membawa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informasi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dengan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mengubah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karakteristik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gelombang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Dengan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menggunakan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analog,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maka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jangkauan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transmisi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data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dapat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mencapai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jarak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yang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jauh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Gelombang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pada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analog yang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umumnya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memiliki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tiga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variable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dasar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yaitu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amplitudo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frekuensi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phase.</a:t>
            </a:r>
          </a:p>
          <a:p>
            <a:pPr algn="just"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Amplitudo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merupakan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ukuran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tinggi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rendahnya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tegangan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dari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analog.</a:t>
            </a:r>
          </a:p>
          <a:p>
            <a:pPr algn="just"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Frekuensi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adalah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jumlah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gelombang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analog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dalam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satuan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detik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 Phase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adalah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besar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sudut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dari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analog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pada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saat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tertentu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b="1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Gambar. Sinyal Analog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40768"/>
            <a:ext cx="8763000" cy="4852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41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2. </a:t>
            </a:r>
            <a:r>
              <a:rPr lang="en-US" sz="32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Sinyal</a:t>
            </a:r>
            <a:r>
              <a:rPr lang="en-US" sz="32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Digital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447800"/>
            <a:ext cx="8839200" cy="5181600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digital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merupakan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data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dalam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bentuk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pulsa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yang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dapat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mengalami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perubahan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yang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tiba-tiba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mempunyai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besaran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0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1.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digital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hanya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memiliki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dua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keadaan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,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yaitu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0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1.</a:t>
            </a:r>
          </a:p>
          <a:p>
            <a:pPr algn="just">
              <a:buFontTx/>
              <a:buNone/>
            </a:pPr>
            <a:endParaRPr lang="en-US" sz="2400" b="1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algn="just"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yang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mempunyai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dua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keadaan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ini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biasa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disebut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dengan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bit. Bit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merupakan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istilah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khas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pada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sinyal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digital.</a:t>
            </a:r>
            <a:endParaRPr lang="en-US" sz="2400" b="1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6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00FF00"/>
                </a:solidFill>
              </a:rPr>
              <a:t>Gambar</a:t>
            </a:r>
            <a:r>
              <a:rPr lang="en-US" sz="3200" dirty="0" smtClean="0">
                <a:solidFill>
                  <a:srgbClr val="00FF00"/>
                </a:solidFill>
              </a:rPr>
              <a:t> </a:t>
            </a:r>
            <a:r>
              <a:rPr lang="en-US" sz="3200" dirty="0" err="1" smtClean="0">
                <a:solidFill>
                  <a:srgbClr val="00FF00"/>
                </a:solidFill>
              </a:rPr>
              <a:t>Sinyal</a:t>
            </a:r>
            <a:r>
              <a:rPr lang="en-US" sz="3200" dirty="0" smtClean="0">
                <a:solidFill>
                  <a:srgbClr val="00FF00"/>
                </a:solidFill>
              </a:rPr>
              <a:t> Digital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838200"/>
            <a:ext cx="8763000" cy="579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2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3429000"/>
            <a:ext cx="8763000" cy="1872208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4400" dirty="0" smtClean="0">
                <a:solidFill>
                  <a:schemeClr val="tx1"/>
                </a:solidFill>
              </a:rPr>
              <a:t>Terima kasih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3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27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Komdat part 2</vt:lpstr>
      <vt:lpstr>Sinyal Analog Dan Sinyal  Digital :</vt:lpstr>
      <vt:lpstr>Gambar. Sinyal Analog</vt:lpstr>
      <vt:lpstr>2. Sinyal Digital </vt:lpstr>
      <vt:lpstr>Gambar Sinyal Digital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Komdat part 2</dc:title>
  <dc:creator>USER</dc:creator>
  <cp:lastModifiedBy>USER</cp:lastModifiedBy>
  <cp:revision>1</cp:revision>
  <dcterms:created xsi:type="dcterms:W3CDTF">2020-03-29T12:45:06Z</dcterms:created>
  <dcterms:modified xsi:type="dcterms:W3CDTF">2020-03-29T12:54:21Z</dcterms:modified>
</cp:coreProperties>
</file>