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415E-33AF-4F37-B677-2391D5C8C1EB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C0AE-0184-437D-A87B-5F24713EC4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692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8C0AE-0184-437D-A87B-5F24713EC43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3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D04263-2CF7-495D-A1DA-8E7839031AC2}" type="datetimeFigureOut">
              <a:rPr lang="id-ID" smtClean="0"/>
              <a:t>24/03/2020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E4C22E-DFF2-448A-B74B-87A2F24611C9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Kumunikasi data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Muhammad rusdi 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14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Data</a:t>
            </a:r>
            <a:br>
              <a:rPr lang="en-US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</a:b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755576" y="1628800"/>
            <a:ext cx="74888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  <a:defRPr/>
            </a:pP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merupakan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bagian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telekomunikasi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khusus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berkenaan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transmisi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pemindahan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diantara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komputer-komputer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bentuk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digital yang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dikirimkan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melalui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media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data. Data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berarti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disajikan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isyarat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digital</a:t>
            </a:r>
            <a:r>
              <a:rPr lang="en-US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algn="just">
              <a:buFontTx/>
              <a:buNone/>
              <a:defRPr/>
            </a:pP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4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  <a:defRPr/>
            </a:pP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merupakan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bagian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masyarakat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karena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memungkinkan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komputer-komputer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berkomunikasi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sama</a:t>
            </a:r>
            <a:r>
              <a:rPr lang="en-US" sz="28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63951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Komponen</a:t>
            </a:r>
            <a:r>
              <a:rPr lang="en-US" sz="4400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4400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Komunikasi</a:t>
            </a:r>
            <a:r>
              <a:rPr lang="en-US" sz="4400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Data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899592" y="1582341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-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Pengirim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,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adalah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piranti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yang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mengirimkan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data</a:t>
            </a:r>
          </a:p>
          <a:p>
            <a:pPr>
              <a:buFontTx/>
              <a:buNone/>
            </a:pPr>
            <a:r>
              <a:rPr lang="it-IT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- Penerima, adalah piranti yang menerima data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- Data,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adalah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yang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akan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dipindahkan</a:t>
            </a:r>
            <a:endParaRPr lang="en-US" sz="2800" b="1" dirty="0" smtClean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- Media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pengiriman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,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adalah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media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atau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saluran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yang di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gunakan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untuk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mengirimkan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data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-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Protokol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,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adalah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aturan-aturan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yang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berfungsi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untuk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menyelaraskan</a:t>
            </a:r>
            <a:r>
              <a:rPr lang="en-US" sz="2800" b="1" dirty="0" smtClean="0">
                <a:solidFill>
                  <a:srgbClr val="00FF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00FF00"/>
                </a:solidFill>
                <a:latin typeface="Arial" charset="0"/>
                <a:cs typeface="Arial" charset="0"/>
              </a:rPr>
              <a:t>hubungan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4305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0FF00"/>
                </a:solidFill>
                <a:latin typeface="Arial" charset="0"/>
                <a:cs typeface="Arial" charset="0"/>
              </a:rPr>
              <a:t>Gambar</a:t>
            </a:r>
            <a:r>
              <a:rPr lang="en-US" sz="4400" dirty="0">
                <a:solidFill>
                  <a:srgbClr val="00FF00"/>
                </a:solidFill>
                <a:latin typeface="Arial" charset="0"/>
                <a:cs typeface="Arial" charset="0"/>
              </a:rPr>
              <a:t>. </a:t>
            </a:r>
            <a:r>
              <a:rPr lang="en-US" sz="4400" dirty="0" err="1">
                <a:solidFill>
                  <a:srgbClr val="00FF00"/>
                </a:solidFill>
                <a:latin typeface="Arial" charset="0"/>
                <a:cs typeface="Arial" charset="0"/>
              </a:rPr>
              <a:t>Komunikasi</a:t>
            </a:r>
            <a:r>
              <a:rPr lang="en-US" sz="4400" dirty="0">
                <a:solidFill>
                  <a:srgbClr val="00FF00"/>
                </a:solidFill>
                <a:latin typeface="Arial" charset="0"/>
                <a:cs typeface="Arial" charset="0"/>
              </a:rPr>
              <a:t> data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268760"/>
            <a:ext cx="83820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97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125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Kumunikasi data </vt:lpstr>
      <vt:lpstr>. Komunikasi Data </vt:lpstr>
      <vt:lpstr>PowerPoint Presentation</vt:lpstr>
      <vt:lpstr>Komponen Komunikasi Data</vt:lpstr>
      <vt:lpstr>Gambar. Komunikasi data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Kumunikasi data </dc:title>
  <dc:creator>USER</dc:creator>
  <cp:lastModifiedBy>USER</cp:lastModifiedBy>
  <cp:revision>1</cp:revision>
  <dcterms:created xsi:type="dcterms:W3CDTF">2020-03-24T02:58:43Z</dcterms:created>
  <dcterms:modified xsi:type="dcterms:W3CDTF">2020-03-24T03:07:28Z</dcterms:modified>
</cp:coreProperties>
</file>