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68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7EF21F4-513E-4740-9307-398BD3CCDF02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631B89A-DE3F-4885-9E7E-95B38C25DA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948" y="2057400"/>
            <a:ext cx="8915400" cy="3200400"/>
          </a:xfrm>
        </p:spPr>
        <p:txBody>
          <a:bodyPr>
            <a:noAutofit/>
          </a:bodyPr>
          <a:lstStyle/>
          <a:p>
            <a:r>
              <a:rPr lang="id-ID" sz="5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Komunikasi data</a:t>
            </a:r>
            <a:endParaRPr lang="en-US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Perkenalan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…..?!?!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Nama</a:t>
            </a:r>
            <a:r>
              <a:rPr lang="en-US" b="1" dirty="0" smtClean="0"/>
              <a:t>  	: Muhammad </a:t>
            </a:r>
            <a:r>
              <a:rPr lang="en-US" b="1" dirty="0" err="1" smtClean="0"/>
              <a:t>rusdi</a:t>
            </a:r>
            <a:r>
              <a:rPr lang="en-US" b="1" dirty="0" smtClean="0"/>
              <a:t>, </a:t>
            </a:r>
            <a:r>
              <a:rPr lang="en-US" b="1" dirty="0" err="1" smtClean="0"/>
              <a:t>S.Kom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Alamat</a:t>
            </a:r>
            <a:r>
              <a:rPr lang="en-US" b="1" dirty="0" smtClean="0"/>
              <a:t>	: </a:t>
            </a:r>
            <a:r>
              <a:rPr lang="en-US" b="1" dirty="0" err="1" smtClean="0"/>
              <a:t>Jl.provinsi</a:t>
            </a:r>
            <a:r>
              <a:rPr lang="en-US" b="1" dirty="0" smtClean="0"/>
              <a:t> </a:t>
            </a:r>
            <a:r>
              <a:rPr lang="en-US" b="1" dirty="0" err="1" smtClean="0"/>
              <a:t>sekapuk,satui</a:t>
            </a:r>
            <a:r>
              <a:rPr lang="en-US" b="1" dirty="0" smtClean="0"/>
              <a:t> </a:t>
            </a:r>
            <a:r>
              <a:rPr lang="en-US" b="1" dirty="0" err="1" smtClean="0"/>
              <a:t>tanah</a:t>
            </a:r>
            <a:r>
              <a:rPr lang="en-US" b="1" dirty="0" smtClean="0"/>
              <a:t> </a:t>
            </a:r>
            <a:r>
              <a:rPr lang="en-US" b="1" dirty="0" err="1" smtClean="0"/>
              <a:t>bumbu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		  </a:t>
            </a:r>
            <a:endParaRPr lang="id-ID" b="1" dirty="0" smtClean="0"/>
          </a:p>
          <a:p>
            <a:pPr>
              <a:buNone/>
            </a:pPr>
            <a:r>
              <a:rPr lang="id-ID" b="1" dirty="0" smtClean="0"/>
              <a:t>Status	: Menikah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No. HP	: 081349588814</a:t>
            </a:r>
          </a:p>
          <a:p>
            <a:pPr>
              <a:buNone/>
            </a:pPr>
            <a:r>
              <a:rPr lang="id-ID" b="1" dirty="0" smtClean="0"/>
              <a:t> 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Komposisi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467600" cy="48006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4000" dirty="0" err="1" smtClean="0"/>
              <a:t>Kehadiran</a:t>
            </a:r>
            <a:r>
              <a:rPr lang="en-US" sz="4000" dirty="0" smtClean="0"/>
              <a:t> 		  </a:t>
            </a:r>
            <a:r>
              <a:rPr lang="id-ID" sz="4000" dirty="0" smtClean="0"/>
              <a:t>             =</a:t>
            </a:r>
            <a:r>
              <a:rPr lang="en-US" sz="4000" dirty="0" smtClean="0"/>
              <a:t>       3</a:t>
            </a:r>
            <a:r>
              <a:rPr lang="id-ID" sz="4000" dirty="0" smtClean="0"/>
              <a:t>0</a:t>
            </a:r>
            <a:r>
              <a:rPr lang="en-US" sz="4000" dirty="0" smtClean="0"/>
              <a:t> %</a:t>
            </a:r>
          </a:p>
          <a:p>
            <a:pPr algn="just">
              <a:buNone/>
            </a:pPr>
            <a:r>
              <a:rPr lang="en-US" sz="4000" dirty="0" err="1" smtClean="0"/>
              <a:t>Tugas</a:t>
            </a:r>
            <a:r>
              <a:rPr lang="en-US" sz="4000" dirty="0" smtClean="0"/>
              <a:t> </a:t>
            </a:r>
            <a:r>
              <a:rPr lang="id-ID" sz="4000" dirty="0" smtClean="0"/>
              <a:t>			               =       </a:t>
            </a:r>
            <a:r>
              <a:rPr lang="en-US" sz="4000" dirty="0" smtClean="0"/>
              <a:t>2</a:t>
            </a:r>
            <a:r>
              <a:rPr lang="id-ID" sz="4000" dirty="0" smtClean="0"/>
              <a:t>0 %</a:t>
            </a:r>
          </a:p>
          <a:p>
            <a:pPr algn="just">
              <a:buNone/>
            </a:pPr>
            <a:r>
              <a:rPr lang="id-ID" sz="4000" dirty="0" smtClean="0"/>
              <a:t>	- Individu / Kelompok</a:t>
            </a:r>
          </a:p>
          <a:p>
            <a:pPr algn="just">
              <a:buNone/>
            </a:pPr>
            <a:r>
              <a:rPr lang="id-ID" sz="4000" dirty="0" smtClean="0"/>
              <a:t>	- </a:t>
            </a:r>
            <a:r>
              <a:rPr lang="en-US" sz="4000" dirty="0" err="1" smtClean="0"/>
              <a:t>Quis</a:t>
            </a:r>
            <a:endParaRPr lang="id-ID" sz="4000" dirty="0" smtClean="0"/>
          </a:p>
          <a:p>
            <a:pPr algn="just">
              <a:buNone/>
            </a:pPr>
            <a:r>
              <a:rPr lang="id-ID" sz="4000" dirty="0" smtClean="0"/>
              <a:t>   	- Presentasi</a:t>
            </a:r>
          </a:p>
          <a:p>
            <a:pPr algn="just">
              <a:buNone/>
            </a:pPr>
            <a:r>
              <a:rPr lang="id-ID" sz="4000" dirty="0" smtClean="0"/>
              <a:t>   	- Makalah</a:t>
            </a:r>
            <a:endParaRPr lang="en-US" sz="4000" dirty="0" smtClean="0"/>
          </a:p>
          <a:p>
            <a:pPr algn="just">
              <a:buNone/>
            </a:pPr>
            <a:r>
              <a:rPr lang="en-US" sz="4000" dirty="0" smtClean="0"/>
              <a:t>UTS 			  </a:t>
            </a:r>
            <a:r>
              <a:rPr lang="id-ID" sz="4000" dirty="0" smtClean="0"/>
              <a:t>	       =</a:t>
            </a:r>
            <a:r>
              <a:rPr lang="en-US" sz="4000" dirty="0" smtClean="0"/>
              <a:t>      25 %</a:t>
            </a:r>
          </a:p>
          <a:p>
            <a:pPr algn="just">
              <a:buNone/>
            </a:pPr>
            <a:r>
              <a:rPr lang="en-US" sz="4000" u="sng" dirty="0" smtClean="0"/>
              <a:t>UAS			  </a:t>
            </a:r>
            <a:r>
              <a:rPr lang="id-ID" sz="4000" u="sng" dirty="0" smtClean="0"/>
              <a:t>	       =</a:t>
            </a:r>
            <a:r>
              <a:rPr lang="en-US" sz="4000" u="sng" dirty="0" smtClean="0"/>
              <a:t>       25 %</a:t>
            </a:r>
          </a:p>
          <a:p>
            <a:pPr algn="just">
              <a:buNone/>
            </a:pPr>
            <a:r>
              <a:rPr lang="en-US" sz="4000" b="1" dirty="0" smtClean="0"/>
              <a:t>Total			        </a:t>
            </a:r>
            <a:r>
              <a:rPr lang="id-ID" sz="4000" b="1" dirty="0" smtClean="0"/>
              <a:t>	       =      </a:t>
            </a:r>
            <a:r>
              <a:rPr lang="en-US" sz="4000" b="1" dirty="0" smtClean="0"/>
              <a:t>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 =30 %=85x30:100=25,5</a:t>
            </a:r>
          </a:p>
          <a:p>
            <a:r>
              <a:rPr lang="en-US" dirty="0" smtClean="0"/>
              <a:t>T=20%=75x20:100= 15</a:t>
            </a:r>
          </a:p>
          <a:p>
            <a:r>
              <a:rPr lang="en-US" dirty="0" err="1"/>
              <a:t>Uts</a:t>
            </a:r>
            <a:r>
              <a:rPr lang="en-US" dirty="0"/>
              <a:t> 25%=75x25:100=18,75</a:t>
            </a:r>
          </a:p>
          <a:p>
            <a:r>
              <a:rPr lang="en-US" dirty="0" err="1" smtClean="0"/>
              <a:t>Uas</a:t>
            </a:r>
            <a:r>
              <a:rPr lang="en-US" dirty="0" smtClean="0"/>
              <a:t> 25%=75x25:100=18,75</a:t>
            </a:r>
            <a:endParaRPr lang="en-US" dirty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78 =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id-ID" dirty="0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944880"/>
            <a:ext cx="8915400" cy="5867400"/>
          </a:xfrm>
        </p:spPr>
        <p:txBody>
          <a:bodyPr>
            <a:normAutofit/>
          </a:bodyPr>
          <a:lstStyle/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/>
              <a:t>1. 	Makalah tentang</a:t>
            </a:r>
            <a:r>
              <a:rPr lang="en-US" sz="2400" dirty="0" smtClean="0"/>
              <a:t> </a:t>
            </a:r>
            <a:r>
              <a:rPr lang="id-ID" sz="2400" dirty="0" smtClean="0"/>
              <a:t>komunikasi data</a:t>
            </a:r>
            <a:r>
              <a:rPr lang="id-ID" sz="2400" dirty="0" smtClean="0"/>
              <a:t>, </a:t>
            </a:r>
            <a:r>
              <a:rPr lang="id-ID" sz="2400" dirty="0" smtClean="0"/>
              <a:t>dengan topik “</a:t>
            </a:r>
            <a:r>
              <a:rPr lang="id-ID" sz="2400" b="1" dirty="0" smtClean="0"/>
              <a:t>Evolusi komputer sampai saat  ini</a:t>
            </a:r>
            <a:r>
              <a:rPr lang="id-ID" sz="2400" dirty="0" smtClean="0"/>
              <a:t>”. 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/>
              <a:t>	</a:t>
            </a:r>
            <a:r>
              <a:rPr lang="id-ID" sz="2400" dirty="0" smtClean="0">
                <a:sym typeface="Wingdings" pitchFamily="2" charset="2"/>
              </a:rPr>
              <a:t> Dikumpulkan hardcopy, individu. 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>
                <a:sym typeface="Wingdings" pitchFamily="2" charset="2"/>
              </a:rPr>
              <a:t>	 Paling lambat pertemuan depan.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>
                <a:sym typeface="Wingdings" pitchFamily="2" charset="2"/>
              </a:rPr>
              <a:t>	 Hukumnya wajib</a:t>
            </a:r>
            <a:endParaRPr lang="id-ID" sz="2400" dirty="0" smtClean="0"/>
          </a:p>
          <a:p>
            <a:pPr marL="441325" indent="-304800" algn="just" defTabSz="625475">
              <a:buNone/>
              <a:tabLst>
                <a:tab pos="441325" algn="l"/>
              </a:tabLst>
            </a:pPr>
            <a:endParaRPr lang="id-ID" sz="2400" dirty="0" smtClean="0"/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/>
              <a:t>2. 	Buatlah CV / Profile diri anda.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/>
              <a:t>	Meliputi : alasan anda kuliah di IT (</a:t>
            </a:r>
            <a:r>
              <a:rPr lang="en-US" sz="2400" dirty="0" err="1" smtClean="0"/>
              <a:t>Uniska</a:t>
            </a:r>
            <a:r>
              <a:rPr lang="en-US" sz="2400" dirty="0" smtClean="0"/>
              <a:t> </a:t>
            </a:r>
            <a:r>
              <a:rPr lang="en-US" sz="2400" dirty="0" err="1" smtClean="0"/>
              <a:t>bjb</a:t>
            </a:r>
            <a:r>
              <a:rPr lang="en-US" sz="2400" dirty="0" smtClean="0"/>
              <a:t>/</a:t>
            </a:r>
            <a:r>
              <a:rPr lang="en-US" sz="2400" dirty="0" err="1" smtClean="0"/>
              <a:t>bjm</a:t>
            </a:r>
            <a:r>
              <a:rPr lang="id-ID" sz="2400" dirty="0" smtClean="0"/>
              <a:t>), portofolio, keahlian, pemilihan minat. 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/>
              <a:t>	</a:t>
            </a:r>
            <a:r>
              <a:rPr lang="id-ID" sz="2400" dirty="0" smtClean="0">
                <a:sym typeface="Wingdings" pitchFamily="2" charset="2"/>
              </a:rPr>
              <a:t> dikumpulkan Softcopy</a:t>
            </a: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>
                <a:sym typeface="Wingdings" pitchFamily="2" charset="2"/>
              </a:rPr>
              <a:t>	 kirim ke email : </a:t>
            </a:r>
            <a:r>
              <a:rPr lang="en-US" sz="2400" dirty="0" smtClean="0">
                <a:sym typeface="Wingdings" pitchFamily="2" charset="2"/>
              </a:rPr>
              <a:t>rusdimuhammad001@gmail.com</a:t>
            </a:r>
            <a:endParaRPr lang="id-ID" sz="2400" dirty="0" smtClean="0">
              <a:sym typeface="Wingdings" pitchFamily="2" charset="2"/>
            </a:endParaRPr>
          </a:p>
          <a:p>
            <a:pPr marL="715963" indent="-579438" algn="just" defTabSz="625475">
              <a:buNone/>
              <a:tabLst>
                <a:tab pos="715963" algn="l"/>
              </a:tabLst>
            </a:pPr>
            <a:r>
              <a:rPr lang="id-ID" sz="2400" dirty="0" smtClean="0">
                <a:sym typeface="Wingdings" pitchFamily="2" charset="2"/>
              </a:rPr>
              <a:t>	 berikan subject  email : CV_Nama_NIM_Kelas</a:t>
            </a:r>
            <a:endParaRPr lang="id-ID" sz="2400" dirty="0" smtClean="0"/>
          </a:p>
          <a:p>
            <a:pPr marL="715963" indent="-579438" algn="just" defTabSz="625475">
              <a:buNone/>
              <a:tabLst>
                <a:tab pos="715963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275</TotalTime>
  <Words>43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Komunikasi data</vt:lpstr>
      <vt:lpstr>Perkenalan dulu ya…..?!?!</vt:lpstr>
      <vt:lpstr>Komposisi Nilai</vt:lpstr>
      <vt:lpstr>Misal kan nilai ?</vt:lpstr>
      <vt:lpstr>Tugas</vt:lpstr>
    </vt:vector>
  </TitlesOfParts>
  <Company>BetterTech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 dan  ARSITEKTUR (orkom) </dc:title>
  <dc:creator>dhanarIT@</dc:creator>
  <cp:lastModifiedBy>USER</cp:lastModifiedBy>
  <cp:revision>65</cp:revision>
  <dcterms:created xsi:type="dcterms:W3CDTF">2011-03-30T23:00:50Z</dcterms:created>
  <dcterms:modified xsi:type="dcterms:W3CDTF">2020-03-23T02:20:15Z</dcterms:modified>
</cp:coreProperties>
</file>