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6" r:id="rId3"/>
    <p:sldId id="258" r:id="rId4"/>
    <p:sldId id="264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EAD82AC-0A68-44FC-A8A6-2E144DD6154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E47040-3253-40E2-9CEC-EC0FA7D869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419600"/>
            <a:ext cx="8915400" cy="844449"/>
          </a:xfrm>
        </p:spPr>
        <p:txBody>
          <a:bodyPr>
            <a:noAutofit/>
          </a:bodyPr>
          <a:lstStyle/>
          <a:p>
            <a:pPr algn="ctr"/>
            <a:r>
              <a:rPr lang="id-ID" b="1" dirty="0"/>
              <a:t>Transport Layer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305800" cy="17526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d-ID" sz="2400" b="1" i="1" dirty="0"/>
              <a:t>Transport </a:t>
            </a:r>
            <a:r>
              <a:rPr lang="id-ID" sz="2400" b="1" i="1" dirty="0" smtClean="0"/>
              <a:t>Layer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Transpor</a:t>
            </a:r>
            <a:r>
              <a:rPr lang="en-US" sz="2000" dirty="0" smtClean="0">
                <a:solidFill>
                  <a:schemeClr val="tx1"/>
                </a:solidFill>
              </a:rPr>
              <a:t> layer 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b="1" i="1" dirty="0" err="1">
                <a:solidFill>
                  <a:schemeClr val="tx1"/>
                </a:solidFill>
              </a:rPr>
              <a:t>l</a:t>
            </a:r>
            <a:r>
              <a:rPr lang="en-US" sz="2000" b="1" i="1" dirty="0" err="1" smtClean="0">
                <a:solidFill>
                  <a:schemeClr val="tx1"/>
                </a:solidFill>
              </a:rPr>
              <a:t>apisan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transpor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lapisan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keempat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model </a:t>
            </a:r>
            <a:r>
              <a:rPr lang="en-US" sz="2000" dirty="0" err="1">
                <a:solidFill>
                  <a:schemeClr val="tx1"/>
                </a:solidFill>
              </a:rPr>
              <a:t>referensi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jaringan</a:t>
            </a:r>
            <a:r>
              <a:rPr lang="en-US" sz="2000" dirty="0">
                <a:solidFill>
                  <a:schemeClr val="tx1"/>
                </a:solidFill>
              </a:rPr>
              <a:t> OSI. </a:t>
            </a:r>
            <a:r>
              <a:rPr lang="en-US" sz="2000" dirty="0" err="1" smtClean="0">
                <a:solidFill>
                  <a:schemeClr val="tx1"/>
                </a:solidFill>
              </a:rPr>
              <a:t>Fungsi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transport </a:t>
            </a:r>
            <a:r>
              <a:rPr lang="en-US" sz="2000" dirty="0">
                <a:solidFill>
                  <a:schemeClr val="tx1"/>
                </a:solidFill>
              </a:rPr>
              <a:t>layer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session layer, </a:t>
            </a:r>
            <a:r>
              <a:rPr lang="en-US" sz="2000" dirty="0" err="1">
                <a:solidFill>
                  <a:schemeClr val="tx1"/>
                </a:solidFill>
              </a:rPr>
              <a:t>memecah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bagian-bagian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kecil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bila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perlu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meneruskan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network layer,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bahwa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potongan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tiba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sisi</a:t>
            </a:r>
            <a:r>
              <a:rPr lang="en-US" sz="2000" dirty="0"/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lainnya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benar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Selain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itu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efisien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bertujuan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melindungi</a:t>
            </a:r>
            <a:r>
              <a:rPr lang="en-US" sz="2000" dirty="0">
                <a:solidFill>
                  <a:schemeClr val="tx1"/>
                </a:solidFill>
              </a:rPr>
              <a:t> layer-layer </a:t>
            </a:r>
            <a:r>
              <a:rPr lang="en-US" sz="2000" dirty="0" err="1">
                <a:solidFill>
                  <a:schemeClr val="tx1"/>
                </a:solidFill>
              </a:rPr>
              <a:t>bagian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perubahan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teknologi</a:t>
            </a:r>
            <a:r>
              <a:rPr lang="en-US" sz="2000" dirty="0">
                <a:solidFill>
                  <a:schemeClr val="tx1"/>
                </a:solidFill>
              </a:rPr>
              <a:t> hardware yang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dihindari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</a:t>
            </a:r>
            <a:r>
              <a:rPr lang="en-US" sz="2000" dirty="0" smtClean="0"/>
              <a:t> </a:t>
            </a:r>
            <a:r>
              <a:rPr lang="en-US" sz="2000" dirty="0"/>
              <a:t>layer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session layer,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gilirannya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. </a:t>
            </a:r>
            <a:r>
              <a:rPr lang="en-US" sz="2000" dirty="0" err="1"/>
              <a:t>Jenis</a:t>
            </a:r>
            <a:r>
              <a:rPr lang="en-US" sz="2000" dirty="0"/>
              <a:t> transport layer yang paling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error-free point to point yang </a:t>
            </a:r>
            <a:r>
              <a:rPr lang="en-US" sz="2000" dirty="0" err="1"/>
              <a:t>meneruskan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byte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pengirimannya</a:t>
            </a:r>
            <a:r>
              <a:rPr lang="en-US" sz="2000" dirty="0"/>
              <a:t>. Akan </a:t>
            </a:r>
            <a:r>
              <a:rPr lang="en-US" sz="2000" dirty="0" err="1"/>
              <a:t>tetapi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pula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transport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transport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terisolasi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membroadcast</a:t>
            </a:r>
            <a:r>
              <a:rPr lang="en-US" sz="2000" dirty="0"/>
              <a:t> </a:t>
            </a:r>
            <a:r>
              <a:rPr lang="en-US" sz="2000" dirty="0" err="1"/>
              <a:t>pesan-pesan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tujuan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45259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b="1" dirty="0" err="1"/>
              <a:t>Tanggung</a:t>
            </a:r>
            <a:r>
              <a:rPr lang="en-US" sz="2400" b="1" dirty="0"/>
              <a:t> </a:t>
            </a:r>
            <a:r>
              <a:rPr lang="en-US" sz="2400" b="1" dirty="0" err="1"/>
              <a:t>Jawab</a:t>
            </a:r>
            <a:r>
              <a:rPr lang="en-US" sz="2400" b="1" dirty="0"/>
              <a:t> </a:t>
            </a:r>
            <a:r>
              <a:rPr lang="en-US" sz="2400" b="1" dirty="0" err="1"/>
              <a:t>Transfor</a:t>
            </a:r>
            <a:r>
              <a:rPr lang="en-US" sz="2400" b="1" dirty="0"/>
              <a:t> Layer</a:t>
            </a:r>
            <a:r>
              <a:rPr lang="en-US" b="1" dirty="0"/>
              <a:t/>
            </a:r>
            <a:br>
              <a:rPr lang="en-US" b="1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tanggung</a:t>
            </a:r>
            <a:r>
              <a:rPr lang="en-US" sz="2000" b="1" dirty="0" smtClean="0"/>
              <a:t> </a:t>
            </a:r>
            <a:r>
              <a:rPr lang="en-US" sz="2000" b="1" dirty="0" err="1"/>
              <a:t>jawab</a:t>
            </a:r>
            <a:r>
              <a:rPr lang="en-US" sz="2000" b="1" dirty="0"/>
              <a:t> </a:t>
            </a:r>
            <a:r>
              <a:rPr lang="en-US" sz="2000" b="1" dirty="0" err="1"/>
              <a:t>spesifik</a:t>
            </a:r>
            <a:r>
              <a:rPr lang="en-US" sz="2000" b="1" dirty="0"/>
              <a:t> </a:t>
            </a:r>
            <a:r>
              <a:rPr lang="en-US" sz="2000" b="1" dirty="0" err="1"/>
              <a:t>lapisan</a:t>
            </a:r>
            <a:r>
              <a:rPr lang="en-US" sz="2000" b="1" dirty="0"/>
              <a:t> transport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antara</a:t>
            </a:r>
            <a:r>
              <a:rPr lang="en-US" sz="2000" b="1" dirty="0"/>
              <a:t> lain </a:t>
            </a:r>
            <a:r>
              <a:rPr lang="en-US" sz="2000" b="1" dirty="0" err="1"/>
              <a:t>adalah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1800" b="1" i="1" dirty="0"/>
              <a:t>Service-point addressing.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program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berlainan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bersamaan</a:t>
            </a:r>
            <a:r>
              <a:rPr lang="en-US" sz="1800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i="1" dirty="0" smtClean="0"/>
              <a:t>Segmentation </a:t>
            </a:r>
            <a:r>
              <a:rPr lang="en-US" sz="1800" b="1" i="1" dirty="0" err="1" smtClean="0"/>
              <a:t>dan</a:t>
            </a:r>
            <a:r>
              <a:rPr lang="en-US" sz="1800" b="1" i="1" dirty="0" smtClean="0"/>
              <a:t> reassembly.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message </a:t>
            </a:r>
            <a:r>
              <a:rPr lang="en-US" sz="1800" dirty="0" err="1" smtClean="0"/>
              <a:t>dibagi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segmen-segmen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terkirim</a:t>
            </a:r>
            <a:r>
              <a:rPr lang="en-US" sz="1800" dirty="0" smtClean="0"/>
              <a:t>.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segmen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sequence number.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i="1" dirty="0" smtClean="0"/>
              <a:t>Connection </a:t>
            </a:r>
            <a:r>
              <a:rPr lang="en-US" sz="1800" b="1" i="1" dirty="0"/>
              <a:t>control. </a:t>
            </a:r>
            <a:r>
              <a:rPr lang="en-US" sz="1800" dirty="0" err="1"/>
              <a:t>Lapisan</a:t>
            </a:r>
            <a:r>
              <a:rPr lang="en-US" sz="1800" dirty="0"/>
              <a:t> transport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berperilaku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connectionless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smtClean="0"/>
              <a:t>connection-oriented</a:t>
            </a:r>
          </a:p>
          <a:p>
            <a:pPr lvl="1">
              <a:buFont typeface="Courier New" pitchFamily="49" charset="0"/>
              <a:buChar char="o"/>
            </a:pPr>
            <a:r>
              <a:rPr lang="en-US" b="1" i="1" dirty="0"/>
              <a:t>Flow control.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data link, </a:t>
            </a:r>
            <a:r>
              <a:rPr lang="en-US" dirty="0" err="1"/>
              <a:t>lapisan</a:t>
            </a:r>
            <a:r>
              <a:rPr lang="en-US" dirty="0"/>
              <a:t> transport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(flow control.</a:t>
            </a:r>
          </a:p>
          <a:p>
            <a:pPr lvl="1">
              <a:buFont typeface="Courier New" pitchFamily="49" charset="0"/>
              <a:buChar char="o"/>
            </a:pPr>
            <a:r>
              <a:rPr lang="en-US" b="1" i="1" dirty="0" err="1"/>
              <a:t>Brror</a:t>
            </a:r>
            <a:r>
              <a:rPr lang="en-US" b="1" i="1" dirty="0"/>
              <a:t> control.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 control di </a:t>
            </a:r>
            <a:r>
              <a:rPr lang="en-US" dirty="0" err="1"/>
              <a:t>lapisan</a:t>
            </a:r>
            <a:r>
              <a:rPr lang="en-US" dirty="0"/>
              <a:t> data link,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end-to-end.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 lvl="0">
              <a:buFont typeface="Courier New" pitchFamily="49" charset="0"/>
              <a:buChar char="o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3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3539527"/>
          </a:xfrm>
        </p:spPr>
        <p:txBody>
          <a:bodyPr>
            <a:noAutofit/>
          </a:bodyPr>
          <a:lstStyle/>
          <a:p>
            <a:pPr marL="342900" indent="-342900"/>
            <a:r>
              <a:rPr lang="en-US" b="1" i="1" dirty="0" err="1"/>
              <a:t>Layanan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Transport layer,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menerapkannya</a:t>
            </a:r>
            <a:r>
              <a:rPr lang="en-US" dirty="0"/>
              <a:t> Transport service </a:t>
            </a:r>
            <a:r>
              <a:rPr lang="en-US" dirty="0" err="1"/>
              <a:t>merupakan</a:t>
            </a:r>
            <a:r>
              <a:rPr lang="en-US" dirty="0"/>
              <a:t> service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transport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r>
              <a:rPr lang="en-US" dirty="0" err="1"/>
              <a:t>coneksi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Menafsirkan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stream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Multiplexing, Ports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endpoint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node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5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6273"/>
            <a:ext cx="8763000" cy="3539527"/>
          </a:xfrm>
        </p:spPr>
        <p:txBody>
          <a:bodyPr>
            <a:noAutofit/>
          </a:bodyPr>
          <a:lstStyle/>
          <a:p>
            <a:pPr marL="342900" indent="-342900"/>
            <a:r>
              <a:rPr lang="en-US" b="1" i="1" dirty="0" err="1" smtClean="0"/>
              <a:t>Analisis</a:t>
            </a:r>
            <a:endParaRPr lang="en-US" b="1" i="1" dirty="0"/>
          </a:p>
          <a:p>
            <a:pPr marL="45720" indent="0">
              <a:buNone/>
            </a:pPr>
            <a:r>
              <a:rPr lang="en-US" dirty="0"/>
              <a:t>	Transport layer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host.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multiplexing </a:t>
            </a:r>
            <a:r>
              <a:rPr lang="en-US" dirty="0" err="1"/>
              <a:t>statistik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port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header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 Transport layer.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848600" cy="45259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b="1" i="1" dirty="0" err="1"/>
              <a:t>Perbandingan</a:t>
            </a:r>
            <a:r>
              <a:rPr lang="en-US" sz="2400" b="1" i="1" dirty="0"/>
              <a:t> </a:t>
            </a:r>
            <a:r>
              <a:rPr lang="en-US" sz="2400" b="1" i="1" dirty="0" err="1"/>
              <a:t>Protokol</a:t>
            </a:r>
            <a:r>
              <a:rPr lang="en-US" sz="2400" b="1" i="1" dirty="0"/>
              <a:t> OSI </a:t>
            </a:r>
            <a:r>
              <a:rPr lang="en-US" sz="2400" b="1" i="1" dirty="0" err="1"/>
              <a:t>Transfortasi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Model </a:t>
            </a:r>
            <a:r>
              <a:rPr lang="en-US" sz="2000" dirty="0"/>
              <a:t>OS1 </a:t>
            </a:r>
            <a:r>
              <a:rPr lang="en-US" sz="2000" dirty="0" err="1"/>
              <a:t>mendefinisikan</a:t>
            </a:r>
            <a:r>
              <a:rPr lang="en-US" sz="2000" dirty="0"/>
              <a:t> lima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protokol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-mode </a:t>
            </a:r>
            <a:r>
              <a:rPr lang="en-US" sz="2000" dirty="0" err="1"/>
              <a:t>transportasi</a:t>
            </a:r>
            <a:r>
              <a:rPr lang="en-US" sz="2000" dirty="0"/>
              <a:t> yang </a:t>
            </a:r>
            <a:r>
              <a:rPr lang="en-US" sz="2000" dirty="0" err="1"/>
              <a:t>ditunjuk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0 (TPE)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4 (TP0). </a:t>
            </a:r>
            <a:r>
              <a:rPr lang="en-US" sz="2000" dirty="0" err="1"/>
              <a:t>Kelas</a:t>
            </a:r>
            <a:r>
              <a:rPr lang="en-US" sz="2000" dirty="0"/>
              <a:t> 0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pemulihan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yang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r>
              <a:rPr lang="en-US" sz="2000" dirty="0" err="1"/>
              <a:t>Kelas</a:t>
            </a:r>
            <a:r>
              <a:rPr lang="en-US" sz="2000" dirty="0"/>
              <a:t> 0 yang </a:t>
            </a:r>
            <a:r>
              <a:rPr lang="en-US" sz="2000" dirty="0" err="1"/>
              <a:t>terdekat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TCP </a:t>
            </a:r>
            <a:r>
              <a:rPr lang="en-US" sz="2000" dirty="0" err="1"/>
              <a:t>meskipun</a:t>
            </a:r>
            <a:r>
              <a:rPr lang="en-US" sz="2000" dirty="0"/>
              <a:t> TCP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dekat</a:t>
            </a:r>
            <a:r>
              <a:rPr lang="en-US" sz="2000" dirty="0"/>
              <a:t> </a:t>
            </a:r>
            <a:r>
              <a:rPr lang="en-US" sz="2000" dirty="0" err="1"/>
              <a:t>anggun</a:t>
            </a:r>
            <a:r>
              <a:rPr lang="en-US" sz="2000" dirty="0"/>
              <a:t>,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OS1 Session Layer.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213</TotalTime>
  <Words>14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Transport Layer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</dc:title>
  <dc:creator>USER</dc:creator>
  <cp:lastModifiedBy>USER</cp:lastModifiedBy>
  <cp:revision>15</cp:revision>
  <dcterms:created xsi:type="dcterms:W3CDTF">2019-04-09T23:18:00Z</dcterms:created>
  <dcterms:modified xsi:type="dcterms:W3CDTF">2020-06-15T04:12:02Z</dcterms:modified>
</cp:coreProperties>
</file>