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81D2-B51C-4320-94C3-B6257AF9F68F}" type="datetimeFigureOut">
              <a:rPr lang="id-ID" smtClean="0"/>
              <a:t>27/04/2020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412D-8753-4C94-A507-07AF1A518E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331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81D2-B51C-4320-94C3-B6257AF9F68F}" type="datetimeFigureOut">
              <a:rPr lang="id-ID" smtClean="0"/>
              <a:t>27/04/2020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412D-8753-4C94-A507-07AF1A518E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329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81D2-B51C-4320-94C3-B6257AF9F68F}" type="datetimeFigureOut">
              <a:rPr lang="id-ID" smtClean="0"/>
              <a:t>27/04/2020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412D-8753-4C94-A507-07AF1A518E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69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81D2-B51C-4320-94C3-B6257AF9F68F}" type="datetimeFigureOut">
              <a:rPr lang="id-ID" smtClean="0"/>
              <a:t>27/04/2020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412D-8753-4C94-A507-07AF1A518E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67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81D2-B51C-4320-94C3-B6257AF9F68F}" type="datetimeFigureOut">
              <a:rPr lang="id-ID" smtClean="0"/>
              <a:t>27/04/2020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412D-8753-4C94-A507-07AF1A518E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373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81D2-B51C-4320-94C3-B6257AF9F68F}" type="datetimeFigureOut">
              <a:rPr lang="id-ID" smtClean="0"/>
              <a:t>27/04/2020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412D-8753-4C94-A507-07AF1A518E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334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81D2-B51C-4320-94C3-B6257AF9F68F}" type="datetimeFigureOut">
              <a:rPr lang="id-ID" smtClean="0"/>
              <a:t>27/04/2020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412D-8753-4C94-A507-07AF1A518E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02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81D2-B51C-4320-94C3-B6257AF9F68F}" type="datetimeFigureOut">
              <a:rPr lang="id-ID" smtClean="0"/>
              <a:t>27/04/2020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412D-8753-4C94-A507-07AF1A518E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922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81D2-B51C-4320-94C3-B6257AF9F68F}" type="datetimeFigureOut">
              <a:rPr lang="id-ID" smtClean="0"/>
              <a:t>27/04/2020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412D-8753-4C94-A507-07AF1A518E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65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81D2-B51C-4320-94C3-B6257AF9F68F}" type="datetimeFigureOut">
              <a:rPr lang="id-ID" smtClean="0"/>
              <a:t>27/04/2020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412D-8753-4C94-A507-07AF1A518E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18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81D2-B51C-4320-94C3-B6257AF9F68F}" type="datetimeFigureOut">
              <a:rPr lang="id-ID" smtClean="0"/>
              <a:t>27/04/2020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412D-8753-4C94-A507-07AF1A518E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272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81D2-B51C-4320-94C3-B6257AF9F68F}" type="datetimeFigureOut">
              <a:rPr lang="id-ID" smtClean="0"/>
              <a:t>27/04/2020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3412D-8753-4C94-A507-07AF1A518E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389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52400" y="301625"/>
            <a:ext cx="8686800" cy="2593975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Komuni Komunikasi</a:t>
            </a:r>
            <a:br>
              <a:rPr lang="id-ID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id-ID" sz="6600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6600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OMUNIKASI </a:t>
            </a:r>
            <a:br>
              <a:rPr lang="en-US" sz="6600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id-ID" sz="6600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6600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smtClean="0">
              <a:solidFill>
                <a:srgbClr val="00FF00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52400" y="3505200"/>
            <a:ext cx="8839200" cy="3124200"/>
          </a:xfrm>
        </p:spPr>
        <p:txBody>
          <a:bodyPr/>
          <a:lstStyle/>
          <a:p>
            <a:pPr>
              <a:buFontTx/>
              <a:buNone/>
            </a:pPr>
            <a:endParaRPr lang="id-ID" b="1" smtClean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id-ID" sz="7200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Transmisi Data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604226F0-AE32-4313-9548-E98C3B96B4BE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34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069975"/>
          </a:xfrm>
        </p:spPr>
        <p:txBody>
          <a:bodyPr/>
          <a:lstStyle/>
          <a:p>
            <a:pPr algn="ctr"/>
            <a:r>
              <a:rPr lang="id-ID" smtClean="0">
                <a:solidFill>
                  <a:srgbClr val="00FF00"/>
                </a:solidFill>
              </a:rPr>
              <a:t>Media Transmisi Data</a:t>
            </a:r>
            <a:r>
              <a:rPr lang="en-US" smtClean="0">
                <a:solidFill>
                  <a:srgbClr val="00FF00"/>
                </a:solidFill>
              </a:rPr>
              <a:t> …</a:t>
            </a:r>
            <a:r>
              <a:rPr lang="id-ID" smtClean="0">
                <a:solidFill>
                  <a:srgbClr val="00FF00"/>
                </a:solidFill>
              </a:rPr>
              <a:t> ??</a:t>
            </a:r>
            <a:endParaRPr lang="en-US" smtClean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76800"/>
          </a:xfrm>
        </p:spPr>
        <p:txBody>
          <a:bodyPr/>
          <a:lstStyle/>
          <a:p>
            <a:pPr indent="0">
              <a:buFont typeface="Wingdings" pitchFamily="2" charset="2"/>
              <a:buChar char="Ø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id-ID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b="1" dirty="0" err="1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ransmisi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dirty="0" err="1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ata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err="1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transmitter </a:t>
            </a:r>
            <a:r>
              <a:rPr lang="en-US" sz="2400" b="1" dirty="0" err="1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 	receiver </a:t>
            </a:r>
            <a:r>
              <a:rPr lang="en-US" sz="2400" b="1" dirty="0" err="1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media </a:t>
            </a:r>
            <a:r>
              <a:rPr lang="en-US" sz="2400" b="1" dirty="0" err="1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transmisi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indent="0" algn="just">
              <a:buFontTx/>
              <a:buNone/>
              <a:defRPr/>
            </a:pPr>
            <a:endParaRPr lang="id-ID" sz="2400" b="1" dirty="0" smtClean="0">
              <a:solidFill>
                <a:srgbClr val="00FF00"/>
              </a:solidFill>
              <a:latin typeface="Arial" pitchFamily="34" charset="0"/>
              <a:cs typeface="Arial" pitchFamily="34" charset="0"/>
            </a:endParaRPr>
          </a:p>
          <a:p>
            <a:pPr indent="0">
              <a:buFont typeface="Wingdings" pitchFamily="2" charset="2"/>
              <a:buChar char="Ø"/>
              <a:defRPr/>
            </a:pPr>
            <a:r>
              <a:rPr lang="id-ID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 	Media yang dituntun</a:t>
            </a:r>
            <a:r>
              <a:rPr lang="id-ID" sz="2400" b="1" i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, gelombang-gelombang </a:t>
            </a:r>
            <a:r>
              <a:rPr lang="en-US" sz="2400" b="1" i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id-ID" sz="2400" b="1" i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dituntun </a:t>
            </a:r>
            <a:r>
              <a:rPr lang="id-ID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melewati jalur fisik, contoh : kabel 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d-ID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koaksial.</a:t>
            </a:r>
            <a:endParaRPr lang="en-US" sz="2400" b="1" dirty="0" smtClean="0">
              <a:solidFill>
                <a:srgbClr val="00FF00"/>
              </a:solidFill>
              <a:latin typeface="Arial" pitchFamily="34" charset="0"/>
              <a:cs typeface="Arial" pitchFamily="34" charset="0"/>
            </a:endParaRPr>
          </a:p>
          <a:p>
            <a:pPr indent="0" algn="just">
              <a:buFontTx/>
              <a:buNone/>
              <a:defRPr/>
            </a:pPr>
            <a:endParaRPr lang="id-ID" sz="2400" b="1" dirty="0" smtClean="0">
              <a:solidFill>
                <a:srgbClr val="00FF00"/>
              </a:solidFill>
              <a:latin typeface="Arial" pitchFamily="34" charset="0"/>
              <a:cs typeface="Arial" pitchFamily="34" charset="0"/>
            </a:endParaRPr>
          </a:p>
          <a:p>
            <a:pPr indent="0">
              <a:buFont typeface="Wingdings" pitchFamily="2" charset="2"/>
              <a:buChar char="Ø"/>
              <a:defRPr/>
            </a:pPr>
            <a:r>
              <a:rPr lang="id-ID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   Media yang tidak dituntun</a:t>
            </a:r>
            <a:r>
              <a:rPr lang="id-ID" sz="2400" b="1" i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, menyediakan suatu </a:t>
            </a:r>
            <a:r>
              <a:rPr lang="en-US" sz="2400" b="1" i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d-ID" sz="2400" b="1" i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device untuk </a:t>
            </a:r>
            <a:r>
              <a:rPr lang="id-ID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mentransmisi gelombang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id-ID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elektromagnetik tetapi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tanpa menuntunnya, 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d-ID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contoh 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id-ID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: penyebaran melalui udara, hampa udara, dan air</a:t>
            </a:r>
            <a:r>
              <a: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id-ID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laut.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D6A52564-722C-479C-B87D-385692058589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18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457200"/>
          </a:xfrm>
        </p:spPr>
        <p:txBody>
          <a:bodyPr>
            <a:normAutofit fontScale="90000"/>
          </a:bodyPr>
          <a:lstStyle/>
          <a:p>
            <a:r>
              <a:rPr lang="en-US" sz="2800" smtClean="0">
                <a:solidFill>
                  <a:srgbClr val="00FF00"/>
                </a:solidFill>
              </a:rPr>
              <a:t>Gambar : Konfigurasi Guided Transmission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8299EDFA-EE14-43E6-8C14-EDC19D0BFFCA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51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838200"/>
            <a:ext cx="8839200" cy="5791200"/>
          </a:xfrm>
        </p:spPr>
      </p:pic>
    </p:spTree>
    <p:extLst>
      <p:ext uri="{BB962C8B-B14F-4D97-AF65-F5344CB8AC3E}">
        <p14:creationId xmlns:p14="http://schemas.microsoft.com/office/powerpoint/2010/main" val="25112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nn-NO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nn-NO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nn-NO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Sist</a:t>
            </a:r>
            <a:r>
              <a:rPr lang="id-ID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nn-NO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id-ID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nn-NO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ist</a:t>
            </a:r>
            <a:r>
              <a:rPr lang="id-ID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nn-NO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id-ID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nn-NO" b="1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ransmisi</a:t>
            </a:r>
            <a:r>
              <a:rPr lang="nn-NO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nn-NO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839200" cy="4648200"/>
          </a:xfrm>
        </p:spPr>
        <p:txBody>
          <a:bodyPr/>
          <a:lstStyle/>
          <a:p>
            <a:pPr algn="just"/>
            <a:r>
              <a:rPr lang="id-ID" sz="24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Simplex, adalah sinyal ditransmisi dalam satu arah saja; stasiun yang satu bertindak </a:t>
            </a:r>
            <a:r>
              <a:rPr lang="en-US" sz="24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sebagai transmitter dan yang lain sebagai receiver.</a:t>
            </a:r>
          </a:p>
          <a:p>
            <a:pPr algn="just">
              <a:buFontTx/>
              <a:buNone/>
            </a:pPr>
            <a:endParaRPr lang="en-US" sz="2400" b="1" smtClean="0">
              <a:solidFill>
                <a:srgbClr val="00FF00"/>
              </a:solidFill>
              <a:latin typeface="Arial" charset="0"/>
              <a:cs typeface="Arial" charset="0"/>
            </a:endParaRPr>
          </a:p>
          <a:p>
            <a:pPr algn="just"/>
            <a:r>
              <a:rPr lang="id-ID" sz="24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Half-duplex, adalah kedua stasiun dapat melakukan transmisi tetapi hanya sekali dalam suatu waktu.</a:t>
            </a:r>
            <a:endParaRPr lang="en-US" sz="2400" b="1" smtClean="0">
              <a:solidFill>
                <a:srgbClr val="00FF00"/>
              </a:solidFill>
              <a:latin typeface="Arial" charset="0"/>
              <a:cs typeface="Arial" charset="0"/>
            </a:endParaRPr>
          </a:p>
          <a:p>
            <a:pPr algn="just">
              <a:buFontTx/>
              <a:buNone/>
            </a:pPr>
            <a:endParaRPr lang="id-ID" sz="2400" b="1" smtClean="0">
              <a:solidFill>
                <a:srgbClr val="00FF00"/>
              </a:solidFill>
              <a:latin typeface="Arial" charset="0"/>
              <a:cs typeface="Arial" charset="0"/>
            </a:endParaRPr>
          </a:p>
          <a:p>
            <a:pPr algn="just"/>
            <a:r>
              <a:rPr lang="id-ID" sz="24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Full-duplex, adalah kedua stasiun dapat bertransmisi secara bersamaan, medium membawa dalam dua arah pada waktu yang sama.</a:t>
            </a:r>
          </a:p>
          <a:p>
            <a:pPr>
              <a:buFontTx/>
              <a:buNone/>
            </a:pPr>
            <a:endParaRPr lang="en-US" sz="2400" b="1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EF5E7732-5AFC-4FE4-9D5C-84CF1FC2ECEC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66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19200"/>
          </a:xfrm>
        </p:spPr>
        <p:txBody>
          <a:bodyPr/>
          <a:lstStyle/>
          <a:p>
            <a:r>
              <a:rPr lang="en-US" sz="28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Sinyal‑sinyal elektromagnetik, yang dipergunakan sebagai alat untuk mentransmisikan data :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686800" cy="47244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4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Bila dipandang sebagai suatu fungsi waktu, sebuah sinyal elektromagnetik dapat berupa sinyal kontinyu</a:t>
            </a:r>
            <a:r>
              <a:rPr lang="id-ID" sz="24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.</a:t>
            </a:r>
            <a:endParaRPr lang="en-US" sz="2400" b="1" smtClean="0">
              <a:solidFill>
                <a:srgbClr val="00FF00"/>
              </a:solidFill>
              <a:latin typeface="Arial" charset="0"/>
              <a:cs typeface="Arial" charset="0"/>
            </a:endParaRPr>
          </a:p>
          <a:p>
            <a:pPr algn="just">
              <a:buFont typeface="Wingdings" pitchFamily="2" charset="2"/>
              <a:buChar char="Ø"/>
            </a:pPr>
            <a:endParaRPr lang="id-ID" sz="2400" b="1" smtClean="0">
              <a:solidFill>
                <a:srgbClr val="00FF00"/>
              </a:solidFill>
              <a:latin typeface="Arial" charset="0"/>
              <a:cs typeface="Arial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Sinyal kontinyu adalah sinyal di mana intensitasnya berubah‑ubah dalam bentuk halus sepanjang waktu. </a:t>
            </a:r>
          </a:p>
          <a:p>
            <a:pPr algn="just">
              <a:buFont typeface="Wingdings" pitchFamily="2" charset="2"/>
              <a:buChar char="Ø"/>
            </a:pPr>
            <a:endParaRPr lang="id-ID" sz="2400" b="1" smtClean="0">
              <a:solidFill>
                <a:srgbClr val="00FF00"/>
              </a:solidFill>
              <a:latin typeface="Arial" charset="0"/>
              <a:cs typeface="Arial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Sedangkan sinyal discrete adalah sinyal di mana intensitasnya mempertahankan level yang konstan selama beberapa periode waktu dan kemudian berubah ke level konstan yang lain</a:t>
            </a:r>
            <a:r>
              <a:rPr lang="id-ID" sz="24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E28BE074-579F-46E5-9FCE-C0CA67EE82ED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16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9211B094-208C-4456-9802-8A6E0358E49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6248400" cy="76517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id-ID" b="1" dirty="0" smtClean="0">
                <a:solidFill>
                  <a:schemeClr val="bg1"/>
                </a:solidFill>
              </a:rPr>
              <a:t>Konsep Time‑Domain</a:t>
            </a:r>
            <a:br>
              <a:rPr lang="id-ID" b="1" dirty="0" smtClean="0">
                <a:solidFill>
                  <a:schemeClr val="bg1"/>
                </a:solidFill>
              </a:rPr>
            </a:b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819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>
            <a:fillRect/>
          </a:stretch>
        </p:blipFill>
        <p:spPr>
          <a:xfrm>
            <a:off x="152400" y="1219200"/>
            <a:ext cx="8839200" cy="5410200"/>
          </a:xfrm>
        </p:spPr>
      </p:pic>
    </p:spTree>
    <p:extLst>
      <p:ext uri="{BB962C8B-B14F-4D97-AF65-F5344CB8AC3E}">
        <p14:creationId xmlns:p14="http://schemas.microsoft.com/office/powerpoint/2010/main" val="2505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Komuni Komunikasi KOMUNIKASI  DATA </vt:lpstr>
      <vt:lpstr>Media Transmisi Data … ??</vt:lpstr>
      <vt:lpstr>Gambar : Konfigurasi Guided Transmission</vt:lpstr>
      <vt:lpstr> Sistem-Sistem Transmisi </vt:lpstr>
      <vt:lpstr>Sinyal‑sinyal elektromagnetik, yang dipergunakan sebagai alat untuk mentransmisikan data :</vt:lpstr>
      <vt:lpstr> Konsep Time‑Domain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 Komunikasi KOMUNIKASI  DATA </dc:title>
  <dc:creator>USER</dc:creator>
  <cp:lastModifiedBy>USER</cp:lastModifiedBy>
  <cp:revision>1</cp:revision>
  <dcterms:created xsi:type="dcterms:W3CDTF">2020-04-27T06:44:07Z</dcterms:created>
  <dcterms:modified xsi:type="dcterms:W3CDTF">2020-04-27T06:45:33Z</dcterms:modified>
</cp:coreProperties>
</file>