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7"/>
  </p:notesMasterIdLst>
  <p:sldIdLst>
    <p:sldId id="264" r:id="rId2"/>
    <p:sldId id="266" r:id="rId3"/>
    <p:sldId id="267" r:id="rId4"/>
    <p:sldId id="268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71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0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1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8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48602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603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1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1048588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589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0485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0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1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104865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104859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0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8659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660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0486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7/7/2020</a:t>
            </a:fld>
            <a:endParaRPr lang="en-US" dirty="0"/>
          </a:p>
        </p:txBody>
      </p:sp>
      <p:grpSp>
        <p:nvGrpSpPr>
          <p:cNvPr id="35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8631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632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0486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8580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581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/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ctrTitle"/>
          </p:nvPr>
        </p:nvSpPr>
        <p:spPr>
          <a:xfrm>
            <a:off x="0" y="-63364"/>
            <a:ext cx="9966960" cy="2355803"/>
          </a:xfrm>
        </p:spPr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1"/>
          <p:cNvSpPr/>
          <p:nvPr/>
        </p:nvSpPr>
        <p:spPr>
          <a:xfrm>
            <a:off x="231819" y="656822"/>
            <a:ext cx="11694017" cy="344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APA ITU DATA LINK LAYER?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Data Link Layer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data-link (data link layer)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OSI,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konversi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frame-frame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dikirimkan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bit-bit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mentah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diproses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fisik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perangkat-perangkat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berdekatan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wide area network (WAN.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bertanggungjawab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frame, flow control,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koreksi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pentransmisian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frame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gagal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MAC (Media Access Control). Layer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Datalink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sublayer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(MAC) 802.3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Logical Link Control (LLC) 802.2. Switch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PPP, SLIP, MTU, Ethernet.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Rectangle 3"/>
          <p:cNvSpPr/>
          <p:nvPr/>
        </p:nvSpPr>
        <p:spPr>
          <a:xfrm>
            <a:off x="772733" y="586987"/>
            <a:ext cx="10135673" cy="3343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3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Rancangan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Link Layer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link layer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Fungsi-fungsi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penyediaan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layanan-layanan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network layer,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penentuan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pengelompokan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physical layer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frame,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hal-hal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pengaturan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aliran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receiver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terbanjiri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pengirim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Eror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menjamin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pengiriman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reliabel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pengirim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feedback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acknowledgement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1"/>
          <p:cNvSpPr/>
          <p:nvPr/>
        </p:nvSpPr>
        <p:spPr>
          <a:xfrm>
            <a:off x="309092" y="321135"/>
            <a:ext cx="11694017" cy="622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deteksi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3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  Forward Error Control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ditransmisikan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(redundant)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mendeteksi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menjelaskan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aliran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   Feedback (backward) Error Control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memilki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memperbolehkan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mendeteksi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lokasinya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Feedback error control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dibagi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deteksi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disediakan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mengontrol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Deteksi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interaktif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memasukkan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terminal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mengirimkan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terminal,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memeriksa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dikirimkan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pariti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8FF692E-921A-461A-ABDA-C5434B4D44BF}"/>
              </a:ext>
            </a:extLst>
          </p:cNvPr>
          <p:cNvSpPr/>
          <p:nvPr/>
        </p:nvSpPr>
        <p:spPr>
          <a:xfrm>
            <a:off x="265043" y="287622"/>
            <a:ext cx="8150087" cy="210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75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b="1" dirty="0" err="1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Protokol</a:t>
            </a: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Link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575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HDLC (High Level Data Link Control)</a:t>
            </a:r>
          </a:p>
          <a:p>
            <a:pPr marL="342900" lvl="0" indent="-342900" fontAlgn="base">
              <a:lnSpc>
                <a:spcPts val="1575"/>
              </a:lnSpc>
              <a:spcAft>
                <a:spcPts val="0"/>
              </a:spcAft>
              <a:buFont typeface="+mj-lt"/>
              <a:buAutoNum type="arabicPeriod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575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lang="en-US" b="1" dirty="0" err="1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Jendela</a:t>
            </a: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Geser</a:t>
            </a: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(Sliding Window)</a:t>
            </a:r>
          </a:p>
          <a:p>
            <a:pPr marL="342900" lvl="0" indent="-342900" fontAlgn="base">
              <a:lnSpc>
                <a:spcPts val="1575"/>
              </a:lnSpc>
              <a:spcAft>
                <a:spcPts val="0"/>
              </a:spcAft>
              <a:buFont typeface="+mj-lt"/>
              <a:buAutoNum type="arabicPeriod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575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Access Control (MAC)</a:t>
            </a:r>
          </a:p>
          <a:p>
            <a:pPr marL="342900" lvl="0" indent="-342900" fontAlgn="base">
              <a:lnSpc>
                <a:spcPts val="1575"/>
              </a:lnSpc>
              <a:spcAft>
                <a:spcPts val="0"/>
              </a:spcAft>
              <a:buFont typeface="+mj-lt"/>
              <a:buAutoNum type="arabicPeriod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575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Link Control (LLC)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575"/>
              </a:lnSpc>
              <a:spcAft>
                <a:spcPts val="0"/>
              </a:spcAft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78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</Words>
  <Application>Microsoft Office PowerPoint</Application>
  <PresentationFormat>Custom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Wood Type</vt:lpstr>
      <vt:lpstr>DATA LINK LAYER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LAYER</dc:title>
  <dc:creator>muftifahruly10@gmail.com</dc:creator>
  <cp:lastModifiedBy>USER</cp:lastModifiedBy>
  <cp:revision>6</cp:revision>
  <dcterms:created xsi:type="dcterms:W3CDTF">2019-03-31T23:45:58Z</dcterms:created>
  <dcterms:modified xsi:type="dcterms:W3CDTF">2020-07-06T22:48:11Z</dcterms:modified>
</cp:coreProperties>
</file>