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327" r:id="rId4"/>
    <p:sldId id="299" r:id="rId5"/>
    <p:sldId id="336" r:id="rId6"/>
    <p:sldId id="328" r:id="rId7"/>
    <p:sldId id="329" r:id="rId8"/>
    <p:sldId id="330" r:id="rId9"/>
    <p:sldId id="331" r:id="rId10"/>
    <p:sldId id="333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78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3-11T05:30:0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27434 11633 0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E7E-552F-4341-B34A-232920D9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B464-3C5D-4A68-9E8E-BF3CFACF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CA91-790D-49AF-BF67-0E60B070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D098-220E-4F56-9F79-101D1FE2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300F-9579-4DC3-AE73-CFA962B7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00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B244-D245-4BA3-A365-DE8E05D4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2D2B-B8F9-4138-AB73-677B9947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C8E2-148B-44D4-A73B-BAED314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C8CC-20D3-418C-938B-5D3424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41C6-8326-4D16-B4A1-1D58A87C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30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4281E-C882-4B44-8998-7B1528A8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6836-A13A-4CC8-9048-2A808ECB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CC13-0A11-4128-9908-A1B40D7E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64B3-736F-4C29-8CDA-6050CC07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F664-64BB-46D3-87FE-7BD20A8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6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F850-FED1-48DE-876F-DE1F6CD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25C4-073B-495A-BA79-CA4880D6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09E8-10DA-45B9-A165-C1FB8D46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91B8-3240-40A5-85D3-FFD59CE9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4D99-7122-4802-9947-9DCE4E4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3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0BE4-F6E1-4619-96C4-3E20D67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35702-1B2D-4E71-96D1-B5688598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F611-38C0-4C55-938D-FA6B90A5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5EA3-2323-4EF6-A4ED-FEC2DFF3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0822-1B6C-4076-9D91-A8866A6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20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10B4-1FA9-4D54-A7E6-A28BA2B0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5FFA-CD36-45C1-B3DE-A140CEB67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D8659-6486-4CEC-98FD-0E1B28DA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2A94-4DF4-432B-9B16-4218C5CC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AEB9-5BD9-46B8-8931-CAFADF4F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6191-4832-47A5-B593-7330E115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8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C85B-6479-4367-9117-44DA0B7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71EF-FA52-421C-A1DD-C5524F8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06BA-FFEC-4915-89AA-1EFB78FA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EC4FC-59F3-4B5D-B4EA-78B2001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E81E-223E-4FAB-ABC2-3EB756B8F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55BE0-134A-45D7-ADD2-5CAEC60E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AEC0-19FD-4495-B5BC-B25115C1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C2C36-5187-43EB-8AB8-82E6155B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76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6691-31D8-4FDA-805B-1C43B77F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8CD4E-B37F-46C2-937E-FABD02B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84D35-F119-47AD-8522-0D869A6B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0AF38-4086-4F1F-B83C-2FC3227B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1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4DAA2-5C93-4D06-8CD3-4939DA39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B42BD-41D5-4F45-A99A-9FF24CFD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AC03-1EAB-4D37-91E7-6EB71A8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8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D9FE-EC4E-4785-AB82-45BD57F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C9B8-993E-4B9F-8EDE-C3723E99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296A-9226-4A09-8D0A-336508D3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D76-7D1F-4639-8B12-B5E7E58F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80056-8797-49AF-8E85-524CBAD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06AE7-B91E-4E01-AE24-B889A9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8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931B-D403-437A-9E11-448878F1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CA11E-C411-4D62-A389-B166F596F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152D-0BF7-4C1E-B790-B950D8A4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32298-7DCC-4832-830F-06D87F47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755EF-8DEC-42B8-8460-D565F739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BDC90-347B-4888-8E01-3575766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21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2CDED-6095-49CE-8F5C-3584F87C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75E0-801C-464D-9271-E8FF343A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B1BF-F9C2-4EB6-A323-079CB0621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26A4-CD2A-4B8D-A49F-8C4AFF973205}" type="datetimeFigureOut">
              <a:rPr lang="id-ID" smtClean="0"/>
              <a:pPr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687DD-FB80-476F-8494-13A602791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3AE3-2FCF-4A46-B0F2-8C97EC8A5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D651-2815-407C-9128-2E2807349F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08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VISUAL 1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PERTEMUAN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9082" y="6488668"/>
            <a:ext cx="330891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MUHAMMAD SAIDI RAHMAN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CC56-C47E-49C0-A679-3F12E0B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 err="1"/>
              <a:t>Apa</a:t>
            </a:r>
            <a:r>
              <a:rPr lang="en-US" sz="3800" dirty="0"/>
              <a:t> </a:t>
            </a:r>
            <a:r>
              <a:rPr lang="en-US" sz="3800" dirty="0" err="1"/>
              <a:t>saja</a:t>
            </a:r>
            <a:r>
              <a:rPr lang="en-US" sz="3800" dirty="0"/>
              <a:t> </a:t>
            </a:r>
            <a:r>
              <a:rPr lang="en-US" sz="3800" dirty="0" err="1"/>
              <a:t>Jenis</a:t>
            </a:r>
            <a:r>
              <a:rPr lang="en-US" sz="3800" dirty="0"/>
              <a:t> operator yang </a:t>
            </a:r>
            <a:r>
              <a:rPr lang="en-US" sz="3800" dirty="0" err="1"/>
              <a:t>bisa</a:t>
            </a:r>
            <a:r>
              <a:rPr lang="en-US" sz="3800" dirty="0"/>
              <a:t> </a:t>
            </a:r>
            <a:r>
              <a:rPr lang="en-US" sz="3800" dirty="0" err="1"/>
              <a:t>kita</a:t>
            </a:r>
            <a:r>
              <a:rPr lang="en-US" sz="3800" dirty="0"/>
              <a:t> </a:t>
            </a:r>
            <a:r>
              <a:rPr lang="en-US" sz="3800" dirty="0" err="1"/>
              <a:t>gunakan</a:t>
            </a:r>
            <a:r>
              <a:rPr lang="en-US" sz="3800" dirty="0"/>
              <a:t> di Bahasa </a:t>
            </a:r>
            <a:r>
              <a:rPr lang="en-US" sz="3800" dirty="0" err="1"/>
              <a:t>pemrograman</a:t>
            </a:r>
            <a:r>
              <a:rPr lang="en-US" sz="3800" dirty="0"/>
              <a:t> Pascal?</a:t>
            </a:r>
          </a:p>
        </p:txBody>
      </p:sp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1" descr="Skrip komputer di layar">
            <a:extLst>
              <a:ext uri="{FF2B5EF4-FFF2-40B4-BE49-F238E27FC236}">
                <a16:creationId xmlns:a16="http://schemas.microsoft.com/office/drawing/2014/main" id="{5C76BEF5-E81E-46CA-A20C-A32A6C0B8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472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782" y="354841"/>
            <a:ext cx="1057701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BIODATA DIRI:</a:t>
            </a:r>
          </a:p>
          <a:p>
            <a:endParaRPr lang="en-US" sz="2400" dirty="0"/>
          </a:p>
          <a:p>
            <a:r>
              <a:rPr lang="en-US" sz="2400" dirty="0"/>
              <a:t>NAMA LENGKAP	  : MUHAMMAD SAIDI RAHMAN, M.KOM</a:t>
            </a:r>
          </a:p>
          <a:p>
            <a:r>
              <a:rPr lang="en-US" sz="2400" dirty="0"/>
              <a:t>NAMA PANGGILAN	  : SAIDI</a:t>
            </a:r>
          </a:p>
          <a:p>
            <a:r>
              <a:rPr lang="en-US" sz="2400" dirty="0"/>
              <a:t>TEMPAT LAHIR		  : PULAU SUGARA, BARITO KUALA</a:t>
            </a:r>
          </a:p>
          <a:p>
            <a:pPr marL="1528763" indent="-1528763"/>
            <a:r>
              <a:rPr lang="en-US" sz="2400" dirty="0"/>
              <a:t>ALAMAT			  : Jl. Budi </a:t>
            </a:r>
            <a:r>
              <a:rPr lang="en-US" sz="2400" dirty="0" err="1"/>
              <a:t>Waluyo</a:t>
            </a:r>
            <a:r>
              <a:rPr lang="en-US" sz="2400" dirty="0"/>
              <a:t> </a:t>
            </a:r>
            <a:r>
              <a:rPr lang="en-US" sz="2400" dirty="0" err="1"/>
              <a:t>Kel</a:t>
            </a:r>
            <a:r>
              <a:rPr lang="en-US" sz="2400" dirty="0"/>
              <a:t>. Sungai </a:t>
            </a:r>
            <a:r>
              <a:rPr lang="en-US" sz="2400" dirty="0" err="1"/>
              <a:t>Ulin</a:t>
            </a:r>
            <a:r>
              <a:rPr lang="en-US" sz="2400" dirty="0"/>
              <a:t> </a:t>
            </a:r>
            <a:r>
              <a:rPr lang="en-US" sz="2400" dirty="0" err="1"/>
              <a:t>Banjarbaru</a:t>
            </a:r>
            <a:endParaRPr lang="en-US" sz="2400" dirty="0"/>
          </a:p>
          <a:p>
            <a:r>
              <a:rPr lang="en-US" sz="2400" dirty="0"/>
              <a:t>RIWAYAT SEKOLAH  	  : 1. SDN BERANGAS BARAT 2</a:t>
            </a:r>
          </a:p>
          <a:p>
            <a:pPr indent="3052763"/>
            <a:r>
              <a:rPr lang="en-US" sz="2400" dirty="0"/>
              <a:t>2. MTS AL-AZHAR</a:t>
            </a:r>
          </a:p>
          <a:p>
            <a:pPr indent="3052763"/>
            <a:r>
              <a:rPr lang="en-US" sz="2400" dirty="0"/>
              <a:t>3. SMK NEGERI 4 BANJARMASIN (RPL)</a:t>
            </a:r>
          </a:p>
          <a:p>
            <a:pPr indent="3052763"/>
            <a:r>
              <a:rPr lang="en-US" sz="2400" dirty="0"/>
              <a:t>4. STMIK INDONESIA BANJARMASIN</a:t>
            </a:r>
          </a:p>
          <a:p>
            <a:pPr indent="3052763"/>
            <a:r>
              <a:rPr lang="en-US" sz="2400" dirty="0"/>
              <a:t>5. UDINUS SEMARANG</a:t>
            </a:r>
          </a:p>
          <a:p>
            <a:r>
              <a:rPr lang="en-US" sz="2400" dirty="0"/>
              <a:t>MATA KULIAH 		  : 1. P. VISUAL 1</a:t>
            </a:r>
            <a:br>
              <a:rPr lang="en-US" sz="2400" dirty="0"/>
            </a:br>
            <a:r>
              <a:rPr lang="en-US" sz="2400" dirty="0"/>
              <a:t>			    2. P. Web 2</a:t>
            </a:r>
          </a:p>
          <a:p>
            <a:r>
              <a:rPr lang="en-US" sz="2400" dirty="0"/>
              <a:t>			    3. PBO 1</a:t>
            </a:r>
          </a:p>
          <a:p>
            <a:r>
              <a:rPr lang="en-US" sz="2400" dirty="0"/>
              <a:t>			    4. KSK</a:t>
            </a:r>
          </a:p>
          <a:p>
            <a:r>
              <a:rPr lang="en-US" sz="2400" dirty="0"/>
              <a:t>			    5. </a:t>
            </a:r>
            <a:r>
              <a:rPr lang="en-US" sz="2400" dirty="0" err="1"/>
              <a:t>Pengolahan</a:t>
            </a:r>
            <a:r>
              <a:rPr lang="en-US" sz="2400" dirty="0"/>
              <a:t> Citra</a:t>
            </a:r>
          </a:p>
          <a:p>
            <a:r>
              <a:rPr lang="en-US" sz="2400" dirty="0"/>
              <a:t>CONTACT PERSON : 082255259011 (WA/Telegram)</a:t>
            </a:r>
          </a:p>
          <a:p>
            <a:r>
              <a:rPr lang="en-US" sz="2400" dirty="0"/>
              <a:t>						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2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D215-5B38-4DB6-A2DB-952CA8E0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Tata 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9FE8-38A6-4EA9-BC09-DEA34E84C2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90688"/>
            <a:ext cx="10363826" cy="4100511"/>
          </a:xfrm>
        </p:spPr>
        <p:txBody>
          <a:bodyPr/>
          <a:lstStyle/>
          <a:p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10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Ijin</a:t>
            </a:r>
            <a:r>
              <a:rPr lang="en-US" dirty="0"/>
              <a:t>/</a:t>
            </a:r>
            <a:r>
              <a:rPr lang="en-US" dirty="0" err="1"/>
              <a:t>sakit</a:t>
            </a:r>
            <a:r>
              <a:rPr lang="en-US" dirty="0"/>
              <a:t> chat </a:t>
            </a:r>
            <a:r>
              <a:rPr lang="en-US" dirty="0" err="1"/>
              <a:t>melalui</a:t>
            </a:r>
            <a:r>
              <a:rPr lang="en-US" dirty="0"/>
              <a:t> WA/Telegram.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= Alpha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87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KONTRAK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PEMBOBOTAN NILAI</a:t>
            </a:r>
          </a:p>
          <a:p>
            <a:pPr lvl="1"/>
            <a:r>
              <a:rPr lang="en-US" dirty="0" err="1"/>
              <a:t>Kehadiran</a:t>
            </a:r>
            <a:r>
              <a:rPr lang="en-US" dirty="0"/>
              <a:t>	: 10%</a:t>
            </a:r>
          </a:p>
          <a:p>
            <a:pPr lvl="1"/>
            <a:r>
              <a:rPr lang="en-US" dirty="0"/>
              <a:t>TUGAS		: 30%</a:t>
            </a:r>
          </a:p>
          <a:p>
            <a:pPr lvl="1"/>
            <a:r>
              <a:rPr lang="en-US" dirty="0"/>
              <a:t>UTS		: 25%</a:t>
            </a:r>
          </a:p>
          <a:p>
            <a:pPr lvl="1"/>
            <a:r>
              <a:rPr lang="en-US" dirty="0"/>
              <a:t>UAS		: 35%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sz="2000" dirty="0" err="1"/>
              <a:t>Syarat</a:t>
            </a:r>
            <a:r>
              <a:rPr lang="en-US" sz="2000" dirty="0"/>
              <a:t> lulus </a:t>
            </a:r>
            <a:r>
              <a:rPr lang="en-US" sz="2000" dirty="0" err="1"/>
              <a:t>perkuliahan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 3 x </a:t>
            </a:r>
            <a:r>
              <a:rPr lang="en-US" sz="2000" dirty="0" err="1"/>
              <a:t>pertemuan</a:t>
            </a:r>
            <a:endParaRPr lang="en-US" sz="2000" dirty="0"/>
          </a:p>
          <a:p>
            <a:pPr marL="342900" lvl="1" indent="-342900"/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4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4B5B-9034-439D-AC6E-C4B3620C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Prasyarat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D258-2B54-484D-9628-CC480D358D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654834" cy="3424107"/>
          </a:xfrm>
        </p:spPr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r>
              <a:rPr lang="en-US" dirty="0"/>
              <a:t>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25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A7FA-9891-45AC-B5CE-86EDAA59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60FE-71A1-4E4A-B816-7A312E80C4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400" y="1658677"/>
            <a:ext cx="10363826" cy="4578635"/>
          </a:xfrm>
        </p:spPr>
        <p:txBody>
          <a:bodyPr>
            <a:normAutofit/>
          </a:bodyPr>
          <a:lstStyle/>
          <a:p>
            <a:r>
              <a:rPr lang="en-US" dirty="0" err="1"/>
              <a:t>Defini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Visual 1</a:t>
            </a:r>
          </a:p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Borland Delphi 7</a:t>
            </a:r>
          </a:p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Borland Delphi 7</a:t>
            </a:r>
          </a:p>
          <a:p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dengan</a:t>
            </a:r>
            <a:r>
              <a:rPr lang="en-US" dirty="0"/>
              <a:t> Borland Delphi 7</a:t>
            </a:r>
          </a:p>
          <a:p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pad Delphi 7</a:t>
            </a:r>
          </a:p>
          <a:p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Operator pada Delphi 7</a:t>
            </a:r>
          </a:p>
          <a:p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(looping)</a:t>
            </a:r>
          </a:p>
        </p:txBody>
      </p:sp>
    </p:spTree>
    <p:extLst>
      <p:ext uri="{BB962C8B-B14F-4D97-AF65-F5344CB8AC3E}">
        <p14:creationId xmlns:p14="http://schemas.microsoft.com/office/powerpoint/2010/main" val="374619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781-B02A-44DD-99B0-176FDE3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Singkat</a:t>
            </a:r>
            <a:r>
              <a:rPr lang="en-US" dirty="0"/>
              <a:t> P. Visual 1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65C7-57E1-487B-A9B9-C48FF95D7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5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apan sirkuit elektronik">
            <a:extLst>
              <a:ext uri="{FF2B5EF4-FFF2-40B4-BE49-F238E27FC236}">
                <a16:creationId xmlns:a16="http://schemas.microsoft.com/office/drawing/2014/main" id="{11E53CF0-FF68-46DE-BEB1-7A352B89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F94119-3E39-4575-ABD7-12020EA7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Bagaimana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Membuat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Variabel</a:t>
            </a:r>
            <a:r>
              <a:rPr lang="en-US" sz="6000" dirty="0">
                <a:solidFill>
                  <a:srgbClr val="FFFFFF"/>
                </a:solidFill>
              </a:rPr>
              <a:t> di Bahasa </a:t>
            </a:r>
            <a:r>
              <a:rPr lang="en-US" sz="6000" dirty="0" err="1">
                <a:solidFill>
                  <a:srgbClr val="FFFFFF"/>
                </a:solidFill>
              </a:rPr>
              <a:t>Pemrograman</a:t>
            </a:r>
            <a:r>
              <a:rPr lang="en-US" sz="6000" dirty="0">
                <a:solidFill>
                  <a:srgbClr val="FFFFFF"/>
                </a:solidFill>
              </a:rPr>
              <a:t> Pascal?</a:t>
            </a:r>
          </a:p>
        </p:txBody>
      </p:sp>
    </p:spTree>
    <p:extLst>
      <p:ext uri="{BB962C8B-B14F-4D97-AF65-F5344CB8AC3E}">
        <p14:creationId xmlns:p14="http://schemas.microsoft.com/office/powerpoint/2010/main" val="361566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5A29-FD53-4C8A-8D93-6F70EB95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 err="1"/>
              <a:t>Bagaimana</a:t>
            </a:r>
            <a:r>
              <a:rPr lang="en-US" sz="5000" dirty="0"/>
              <a:t> </a:t>
            </a:r>
            <a:r>
              <a:rPr lang="en-US" sz="5000" dirty="0" err="1"/>
              <a:t>struktur</a:t>
            </a:r>
            <a:r>
              <a:rPr lang="en-US" sz="5000" dirty="0"/>
              <a:t> </a:t>
            </a:r>
            <a:r>
              <a:rPr lang="en-US" sz="5000" dirty="0" err="1"/>
              <a:t>percabangan</a:t>
            </a:r>
            <a:r>
              <a:rPr lang="en-US" sz="5000" dirty="0"/>
              <a:t> di Bahasa </a:t>
            </a:r>
            <a:r>
              <a:rPr lang="en-US" sz="5000" dirty="0" err="1"/>
              <a:t>Pemrograman</a:t>
            </a:r>
            <a:r>
              <a:rPr lang="en-US" sz="5000" dirty="0"/>
              <a:t> Pascal ?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 descr="Papan sirkuit elektronik">
            <a:extLst>
              <a:ext uri="{FF2B5EF4-FFF2-40B4-BE49-F238E27FC236}">
                <a16:creationId xmlns:a16="http://schemas.microsoft.com/office/drawing/2014/main" id="{C55F3918-C556-4D4B-BAD3-1AB245B36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B3CFD2-35D3-4A3D-9F85-9575A75B4BF6}"/>
                  </a:ext>
                </a:extLst>
              </p14:cNvPr>
              <p14:cNvContentPartPr/>
              <p14:nvPr/>
            </p14:nvContentPartPr>
            <p14:xfrm>
              <a:off x="9876240" y="41878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B3CFD2-35D3-4A3D-9F85-9575A75B4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6880" y="4178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429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316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PEMROGRAMAN VISUAL 1</vt:lpstr>
      <vt:lpstr>PowerPoint Presentation</vt:lpstr>
      <vt:lpstr>Tata Tertib Perkuliahan</vt:lpstr>
      <vt:lpstr>KONTRAK KULIAH</vt:lpstr>
      <vt:lpstr>Mata Kuliah Prasyarat</vt:lpstr>
      <vt:lpstr>Materi Perkuliahan</vt:lpstr>
      <vt:lpstr>Review Singkat P. Visual 1</vt:lpstr>
      <vt:lpstr>Bagaimana Membuat Variabel di Bahasa Pemrograman Pascal?</vt:lpstr>
      <vt:lpstr>Bagaimana struktur percabangan di Bahasa Pemrograman Pascal ?</vt:lpstr>
      <vt:lpstr>Apa saja Jenis operator yang bisa kita gunakan di Bahasa pemrograman Pascal?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DEKSTOP</dc:title>
  <dc:creator>comoby</dc:creator>
  <cp:lastModifiedBy>Muhammad Saidi Rahman</cp:lastModifiedBy>
  <cp:revision>290</cp:revision>
  <dcterms:created xsi:type="dcterms:W3CDTF">2016-08-10T03:18:10Z</dcterms:created>
  <dcterms:modified xsi:type="dcterms:W3CDTF">2023-03-14T01:16:27Z</dcterms:modified>
</cp:coreProperties>
</file>