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Amatic SC"/>
      <p:regular r:id="rId20"/>
    </p:embeddedFont>
    <p:embeddedFont>
      <p:font typeface="Source Code Pro" panose="020B0509030403020204"/>
      <p:regular r:id="rId21"/>
    </p:embeddedFont>
    <p:embeddedFont>
      <p:font typeface="Calibri" panose="020F0502020204030204"/>
      <p:regular r:id="rId22"/>
    </p:embeddedFont>
    <p:embeddedFont>
      <p:font typeface="Bilbo" panose="02000000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2901"/>
            <a:ext cx="5029199" cy="4115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 strike="noStrike" cap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2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 panose="020B0604020202020204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3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 panose="020B0604020202020204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 panose="020B0509030403020204"/>
              <a:defRPr sz="1800"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</a:fld>
            <a:endParaRPr lang="en-GB" sz="1000">
              <a:solidFill>
                <a:schemeClr val="accen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900" b="0" i="0" u="none" strike="noStrike" cap="none">
              <a:solidFill>
                <a:srgbClr val="89898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CopyRIght 2005</a:t>
            </a:r>
            <a:endParaRPr lang="en-GB" sz="1200" b="0" i="0" u="none" strike="noStrike" cap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7956550" y="4893468"/>
            <a:ext cx="1187449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Bab 8 Hal </a:t>
            </a: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</a:fld>
            <a:endParaRPr lang="en-GB" sz="1200" b="0" i="0" u="none" strike="noStrike" cap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Keamanan dan Kontrol</a:t>
            </a:r>
            <a:endParaRPr lang="en-GB" sz="6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Sistem Informasi Manajemen 1</a:t>
            </a:r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95287" y="76200"/>
            <a:ext cx="80628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</a:t>
            </a:r>
            <a:b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Komunikasi Data &amp; Pemrosesan 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1164431"/>
            <a:ext cx="7772400" cy="33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komunikasi data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Pengiriman Pesan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Channel Komunikasi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Penerimaan Pesan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Pemrosesan Komputer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Penanganan Data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Penanganan Kesalahan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Database dan perpustakaan software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Password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Direktory Pemakai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Direktory Field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Enkripsi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83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50825" y="228600"/>
            <a:ext cx="85692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</a:t>
            </a:r>
            <a:b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 Komputer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1316831"/>
            <a:ext cx="7772400" cy="329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Penyeimbangan Operasi Komputer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Distribusi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Penyeimbangan Departemen Pemakai 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Penanganan Kesalahan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Penyimpanan Record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Perencanaan Berjaga-jaga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665558"/>
            <a:ext cx="7772400" cy="361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Operasi komputer yang aman tidak dapat dicapai dalam waktu singkat, perlu adanya perencanaan, Perencanaan Bencana (</a:t>
            </a:r>
            <a:r>
              <a:rPr lang="en-GB" sz="22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disaster planning</a:t>
            </a: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atau Perencanaan berjaga-jaga (</a:t>
            </a:r>
            <a:r>
              <a:rPr lang="en-GB" sz="22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contingency planning</a:t>
            </a: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Rencana Darurat (</a:t>
            </a:r>
            <a:r>
              <a:rPr lang="en-GB" sz="22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emergency plan</a:t>
            </a: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Rencana Cadangan (</a:t>
            </a:r>
            <a:r>
              <a:rPr lang="en-GB" sz="22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backup plan</a:t>
            </a: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Redudancy 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Diversity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Mobility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Rencana Catatan Vital </a:t>
            </a:r>
            <a:endParaRPr lang="en-GB"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Electronic Voulting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Remote journaling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 shadowing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Definisi Keamanan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1423987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Keamanan adalah proteksi atau perlindungan atas sumber-sumber fisik dan konseptual dari bahaya alam dan manusia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Tujuan Keamanan: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Kerahasiaan (</a:t>
            </a:r>
            <a:r>
              <a:rPr lang="en-GB" sz="2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Confidentiality</a:t>
            </a: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Ketersediaan (</a:t>
            </a:r>
            <a:r>
              <a:rPr lang="en-GB" sz="2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Availability</a:t>
            </a: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Integritas (</a:t>
            </a:r>
            <a:r>
              <a:rPr lang="en-GB" sz="2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Integrity</a:t>
            </a: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Keamanan Sistem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1423987"/>
            <a:ext cx="7772400" cy="3415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Keamanan sistem mengacu pada perlindungan terhadap semua sumber daya informasi</a:t>
            </a:r>
            <a:endParaRPr lang="en-GB"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Jika Sistem informasi ingin selalu menjaga keamanan isinya maka harus memiliki 3 property:</a:t>
            </a:r>
            <a:endParaRPr lang="en-GB"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Integritas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Audibilitas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marR="0" lvl="2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Berdaya kontrol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Ancaman Keamanan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1423987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Pengungkapan tidak sah dan pencurian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Penggunaan tidak sah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Penghacuran tidak sah dan penolakan jasa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Modifikasi tidak sah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595200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Pengendalian Akses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95287" y="840581"/>
            <a:ext cx="8424900" cy="3086100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Pengendalian akses dicapai melalui suatu proses: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Identifikasi pemakai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Pembuktian keaslian pemakai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Otorisasi pemakai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348037" y="2463402"/>
            <a:ext cx="1800225" cy="3238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348037" y="3057525"/>
            <a:ext cx="1800225" cy="3238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Identification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348037" y="3489721"/>
            <a:ext cx="1800225" cy="3238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Authentication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348037" y="3975496"/>
            <a:ext cx="1800225" cy="3238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Authorization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476375" y="3057525"/>
            <a:ext cx="1295400" cy="756046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profiles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76375" y="3867150"/>
            <a:ext cx="1295400" cy="54054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Access 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Control File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987675" y="4516050"/>
            <a:ext cx="1178400" cy="485700"/>
          </a:xfrm>
          <a:prstGeom prst="can">
            <a:avLst>
              <a:gd name="adj" fmla="val 6422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356100" y="4495800"/>
            <a:ext cx="1178400" cy="5061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Software 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Library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43662" y="3489721"/>
            <a:ext cx="1295400" cy="377427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Audit Log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300787" y="4030265"/>
            <a:ext cx="1584325" cy="3238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Report Writer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588125" y="4482702"/>
            <a:ext cx="1079500" cy="573881"/>
          </a:xfrm>
          <a:prstGeom prst="flowChartDocumen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Security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report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2843211" y="3219450"/>
            <a:ext cx="4333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2843211" y="3651646"/>
            <a:ext cx="4333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2843211" y="4137421"/>
            <a:ext cx="4333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9" name="Shape 179"/>
          <p:cNvSpPr/>
          <p:nvPr/>
        </p:nvSpPr>
        <p:spPr>
          <a:xfrm>
            <a:off x="5292725" y="3219450"/>
            <a:ext cx="681037" cy="3357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76"/>
                </a:lnTo>
                <a:lnTo>
                  <a:pt x="120000" y="12000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0" name="Shape 180"/>
          <p:cNvCxnSpPr/>
          <p:nvPr/>
        </p:nvCxnSpPr>
        <p:spPr>
          <a:xfrm>
            <a:off x="5292725" y="3651646"/>
            <a:ext cx="10080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81" name="Shape 181"/>
          <p:cNvSpPr/>
          <p:nvPr/>
        </p:nvSpPr>
        <p:spPr>
          <a:xfrm rot="10800000" flipH="1">
            <a:off x="5292725" y="3801665"/>
            <a:ext cx="681037" cy="3357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76"/>
                </a:lnTo>
                <a:lnTo>
                  <a:pt x="120000" y="12000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" name="Shape 182"/>
          <p:cNvCxnSpPr/>
          <p:nvPr/>
        </p:nvCxnSpPr>
        <p:spPr>
          <a:xfrm rot="5400000">
            <a:off x="6957813" y="3948707"/>
            <a:ext cx="2702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6957813" y="4435673"/>
            <a:ext cx="2702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4724201" y="4380904"/>
            <a:ext cx="2702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3500238" y="4380904"/>
            <a:ext cx="2702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4076501" y="2922388"/>
            <a:ext cx="2702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Metode Mendapatkan dan Memelihara Kontrol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29775" y="1548587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Untuk melakukan kontrol, langkah yang dapat dilakukan oleh manajer :</a:t>
            </a:r>
            <a:endParaRPr lang="en-GB"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Manajemen dapat melakukan kontrol langsung</a:t>
            </a:r>
            <a:endParaRPr lang="en-GB"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Manajemen mengontrol CBIS secara tidak langsung dengan terus menerus malalui CIO</a:t>
            </a:r>
            <a:endParaRPr lang="en-GB"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96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Manajemen mengontrol CBIS langsung berkenaan dengan proyeknya</a:t>
            </a:r>
            <a:endParaRPr lang="en-GB"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1812925" y="1471612"/>
            <a:ext cx="4795836" cy="3364706"/>
            <a:chOff x="1812925" y="1962150"/>
            <a:chExt cx="4795836" cy="4486275"/>
          </a:xfrm>
        </p:grpSpPr>
        <p:sp>
          <p:nvSpPr>
            <p:cNvPr id="198" name="Shape 198"/>
            <p:cNvSpPr/>
            <p:nvPr/>
          </p:nvSpPr>
          <p:spPr>
            <a:xfrm>
              <a:off x="4895850" y="2359025"/>
              <a:ext cx="1712911" cy="25034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378" y="0"/>
                  </a:moveTo>
                  <a:lnTo>
                    <a:pt x="50268" y="1141"/>
                  </a:lnTo>
                  <a:lnTo>
                    <a:pt x="53049" y="2358"/>
                  </a:lnTo>
                  <a:lnTo>
                    <a:pt x="54828" y="3500"/>
                  </a:lnTo>
                  <a:lnTo>
                    <a:pt x="57608" y="4717"/>
                  </a:lnTo>
                  <a:lnTo>
                    <a:pt x="59499" y="5935"/>
                  </a:lnTo>
                  <a:lnTo>
                    <a:pt x="62279" y="7076"/>
                  </a:lnTo>
                  <a:lnTo>
                    <a:pt x="64170" y="8294"/>
                  </a:lnTo>
                  <a:lnTo>
                    <a:pt x="66061" y="9435"/>
                  </a:lnTo>
                  <a:lnTo>
                    <a:pt x="68841" y="11261"/>
                  </a:lnTo>
                  <a:lnTo>
                    <a:pt x="70732" y="12479"/>
                  </a:lnTo>
                  <a:lnTo>
                    <a:pt x="72511" y="13620"/>
                  </a:lnTo>
                  <a:lnTo>
                    <a:pt x="74402" y="14838"/>
                  </a:lnTo>
                  <a:lnTo>
                    <a:pt x="76292" y="16588"/>
                  </a:lnTo>
                  <a:lnTo>
                    <a:pt x="78183" y="17805"/>
                  </a:lnTo>
                  <a:lnTo>
                    <a:pt x="80963" y="18947"/>
                  </a:lnTo>
                  <a:lnTo>
                    <a:pt x="82743" y="20773"/>
                  </a:lnTo>
                  <a:lnTo>
                    <a:pt x="83744" y="21915"/>
                  </a:lnTo>
                  <a:lnTo>
                    <a:pt x="85634" y="23741"/>
                  </a:lnTo>
                  <a:lnTo>
                    <a:pt x="87414" y="24882"/>
                  </a:lnTo>
                  <a:lnTo>
                    <a:pt x="89304" y="26708"/>
                  </a:lnTo>
                  <a:lnTo>
                    <a:pt x="91195" y="28459"/>
                  </a:lnTo>
                  <a:lnTo>
                    <a:pt x="92974" y="29676"/>
                  </a:lnTo>
                  <a:lnTo>
                    <a:pt x="93975" y="31426"/>
                  </a:lnTo>
                  <a:lnTo>
                    <a:pt x="95866" y="33253"/>
                  </a:lnTo>
                  <a:lnTo>
                    <a:pt x="97645" y="34394"/>
                  </a:lnTo>
                  <a:lnTo>
                    <a:pt x="98646" y="36220"/>
                  </a:lnTo>
                  <a:lnTo>
                    <a:pt x="100426" y="37970"/>
                  </a:lnTo>
                  <a:lnTo>
                    <a:pt x="101427" y="39797"/>
                  </a:lnTo>
                  <a:lnTo>
                    <a:pt x="102316" y="40938"/>
                  </a:lnTo>
                  <a:lnTo>
                    <a:pt x="104207" y="42764"/>
                  </a:lnTo>
                  <a:lnTo>
                    <a:pt x="105097" y="44514"/>
                  </a:lnTo>
                  <a:lnTo>
                    <a:pt x="106098" y="46341"/>
                  </a:lnTo>
                  <a:lnTo>
                    <a:pt x="107877" y="48091"/>
                  </a:lnTo>
                  <a:lnTo>
                    <a:pt x="108878" y="49841"/>
                  </a:lnTo>
                  <a:lnTo>
                    <a:pt x="109768" y="51667"/>
                  </a:lnTo>
                  <a:lnTo>
                    <a:pt x="110658" y="53417"/>
                  </a:lnTo>
                  <a:lnTo>
                    <a:pt x="111658" y="55244"/>
                  </a:lnTo>
                  <a:lnTo>
                    <a:pt x="112548" y="56994"/>
                  </a:lnTo>
                  <a:lnTo>
                    <a:pt x="113549" y="58820"/>
                  </a:lnTo>
                  <a:lnTo>
                    <a:pt x="114439" y="60570"/>
                  </a:lnTo>
                  <a:lnTo>
                    <a:pt x="114439" y="62320"/>
                  </a:lnTo>
                  <a:lnTo>
                    <a:pt x="115329" y="64147"/>
                  </a:lnTo>
                  <a:lnTo>
                    <a:pt x="116329" y="65897"/>
                  </a:lnTo>
                  <a:lnTo>
                    <a:pt x="116329" y="67723"/>
                  </a:lnTo>
                  <a:lnTo>
                    <a:pt x="117219" y="69473"/>
                  </a:lnTo>
                  <a:lnTo>
                    <a:pt x="118109" y="71299"/>
                  </a:lnTo>
                  <a:lnTo>
                    <a:pt x="118109" y="73658"/>
                  </a:lnTo>
                  <a:lnTo>
                    <a:pt x="118109" y="75409"/>
                  </a:lnTo>
                  <a:lnTo>
                    <a:pt x="119110" y="77235"/>
                  </a:lnTo>
                  <a:lnTo>
                    <a:pt x="119110" y="78985"/>
                  </a:lnTo>
                  <a:lnTo>
                    <a:pt x="119110" y="80735"/>
                  </a:lnTo>
                  <a:lnTo>
                    <a:pt x="120000" y="82561"/>
                  </a:lnTo>
                  <a:lnTo>
                    <a:pt x="120000" y="84311"/>
                  </a:lnTo>
                  <a:lnTo>
                    <a:pt x="120000" y="86746"/>
                  </a:lnTo>
                  <a:lnTo>
                    <a:pt x="120000" y="88497"/>
                  </a:lnTo>
                  <a:lnTo>
                    <a:pt x="120000" y="90247"/>
                  </a:lnTo>
                  <a:lnTo>
                    <a:pt x="120000" y="92073"/>
                  </a:lnTo>
                  <a:lnTo>
                    <a:pt x="120000" y="93823"/>
                  </a:lnTo>
                  <a:lnTo>
                    <a:pt x="119110" y="95649"/>
                  </a:lnTo>
                  <a:lnTo>
                    <a:pt x="119110" y="98008"/>
                  </a:lnTo>
                  <a:lnTo>
                    <a:pt x="119110" y="99759"/>
                  </a:lnTo>
                  <a:lnTo>
                    <a:pt x="118109" y="101585"/>
                  </a:lnTo>
                  <a:lnTo>
                    <a:pt x="118109" y="103335"/>
                  </a:lnTo>
                  <a:lnTo>
                    <a:pt x="118109" y="105161"/>
                  </a:lnTo>
                  <a:lnTo>
                    <a:pt x="117219" y="106911"/>
                  </a:lnTo>
                  <a:lnTo>
                    <a:pt x="116329" y="108662"/>
                  </a:lnTo>
                  <a:lnTo>
                    <a:pt x="116329" y="110488"/>
                  </a:lnTo>
                  <a:lnTo>
                    <a:pt x="115329" y="112238"/>
                  </a:lnTo>
                  <a:lnTo>
                    <a:pt x="114439" y="114673"/>
                  </a:lnTo>
                  <a:lnTo>
                    <a:pt x="114439" y="116423"/>
                  </a:lnTo>
                  <a:lnTo>
                    <a:pt x="113549" y="118173"/>
                  </a:lnTo>
                  <a:lnTo>
                    <a:pt x="112548" y="120000"/>
                  </a:lnTo>
                  <a:lnTo>
                    <a:pt x="32585" y="103944"/>
                  </a:lnTo>
                  <a:lnTo>
                    <a:pt x="32585" y="103335"/>
                  </a:lnTo>
                  <a:lnTo>
                    <a:pt x="33475" y="102194"/>
                  </a:lnTo>
                  <a:lnTo>
                    <a:pt x="33475" y="101585"/>
                  </a:lnTo>
                  <a:lnTo>
                    <a:pt x="33475" y="100367"/>
                  </a:lnTo>
                  <a:lnTo>
                    <a:pt x="34365" y="99226"/>
                  </a:lnTo>
                  <a:lnTo>
                    <a:pt x="34365" y="98617"/>
                  </a:lnTo>
                  <a:lnTo>
                    <a:pt x="34365" y="97400"/>
                  </a:lnTo>
                  <a:lnTo>
                    <a:pt x="35366" y="96791"/>
                  </a:lnTo>
                  <a:lnTo>
                    <a:pt x="35366" y="95649"/>
                  </a:lnTo>
                  <a:lnTo>
                    <a:pt x="35366" y="95041"/>
                  </a:lnTo>
                  <a:lnTo>
                    <a:pt x="35366" y="93823"/>
                  </a:lnTo>
                  <a:lnTo>
                    <a:pt x="35366" y="93214"/>
                  </a:lnTo>
                  <a:lnTo>
                    <a:pt x="36255" y="92073"/>
                  </a:lnTo>
                  <a:lnTo>
                    <a:pt x="36255" y="90856"/>
                  </a:lnTo>
                  <a:lnTo>
                    <a:pt x="36255" y="90247"/>
                  </a:lnTo>
                  <a:lnTo>
                    <a:pt x="36255" y="89105"/>
                  </a:lnTo>
                  <a:lnTo>
                    <a:pt x="36255" y="88497"/>
                  </a:lnTo>
                  <a:lnTo>
                    <a:pt x="36255" y="87279"/>
                  </a:lnTo>
                  <a:lnTo>
                    <a:pt x="36255" y="86746"/>
                  </a:lnTo>
                  <a:lnTo>
                    <a:pt x="36255" y="85529"/>
                  </a:lnTo>
                  <a:lnTo>
                    <a:pt x="36255" y="84311"/>
                  </a:lnTo>
                  <a:lnTo>
                    <a:pt x="35366" y="83779"/>
                  </a:lnTo>
                  <a:lnTo>
                    <a:pt x="35366" y="82561"/>
                  </a:lnTo>
                  <a:lnTo>
                    <a:pt x="35366" y="81953"/>
                  </a:lnTo>
                  <a:lnTo>
                    <a:pt x="35366" y="80735"/>
                  </a:lnTo>
                  <a:lnTo>
                    <a:pt x="35366" y="80202"/>
                  </a:lnTo>
                  <a:lnTo>
                    <a:pt x="34365" y="78985"/>
                  </a:lnTo>
                  <a:lnTo>
                    <a:pt x="34365" y="78376"/>
                  </a:lnTo>
                  <a:lnTo>
                    <a:pt x="34365" y="77235"/>
                  </a:lnTo>
                  <a:lnTo>
                    <a:pt x="33475" y="76626"/>
                  </a:lnTo>
                  <a:lnTo>
                    <a:pt x="33475" y="75409"/>
                  </a:lnTo>
                  <a:lnTo>
                    <a:pt x="33475" y="74267"/>
                  </a:lnTo>
                  <a:lnTo>
                    <a:pt x="32585" y="73658"/>
                  </a:lnTo>
                  <a:lnTo>
                    <a:pt x="32585" y="72441"/>
                  </a:lnTo>
                  <a:lnTo>
                    <a:pt x="31584" y="71832"/>
                  </a:lnTo>
                  <a:lnTo>
                    <a:pt x="31584" y="70691"/>
                  </a:lnTo>
                  <a:lnTo>
                    <a:pt x="30695" y="70082"/>
                  </a:lnTo>
                  <a:lnTo>
                    <a:pt x="30695" y="68864"/>
                  </a:lnTo>
                  <a:lnTo>
                    <a:pt x="29694" y="68332"/>
                  </a:lnTo>
                  <a:lnTo>
                    <a:pt x="29694" y="67723"/>
                  </a:lnTo>
                  <a:lnTo>
                    <a:pt x="28804" y="66506"/>
                  </a:lnTo>
                  <a:lnTo>
                    <a:pt x="27914" y="65897"/>
                  </a:lnTo>
                  <a:lnTo>
                    <a:pt x="27914" y="64755"/>
                  </a:lnTo>
                  <a:lnTo>
                    <a:pt x="26913" y="64147"/>
                  </a:lnTo>
                  <a:lnTo>
                    <a:pt x="26024" y="62929"/>
                  </a:lnTo>
                  <a:lnTo>
                    <a:pt x="25134" y="62320"/>
                  </a:lnTo>
                  <a:lnTo>
                    <a:pt x="25134" y="61788"/>
                  </a:lnTo>
                  <a:lnTo>
                    <a:pt x="24133" y="60570"/>
                  </a:lnTo>
                  <a:lnTo>
                    <a:pt x="23243" y="59961"/>
                  </a:lnTo>
                  <a:lnTo>
                    <a:pt x="22354" y="59353"/>
                  </a:lnTo>
                  <a:lnTo>
                    <a:pt x="21353" y="58211"/>
                  </a:lnTo>
                  <a:lnTo>
                    <a:pt x="20463" y="57603"/>
                  </a:lnTo>
                  <a:lnTo>
                    <a:pt x="19462" y="56994"/>
                  </a:lnTo>
                  <a:lnTo>
                    <a:pt x="19462" y="56385"/>
                  </a:lnTo>
                  <a:lnTo>
                    <a:pt x="18572" y="55244"/>
                  </a:lnTo>
                  <a:lnTo>
                    <a:pt x="17683" y="54635"/>
                  </a:lnTo>
                  <a:lnTo>
                    <a:pt x="16682" y="54026"/>
                  </a:lnTo>
                  <a:lnTo>
                    <a:pt x="15792" y="53417"/>
                  </a:lnTo>
                  <a:lnTo>
                    <a:pt x="14902" y="52809"/>
                  </a:lnTo>
                  <a:lnTo>
                    <a:pt x="13012" y="51667"/>
                  </a:lnTo>
                  <a:lnTo>
                    <a:pt x="12011" y="51058"/>
                  </a:lnTo>
                  <a:lnTo>
                    <a:pt x="11121" y="50450"/>
                  </a:lnTo>
                  <a:lnTo>
                    <a:pt x="10231" y="49841"/>
                  </a:lnTo>
                  <a:lnTo>
                    <a:pt x="9230" y="49308"/>
                  </a:lnTo>
                  <a:lnTo>
                    <a:pt x="8341" y="48700"/>
                  </a:lnTo>
                  <a:lnTo>
                    <a:pt x="7451" y="48091"/>
                  </a:lnTo>
                  <a:lnTo>
                    <a:pt x="5560" y="47482"/>
                  </a:lnTo>
                  <a:lnTo>
                    <a:pt x="4670" y="46873"/>
                  </a:lnTo>
                  <a:lnTo>
                    <a:pt x="3670" y="46341"/>
                  </a:lnTo>
                  <a:lnTo>
                    <a:pt x="2780" y="45732"/>
                  </a:lnTo>
                  <a:lnTo>
                    <a:pt x="889" y="45123"/>
                  </a:lnTo>
                  <a:lnTo>
                    <a:pt x="0" y="44514"/>
                  </a:lnTo>
                  <a:lnTo>
                    <a:pt x="48378" y="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230687" y="4527550"/>
              <a:ext cx="2271711" cy="1920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925"/>
                  </a:moveTo>
                  <a:lnTo>
                    <a:pt x="119329" y="23206"/>
                  </a:lnTo>
                  <a:lnTo>
                    <a:pt x="118574" y="25586"/>
                  </a:lnTo>
                  <a:lnTo>
                    <a:pt x="117903" y="27867"/>
                  </a:lnTo>
                  <a:lnTo>
                    <a:pt x="117232" y="30247"/>
                  </a:lnTo>
                  <a:lnTo>
                    <a:pt x="116477" y="32528"/>
                  </a:lnTo>
                  <a:lnTo>
                    <a:pt x="115136" y="34115"/>
                  </a:lnTo>
                  <a:lnTo>
                    <a:pt x="114381" y="36396"/>
                  </a:lnTo>
                  <a:lnTo>
                    <a:pt x="113710" y="38677"/>
                  </a:lnTo>
                  <a:lnTo>
                    <a:pt x="112285" y="41057"/>
                  </a:lnTo>
                  <a:lnTo>
                    <a:pt x="111614" y="43338"/>
                  </a:lnTo>
                  <a:lnTo>
                    <a:pt x="110859" y="45719"/>
                  </a:lnTo>
                  <a:lnTo>
                    <a:pt x="109517" y="48000"/>
                  </a:lnTo>
                  <a:lnTo>
                    <a:pt x="108763" y="49586"/>
                  </a:lnTo>
                  <a:lnTo>
                    <a:pt x="107421" y="51867"/>
                  </a:lnTo>
                  <a:lnTo>
                    <a:pt x="105995" y="54247"/>
                  </a:lnTo>
                  <a:lnTo>
                    <a:pt x="105241" y="55735"/>
                  </a:lnTo>
                  <a:lnTo>
                    <a:pt x="103899" y="58115"/>
                  </a:lnTo>
                  <a:lnTo>
                    <a:pt x="102473" y="60396"/>
                  </a:lnTo>
                  <a:lnTo>
                    <a:pt x="101048" y="61983"/>
                  </a:lnTo>
                  <a:lnTo>
                    <a:pt x="99706" y="64264"/>
                  </a:lnTo>
                  <a:lnTo>
                    <a:pt x="98280" y="65851"/>
                  </a:lnTo>
                  <a:lnTo>
                    <a:pt x="97526" y="68132"/>
                  </a:lnTo>
                  <a:lnTo>
                    <a:pt x="96184" y="69719"/>
                  </a:lnTo>
                  <a:lnTo>
                    <a:pt x="94088" y="71206"/>
                  </a:lnTo>
                  <a:lnTo>
                    <a:pt x="92662" y="73586"/>
                  </a:lnTo>
                  <a:lnTo>
                    <a:pt x="91236" y="75074"/>
                  </a:lnTo>
                  <a:lnTo>
                    <a:pt x="89811" y="76661"/>
                  </a:lnTo>
                  <a:lnTo>
                    <a:pt x="88469" y="78942"/>
                  </a:lnTo>
                  <a:lnTo>
                    <a:pt x="87044" y="80528"/>
                  </a:lnTo>
                  <a:lnTo>
                    <a:pt x="84947" y="82115"/>
                  </a:lnTo>
                  <a:lnTo>
                    <a:pt x="83522" y="83603"/>
                  </a:lnTo>
                  <a:lnTo>
                    <a:pt x="82096" y="85190"/>
                  </a:lnTo>
                  <a:lnTo>
                    <a:pt x="80000" y="86776"/>
                  </a:lnTo>
                  <a:lnTo>
                    <a:pt x="78574" y="88264"/>
                  </a:lnTo>
                  <a:lnTo>
                    <a:pt x="76477" y="89851"/>
                  </a:lnTo>
                  <a:lnTo>
                    <a:pt x="75136" y="91338"/>
                  </a:lnTo>
                  <a:lnTo>
                    <a:pt x="73039" y="92925"/>
                  </a:lnTo>
                  <a:lnTo>
                    <a:pt x="71614" y="94512"/>
                  </a:lnTo>
                  <a:lnTo>
                    <a:pt x="69517" y="96000"/>
                  </a:lnTo>
                  <a:lnTo>
                    <a:pt x="68092" y="97586"/>
                  </a:lnTo>
                  <a:lnTo>
                    <a:pt x="65995" y="98380"/>
                  </a:lnTo>
                  <a:lnTo>
                    <a:pt x="63899" y="99867"/>
                  </a:lnTo>
                  <a:lnTo>
                    <a:pt x="62473" y="101454"/>
                  </a:lnTo>
                  <a:lnTo>
                    <a:pt x="60377" y="102247"/>
                  </a:lnTo>
                  <a:lnTo>
                    <a:pt x="58280" y="103735"/>
                  </a:lnTo>
                  <a:lnTo>
                    <a:pt x="56184" y="104528"/>
                  </a:lnTo>
                  <a:lnTo>
                    <a:pt x="54088" y="105322"/>
                  </a:lnTo>
                  <a:lnTo>
                    <a:pt x="52662" y="106909"/>
                  </a:lnTo>
                  <a:lnTo>
                    <a:pt x="50566" y="107603"/>
                  </a:lnTo>
                  <a:lnTo>
                    <a:pt x="48469" y="108396"/>
                  </a:lnTo>
                  <a:lnTo>
                    <a:pt x="46373" y="109983"/>
                  </a:lnTo>
                  <a:lnTo>
                    <a:pt x="44192" y="110776"/>
                  </a:lnTo>
                  <a:lnTo>
                    <a:pt x="42096" y="111471"/>
                  </a:lnTo>
                  <a:lnTo>
                    <a:pt x="40000" y="112264"/>
                  </a:lnTo>
                  <a:lnTo>
                    <a:pt x="37903" y="113057"/>
                  </a:lnTo>
                  <a:lnTo>
                    <a:pt x="35807" y="113851"/>
                  </a:lnTo>
                  <a:lnTo>
                    <a:pt x="33710" y="114644"/>
                  </a:lnTo>
                  <a:lnTo>
                    <a:pt x="31614" y="115338"/>
                  </a:lnTo>
                  <a:lnTo>
                    <a:pt x="29517" y="115338"/>
                  </a:lnTo>
                  <a:lnTo>
                    <a:pt x="27421" y="116132"/>
                  </a:lnTo>
                  <a:lnTo>
                    <a:pt x="25324" y="116925"/>
                  </a:lnTo>
                  <a:lnTo>
                    <a:pt x="23144" y="116925"/>
                  </a:lnTo>
                  <a:lnTo>
                    <a:pt x="21048" y="117719"/>
                  </a:lnTo>
                  <a:lnTo>
                    <a:pt x="18280" y="118512"/>
                  </a:lnTo>
                  <a:lnTo>
                    <a:pt x="16184" y="118512"/>
                  </a:lnTo>
                  <a:lnTo>
                    <a:pt x="14088" y="118512"/>
                  </a:lnTo>
                  <a:lnTo>
                    <a:pt x="11991" y="119305"/>
                  </a:lnTo>
                  <a:lnTo>
                    <a:pt x="9811" y="119305"/>
                  </a:lnTo>
                  <a:lnTo>
                    <a:pt x="7714" y="119305"/>
                  </a:lnTo>
                  <a:lnTo>
                    <a:pt x="5618" y="120000"/>
                  </a:lnTo>
                  <a:lnTo>
                    <a:pt x="3522" y="120000"/>
                  </a:lnTo>
                  <a:lnTo>
                    <a:pt x="754" y="120000"/>
                  </a:lnTo>
                  <a:lnTo>
                    <a:pt x="0" y="49586"/>
                  </a:lnTo>
                  <a:lnTo>
                    <a:pt x="754" y="49586"/>
                  </a:lnTo>
                  <a:lnTo>
                    <a:pt x="2096" y="49586"/>
                  </a:lnTo>
                  <a:lnTo>
                    <a:pt x="3522" y="49586"/>
                  </a:lnTo>
                  <a:lnTo>
                    <a:pt x="4192" y="48793"/>
                  </a:lnTo>
                  <a:lnTo>
                    <a:pt x="5618" y="48793"/>
                  </a:lnTo>
                  <a:lnTo>
                    <a:pt x="6373" y="48793"/>
                  </a:lnTo>
                  <a:lnTo>
                    <a:pt x="7714" y="48793"/>
                  </a:lnTo>
                  <a:lnTo>
                    <a:pt x="8469" y="48793"/>
                  </a:lnTo>
                  <a:lnTo>
                    <a:pt x="9811" y="48000"/>
                  </a:lnTo>
                  <a:lnTo>
                    <a:pt x="11236" y="48000"/>
                  </a:lnTo>
                  <a:lnTo>
                    <a:pt x="11991" y="48000"/>
                  </a:lnTo>
                  <a:lnTo>
                    <a:pt x="13333" y="47206"/>
                  </a:lnTo>
                  <a:lnTo>
                    <a:pt x="14088" y="47206"/>
                  </a:lnTo>
                  <a:lnTo>
                    <a:pt x="15429" y="47206"/>
                  </a:lnTo>
                  <a:lnTo>
                    <a:pt x="16184" y="46512"/>
                  </a:lnTo>
                  <a:lnTo>
                    <a:pt x="17526" y="46512"/>
                  </a:lnTo>
                  <a:lnTo>
                    <a:pt x="18280" y="45719"/>
                  </a:lnTo>
                  <a:lnTo>
                    <a:pt x="19706" y="45719"/>
                  </a:lnTo>
                  <a:lnTo>
                    <a:pt x="20377" y="44925"/>
                  </a:lnTo>
                  <a:lnTo>
                    <a:pt x="21802" y="44925"/>
                  </a:lnTo>
                  <a:lnTo>
                    <a:pt x="22473" y="44132"/>
                  </a:lnTo>
                  <a:lnTo>
                    <a:pt x="23899" y="44132"/>
                  </a:lnTo>
                  <a:lnTo>
                    <a:pt x="24570" y="43338"/>
                  </a:lnTo>
                  <a:lnTo>
                    <a:pt x="25324" y="42545"/>
                  </a:lnTo>
                  <a:lnTo>
                    <a:pt x="26666" y="42545"/>
                  </a:lnTo>
                  <a:lnTo>
                    <a:pt x="27421" y="41851"/>
                  </a:lnTo>
                  <a:lnTo>
                    <a:pt x="28763" y="41057"/>
                  </a:lnTo>
                  <a:lnTo>
                    <a:pt x="29517" y="40264"/>
                  </a:lnTo>
                  <a:lnTo>
                    <a:pt x="30859" y="40264"/>
                  </a:lnTo>
                  <a:lnTo>
                    <a:pt x="31614" y="39471"/>
                  </a:lnTo>
                  <a:lnTo>
                    <a:pt x="32285" y="38677"/>
                  </a:lnTo>
                  <a:lnTo>
                    <a:pt x="33710" y="37983"/>
                  </a:lnTo>
                  <a:lnTo>
                    <a:pt x="34381" y="37190"/>
                  </a:lnTo>
                  <a:lnTo>
                    <a:pt x="35136" y="36396"/>
                  </a:lnTo>
                  <a:lnTo>
                    <a:pt x="35807" y="36396"/>
                  </a:lnTo>
                  <a:lnTo>
                    <a:pt x="37232" y="35603"/>
                  </a:lnTo>
                  <a:lnTo>
                    <a:pt x="37903" y="34809"/>
                  </a:lnTo>
                  <a:lnTo>
                    <a:pt x="38658" y="34115"/>
                  </a:lnTo>
                  <a:lnTo>
                    <a:pt x="39329" y="33322"/>
                  </a:lnTo>
                  <a:lnTo>
                    <a:pt x="40754" y="32528"/>
                  </a:lnTo>
                  <a:lnTo>
                    <a:pt x="41425" y="31735"/>
                  </a:lnTo>
                  <a:lnTo>
                    <a:pt x="42096" y="30942"/>
                  </a:lnTo>
                  <a:lnTo>
                    <a:pt x="42851" y="29454"/>
                  </a:lnTo>
                  <a:lnTo>
                    <a:pt x="43522" y="28661"/>
                  </a:lnTo>
                  <a:lnTo>
                    <a:pt x="44192" y="27867"/>
                  </a:lnTo>
                  <a:lnTo>
                    <a:pt x="44947" y="27074"/>
                  </a:lnTo>
                  <a:lnTo>
                    <a:pt x="46373" y="26380"/>
                  </a:lnTo>
                  <a:lnTo>
                    <a:pt x="47044" y="25586"/>
                  </a:lnTo>
                  <a:lnTo>
                    <a:pt x="47714" y="24793"/>
                  </a:lnTo>
                  <a:lnTo>
                    <a:pt x="48469" y="23206"/>
                  </a:lnTo>
                  <a:lnTo>
                    <a:pt x="49140" y="22413"/>
                  </a:lnTo>
                  <a:lnTo>
                    <a:pt x="49811" y="21719"/>
                  </a:lnTo>
                  <a:lnTo>
                    <a:pt x="49811" y="20925"/>
                  </a:lnTo>
                  <a:lnTo>
                    <a:pt x="50566" y="19338"/>
                  </a:lnTo>
                  <a:lnTo>
                    <a:pt x="51236" y="18545"/>
                  </a:lnTo>
                  <a:lnTo>
                    <a:pt x="51991" y="17851"/>
                  </a:lnTo>
                  <a:lnTo>
                    <a:pt x="52662" y="16264"/>
                  </a:lnTo>
                  <a:lnTo>
                    <a:pt x="53333" y="15471"/>
                  </a:lnTo>
                  <a:lnTo>
                    <a:pt x="54088" y="14677"/>
                  </a:lnTo>
                  <a:lnTo>
                    <a:pt x="54088" y="13190"/>
                  </a:lnTo>
                  <a:lnTo>
                    <a:pt x="54758" y="12396"/>
                  </a:lnTo>
                  <a:lnTo>
                    <a:pt x="55429" y="11603"/>
                  </a:lnTo>
                  <a:lnTo>
                    <a:pt x="56184" y="10115"/>
                  </a:lnTo>
                  <a:lnTo>
                    <a:pt x="56184" y="9322"/>
                  </a:lnTo>
                  <a:lnTo>
                    <a:pt x="56855" y="7735"/>
                  </a:lnTo>
                  <a:lnTo>
                    <a:pt x="57526" y="6942"/>
                  </a:lnTo>
                  <a:lnTo>
                    <a:pt x="57526" y="5454"/>
                  </a:lnTo>
                  <a:lnTo>
                    <a:pt x="58280" y="4661"/>
                  </a:lnTo>
                  <a:lnTo>
                    <a:pt x="58280" y="3867"/>
                  </a:lnTo>
                  <a:lnTo>
                    <a:pt x="58951" y="2280"/>
                  </a:lnTo>
                  <a:lnTo>
                    <a:pt x="58951" y="1586"/>
                  </a:lnTo>
                  <a:lnTo>
                    <a:pt x="59706" y="0"/>
                  </a:lnTo>
                  <a:lnTo>
                    <a:pt x="120000" y="20925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46275" y="4564062"/>
              <a:ext cx="2298699" cy="18843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7928" y="120000"/>
                  </a:lnTo>
                  <a:lnTo>
                    <a:pt x="115773" y="120000"/>
                  </a:lnTo>
                  <a:lnTo>
                    <a:pt x="113701" y="120000"/>
                  </a:lnTo>
                  <a:lnTo>
                    <a:pt x="111629" y="120000"/>
                  </a:lnTo>
                  <a:lnTo>
                    <a:pt x="109558" y="119292"/>
                  </a:lnTo>
                  <a:lnTo>
                    <a:pt x="107486" y="119292"/>
                  </a:lnTo>
                  <a:lnTo>
                    <a:pt x="104751" y="119292"/>
                  </a:lnTo>
                  <a:lnTo>
                    <a:pt x="102596" y="118483"/>
                  </a:lnTo>
                  <a:lnTo>
                    <a:pt x="100524" y="118483"/>
                  </a:lnTo>
                  <a:lnTo>
                    <a:pt x="98453" y="118483"/>
                  </a:lnTo>
                  <a:lnTo>
                    <a:pt x="96381" y="117674"/>
                  </a:lnTo>
                  <a:lnTo>
                    <a:pt x="94309" y="116866"/>
                  </a:lnTo>
                  <a:lnTo>
                    <a:pt x="92237" y="116866"/>
                  </a:lnTo>
                  <a:lnTo>
                    <a:pt x="90165" y="116057"/>
                  </a:lnTo>
                  <a:lnTo>
                    <a:pt x="88093" y="115248"/>
                  </a:lnTo>
                  <a:lnTo>
                    <a:pt x="86022" y="115248"/>
                  </a:lnTo>
                  <a:lnTo>
                    <a:pt x="83204" y="114540"/>
                  </a:lnTo>
                  <a:lnTo>
                    <a:pt x="81132" y="113732"/>
                  </a:lnTo>
                  <a:lnTo>
                    <a:pt x="79060" y="112923"/>
                  </a:lnTo>
                  <a:lnTo>
                    <a:pt x="76988" y="112114"/>
                  </a:lnTo>
                  <a:lnTo>
                    <a:pt x="75580" y="111305"/>
                  </a:lnTo>
                  <a:lnTo>
                    <a:pt x="73508" y="110598"/>
                  </a:lnTo>
                  <a:lnTo>
                    <a:pt x="71436" y="109789"/>
                  </a:lnTo>
                  <a:lnTo>
                    <a:pt x="69364" y="108171"/>
                  </a:lnTo>
                  <a:lnTo>
                    <a:pt x="67292" y="107363"/>
                  </a:lnTo>
                  <a:lnTo>
                    <a:pt x="65220" y="106655"/>
                  </a:lnTo>
                  <a:lnTo>
                    <a:pt x="63066" y="105037"/>
                  </a:lnTo>
                  <a:lnTo>
                    <a:pt x="60994" y="104229"/>
                  </a:lnTo>
                  <a:lnTo>
                    <a:pt x="59668" y="103420"/>
                  </a:lnTo>
                  <a:lnTo>
                    <a:pt x="57596" y="101903"/>
                  </a:lnTo>
                  <a:lnTo>
                    <a:pt x="55441" y="101095"/>
                  </a:lnTo>
                  <a:lnTo>
                    <a:pt x="53370" y="99477"/>
                  </a:lnTo>
                  <a:lnTo>
                    <a:pt x="52044" y="97961"/>
                  </a:lnTo>
                  <a:lnTo>
                    <a:pt x="49972" y="97152"/>
                  </a:lnTo>
                  <a:lnTo>
                    <a:pt x="47817" y="95534"/>
                  </a:lnTo>
                  <a:lnTo>
                    <a:pt x="46491" y="94018"/>
                  </a:lnTo>
                  <a:lnTo>
                    <a:pt x="44419" y="92401"/>
                  </a:lnTo>
                  <a:lnTo>
                    <a:pt x="43011" y="90783"/>
                  </a:lnTo>
                  <a:lnTo>
                    <a:pt x="40939" y="89267"/>
                  </a:lnTo>
                  <a:lnTo>
                    <a:pt x="39530" y="87649"/>
                  </a:lnTo>
                  <a:lnTo>
                    <a:pt x="37458" y="86133"/>
                  </a:lnTo>
                  <a:lnTo>
                    <a:pt x="36049" y="84515"/>
                  </a:lnTo>
                  <a:lnTo>
                    <a:pt x="33977" y="82898"/>
                  </a:lnTo>
                  <a:lnTo>
                    <a:pt x="32569" y="81381"/>
                  </a:lnTo>
                  <a:lnTo>
                    <a:pt x="31243" y="79764"/>
                  </a:lnTo>
                  <a:lnTo>
                    <a:pt x="29834" y="78146"/>
                  </a:lnTo>
                  <a:lnTo>
                    <a:pt x="27762" y="75821"/>
                  </a:lnTo>
                  <a:lnTo>
                    <a:pt x="26353" y="74203"/>
                  </a:lnTo>
                  <a:lnTo>
                    <a:pt x="24944" y="72687"/>
                  </a:lnTo>
                  <a:lnTo>
                    <a:pt x="23618" y="70261"/>
                  </a:lnTo>
                  <a:lnTo>
                    <a:pt x="22209" y="68744"/>
                  </a:lnTo>
                  <a:lnTo>
                    <a:pt x="20801" y="67127"/>
                  </a:lnTo>
                  <a:lnTo>
                    <a:pt x="19392" y="64802"/>
                  </a:lnTo>
                  <a:lnTo>
                    <a:pt x="18066" y="63184"/>
                  </a:lnTo>
                  <a:lnTo>
                    <a:pt x="16657" y="60859"/>
                  </a:lnTo>
                  <a:lnTo>
                    <a:pt x="15248" y="59241"/>
                  </a:lnTo>
                  <a:lnTo>
                    <a:pt x="14585" y="56916"/>
                  </a:lnTo>
                  <a:lnTo>
                    <a:pt x="13176" y="54490"/>
                  </a:lnTo>
                  <a:lnTo>
                    <a:pt x="11767" y="52973"/>
                  </a:lnTo>
                  <a:lnTo>
                    <a:pt x="11104" y="50547"/>
                  </a:lnTo>
                  <a:lnTo>
                    <a:pt x="9696" y="48222"/>
                  </a:lnTo>
                  <a:lnTo>
                    <a:pt x="8287" y="46604"/>
                  </a:lnTo>
                  <a:lnTo>
                    <a:pt x="7624" y="44279"/>
                  </a:lnTo>
                  <a:lnTo>
                    <a:pt x="6215" y="41853"/>
                  </a:lnTo>
                  <a:lnTo>
                    <a:pt x="5552" y="39528"/>
                  </a:lnTo>
                  <a:lnTo>
                    <a:pt x="4889" y="37101"/>
                  </a:lnTo>
                  <a:lnTo>
                    <a:pt x="3480" y="34776"/>
                  </a:lnTo>
                  <a:lnTo>
                    <a:pt x="2817" y="32451"/>
                  </a:lnTo>
                  <a:lnTo>
                    <a:pt x="2071" y="30834"/>
                  </a:lnTo>
                  <a:lnTo>
                    <a:pt x="1408" y="28508"/>
                  </a:lnTo>
                  <a:lnTo>
                    <a:pt x="662" y="26082"/>
                  </a:lnTo>
                  <a:lnTo>
                    <a:pt x="0" y="23757"/>
                  </a:lnTo>
                  <a:lnTo>
                    <a:pt x="58922" y="0"/>
                  </a:lnTo>
                  <a:lnTo>
                    <a:pt x="58922" y="1617"/>
                  </a:lnTo>
                  <a:lnTo>
                    <a:pt x="59668" y="2426"/>
                  </a:lnTo>
                  <a:lnTo>
                    <a:pt x="59668" y="3235"/>
                  </a:lnTo>
                  <a:lnTo>
                    <a:pt x="60331" y="4751"/>
                  </a:lnTo>
                  <a:lnTo>
                    <a:pt x="60994" y="5560"/>
                  </a:lnTo>
                  <a:lnTo>
                    <a:pt x="60994" y="7177"/>
                  </a:lnTo>
                  <a:lnTo>
                    <a:pt x="61740" y="7986"/>
                  </a:lnTo>
                  <a:lnTo>
                    <a:pt x="62403" y="9502"/>
                  </a:lnTo>
                  <a:lnTo>
                    <a:pt x="62403" y="10311"/>
                  </a:lnTo>
                  <a:lnTo>
                    <a:pt x="63066" y="11120"/>
                  </a:lnTo>
                  <a:lnTo>
                    <a:pt x="63812" y="12636"/>
                  </a:lnTo>
                  <a:lnTo>
                    <a:pt x="64475" y="13445"/>
                  </a:lnTo>
                  <a:lnTo>
                    <a:pt x="65220" y="14254"/>
                  </a:lnTo>
                  <a:lnTo>
                    <a:pt x="65220" y="15871"/>
                  </a:lnTo>
                  <a:lnTo>
                    <a:pt x="65883" y="16579"/>
                  </a:lnTo>
                  <a:lnTo>
                    <a:pt x="66546" y="17388"/>
                  </a:lnTo>
                  <a:lnTo>
                    <a:pt x="67292" y="19005"/>
                  </a:lnTo>
                  <a:lnTo>
                    <a:pt x="67955" y="19814"/>
                  </a:lnTo>
                  <a:lnTo>
                    <a:pt x="68618" y="20522"/>
                  </a:lnTo>
                  <a:lnTo>
                    <a:pt x="69364" y="21331"/>
                  </a:lnTo>
                  <a:lnTo>
                    <a:pt x="70027" y="22948"/>
                  </a:lnTo>
                  <a:lnTo>
                    <a:pt x="70773" y="23757"/>
                  </a:lnTo>
                  <a:lnTo>
                    <a:pt x="71436" y="24566"/>
                  </a:lnTo>
                  <a:lnTo>
                    <a:pt x="72099" y="25273"/>
                  </a:lnTo>
                  <a:lnTo>
                    <a:pt x="72845" y="26082"/>
                  </a:lnTo>
                  <a:lnTo>
                    <a:pt x="73508" y="26891"/>
                  </a:lnTo>
                  <a:lnTo>
                    <a:pt x="74171" y="27700"/>
                  </a:lnTo>
                  <a:lnTo>
                    <a:pt x="75580" y="29216"/>
                  </a:lnTo>
                  <a:lnTo>
                    <a:pt x="76243" y="30025"/>
                  </a:lnTo>
                  <a:lnTo>
                    <a:pt x="76988" y="30834"/>
                  </a:lnTo>
                  <a:lnTo>
                    <a:pt x="77651" y="31642"/>
                  </a:lnTo>
                  <a:lnTo>
                    <a:pt x="78397" y="32451"/>
                  </a:lnTo>
                  <a:lnTo>
                    <a:pt x="79723" y="33159"/>
                  </a:lnTo>
                  <a:lnTo>
                    <a:pt x="80469" y="33967"/>
                  </a:lnTo>
                  <a:lnTo>
                    <a:pt x="81132" y="34776"/>
                  </a:lnTo>
                  <a:lnTo>
                    <a:pt x="81795" y="34776"/>
                  </a:lnTo>
                  <a:lnTo>
                    <a:pt x="83204" y="35585"/>
                  </a:lnTo>
                  <a:lnTo>
                    <a:pt x="83950" y="36394"/>
                  </a:lnTo>
                  <a:lnTo>
                    <a:pt x="84613" y="37101"/>
                  </a:lnTo>
                  <a:lnTo>
                    <a:pt x="86022" y="37910"/>
                  </a:lnTo>
                  <a:lnTo>
                    <a:pt x="86685" y="38719"/>
                  </a:lnTo>
                  <a:lnTo>
                    <a:pt x="87348" y="38719"/>
                  </a:lnTo>
                  <a:lnTo>
                    <a:pt x="88756" y="39528"/>
                  </a:lnTo>
                  <a:lnTo>
                    <a:pt x="89419" y="40336"/>
                  </a:lnTo>
                  <a:lnTo>
                    <a:pt x="90828" y="41044"/>
                  </a:lnTo>
                  <a:lnTo>
                    <a:pt x="91574" y="41044"/>
                  </a:lnTo>
                  <a:lnTo>
                    <a:pt x="92237" y="41853"/>
                  </a:lnTo>
                  <a:lnTo>
                    <a:pt x="93646" y="42662"/>
                  </a:lnTo>
                  <a:lnTo>
                    <a:pt x="94309" y="42662"/>
                  </a:lnTo>
                  <a:lnTo>
                    <a:pt x="95718" y="43470"/>
                  </a:lnTo>
                  <a:lnTo>
                    <a:pt x="96381" y="43470"/>
                  </a:lnTo>
                  <a:lnTo>
                    <a:pt x="97790" y="44279"/>
                  </a:lnTo>
                  <a:lnTo>
                    <a:pt x="98453" y="44279"/>
                  </a:lnTo>
                  <a:lnTo>
                    <a:pt x="99861" y="45088"/>
                  </a:lnTo>
                  <a:lnTo>
                    <a:pt x="100524" y="45088"/>
                  </a:lnTo>
                  <a:lnTo>
                    <a:pt x="101933" y="45796"/>
                  </a:lnTo>
                  <a:lnTo>
                    <a:pt x="102596" y="45796"/>
                  </a:lnTo>
                  <a:lnTo>
                    <a:pt x="104005" y="45796"/>
                  </a:lnTo>
                  <a:lnTo>
                    <a:pt x="104751" y="46604"/>
                  </a:lnTo>
                  <a:lnTo>
                    <a:pt x="106077" y="46604"/>
                  </a:lnTo>
                  <a:lnTo>
                    <a:pt x="107486" y="46604"/>
                  </a:lnTo>
                  <a:lnTo>
                    <a:pt x="108149" y="47413"/>
                  </a:lnTo>
                  <a:lnTo>
                    <a:pt x="109558" y="47413"/>
                  </a:lnTo>
                  <a:lnTo>
                    <a:pt x="110303" y="47413"/>
                  </a:lnTo>
                  <a:lnTo>
                    <a:pt x="111629" y="47413"/>
                  </a:lnTo>
                  <a:lnTo>
                    <a:pt x="112375" y="47413"/>
                  </a:lnTo>
                  <a:lnTo>
                    <a:pt x="113701" y="48222"/>
                  </a:lnTo>
                  <a:lnTo>
                    <a:pt x="115110" y="48222"/>
                  </a:lnTo>
                  <a:lnTo>
                    <a:pt x="115773" y="48222"/>
                  </a:lnTo>
                  <a:lnTo>
                    <a:pt x="117182" y="48222"/>
                  </a:lnTo>
                  <a:lnTo>
                    <a:pt x="117928" y="48222"/>
                  </a:lnTo>
                  <a:lnTo>
                    <a:pt x="119254" y="48222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12925" y="2408236"/>
              <a:ext cx="1674812" cy="2528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54" y="120000"/>
                  </a:moveTo>
                  <a:lnTo>
                    <a:pt x="8644" y="118192"/>
                  </a:lnTo>
                  <a:lnTo>
                    <a:pt x="7620" y="116459"/>
                  </a:lnTo>
                  <a:lnTo>
                    <a:pt x="6710" y="114651"/>
                  </a:lnTo>
                  <a:lnTo>
                    <a:pt x="5800" y="112919"/>
                  </a:lnTo>
                  <a:lnTo>
                    <a:pt x="4777" y="111186"/>
                  </a:lnTo>
                  <a:lnTo>
                    <a:pt x="3867" y="108775"/>
                  </a:lnTo>
                  <a:lnTo>
                    <a:pt x="3867" y="107043"/>
                  </a:lnTo>
                  <a:lnTo>
                    <a:pt x="2843" y="105235"/>
                  </a:lnTo>
                  <a:lnTo>
                    <a:pt x="1933" y="103502"/>
                  </a:lnTo>
                  <a:lnTo>
                    <a:pt x="1933" y="101770"/>
                  </a:lnTo>
                  <a:lnTo>
                    <a:pt x="1933" y="99962"/>
                  </a:lnTo>
                  <a:lnTo>
                    <a:pt x="1023" y="98229"/>
                  </a:lnTo>
                  <a:lnTo>
                    <a:pt x="1023" y="96421"/>
                  </a:lnTo>
                  <a:lnTo>
                    <a:pt x="0" y="94689"/>
                  </a:lnTo>
                  <a:lnTo>
                    <a:pt x="0" y="92354"/>
                  </a:lnTo>
                  <a:lnTo>
                    <a:pt x="0" y="90546"/>
                  </a:lnTo>
                  <a:lnTo>
                    <a:pt x="0" y="88813"/>
                  </a:lnTo>
                  <a:lnTo>
                    <a:pt x="0" y="87005"/>
                  </a:lnTo>
                  <a:lnTo>
                    <a:pt x="0" y="85273"/>
                  </a:lnTo>
                  <a:lnTo>
                    <a:pt x="0" y="83540"/>
                  </a:lnTo>
                  <a:lnTo>
                    <a:pt x="0" y="81129"/>
                  </a:lnTo>
                  <a:lnTo>
                    <a:pt x="0" y="79397"/>
                  </a:lnTo>
                  <a:lnTo>
                    <a:pt x="0" y="77589"/>
                  </a:lnTo>
                  <a:lnTo>
                    <a:pt x="0" y="75856"/>
                  </a:lnTo>
                  <a:lnTo>
                    <a:pt x="1023" y="74124"/>
                  </a:lnTo>
                  <a:lnTo>
                    <a:pt x="1023" y="72316"/>
                  </a:lnTo>
                  <a:lnTo>
                    <a:pt x="1933" y="70583"/>
                  </a:lnTo>
                  <a:lnTo>
                    <a:pt x="1933" y="68248"/>
                  </a:lnTo>
                  <a:lnTo>
                    <a:pt x="1933" y="66440"/>
                  </a:lnTo>
                  <a:lnTo>
                    <a:pt x="2843" y="64708"/>
                  </a:lnTo>
                  <a:lnTo>
                    <a:pt x="3867" y="62900"/>
                  </a:lnTo>
                  <a:lnTo>
                    <a:pt x="3867" y="61167"/>
                  </a:lnTo>
                  <a:lnTo>
                    <a:pt x="4777" y="59359"/>
                  </a:lnTo>
                  <a:lnTo>
                    <a:pt x="5800" y="57627"/>
                  </a:lnTo>
                  <a:lnTo>
                    <a:pt x="6710" y="55894"/>
                  </a:lnTo>
                  <a:lnTo>
                    <a:pt x="7620" y="54086"/>
                  </a:lnTo>
                  <a:lnTo>
                    <a:pt x="8644" y="52354"/>
                  </a:lnTo>
                  <a:lnTo>
                    <a:pt x="9554" y="50546"/>
                  </a:lnTo>
                  <a:lnTo>
                    <a:pt x="10464" y="48813"/>
                  </a:lnTo>
                  <a:lnTo>
                    <a:pt x="11488" y="47005"/>
                  </a:lnTo>
                  <a:lnTo>
                    <a:pt x="12398" y="45273"/>
                  </a:lnTo>
                  <a:lnTo>
                    <a:pt x="13421" y="43540"/>
                  </a:lnTo>
                  <a:lnTo>
                    <a:pt x="14331" y="41732"/>
                  </a:lnTo>
                  <a:lnTo>
                    <a:pt x="16265" y="40000"/>
                  </a:lnTo>
                  <a:lnTo>
                    <a:pt x="17175" y="38192"/>
                  </a:lnTo>
                  <a:lnTo>
                    <a:pt x="18085" y="37062"/>
                  </a:lnTo>
                  <a:lnTo>
                    <a:pt x="20018" y="35254"/>
                  </a:lnTo>
                  <a:lnTo>
                    <a:pt x="20928" y="33521"/>
                  </a:lnTo>
                  <a:lnTo>
                    <a:pt x="22862" y="31713"/>
                  </a:lnTo>
                  <a:lnTo>
                    <a:pt x="24796" y="30583"/>
                  </a:lnTo>
                  <a:lnTo>
                    <a:pt x="25706" y="28775"/>
                  </a:lnTo>
                  <a:lnTo>
                    <a:pt x="27639" y="27043"/>
                  </a:lnTo>
                  <a:lnTo>
                    <a:pt x="29573" y="25838"/>
                  </a:lnTo>
                  <a:lnTo>
                    <a:pt x="30483" y="24105"/>
                  </a:lnTo>
                  <a:lnTo>
                    <a:pt x="32417" y="22297"/>
                  </a:lnTo>
                  <a:lnTo>
                    <a:pt x="34350" y="21167"/>
                  </a:lnTo>
                  <a:lnTo>
                    <a:pt x="36170" y="19359"/>
                  </a:lnTo>
                  <a:lnTo>
                    <a:pt x="38104" y="18229"/>
                  </a:lnTo>
                  <a:lnTo>
                    <a:pt x="40037" y="16421"/>
                  </a:lnTo>
                  <a:lnTo>
                    <a:pt x="41971" y="15291"/>
                  </a:lnTo>
                  <a:lnTo>
                    <a:pt x="43791" y="14086"/>
                  </a:lnTo>
                  <a:lnTo>
                    <a:pt x="45725" y="12354"/>
                  </a:lnTo>
                  <a:lnTo>
                    <a:pt x="47658" y="11148"/>
                  </a:lnTo>
                  <a:lnTo>
                    <a:pt x="50502" y="10018"/>
                  </a:lnTo>
                  <a:lnTo>
                    <a:pt x="52436" y="8813"/>
                  </a:lnTo>
                  <a:lnTo>
                    <a:pt x="54255" y="7005"/>
                  </a:lnTo>
                  <a:lnTo>
                    <a:pt x="56189" y="5875"/>
                  </a:lnTo>
                  <a:lnTo>
                    <a:pt x="59033" y="4670"/>
                  </a:lnTo>
                  <a:lnTo>
                    <a:pt x="60966" y="3540"/>
                  </a:lnTo>
                  <a:lnTo>
                    <a:pt x="63810" y="2335"/>
                  </a:lnTo>
                  <a:lnTo>
                    <a:pt x="65744" y="1129"/>
                  </a:lnTo>
                  <a:lnTo>
                    <a:pt x="68587" y="0"/>
                  </a:lnTo>
                  <a:lnTo>
                    <a:pt x="120000" y="42937"/>
                  </a:lnTo>
                  <a:lnTo>
                    <a:pt x="118976" y="43540"/>
                  </a:lnTo>
                  <a:lnTo>
                    <a:pt x="117156" y="44067"/>
                  </a:lnTo>
                  <a:lnTo>
                    <a:pt x="116132" y="44670"/>
                  </a:lnTo>
                  <a:lnTo>
                    <a:pt x="115222" y="45273"/>
                  </a:lnTo>
                  <a:lnTo>
                    <a:pt x="114199" y="45875"/>
                  </a:lnTo>
                  <a:lnTo>
                    <a:pt x="113289" y="46478"/>
                  </a:lnTo>
                  <a:lnTo>
                    <a:pt x="111355" y="47005"/>
                  </a:lnTo>
                  <a:lnTo>
                    <a:pt x="110445" y="47608"/>
                  </a:lnTo>
                  <a:lnTo>
                    <a:pt x="109535" y="48210"/>
                  </a:lnTo>
                  <a:lnTo>
                    <a:pt x="108511" y="48813"/>
                  </a:lnTo>
                  <a:lnTo>
                    <a:pt x="107601" y="49943"/>
                  </a:lnTo>
                  <a:lnTo>
                    <a:pt x="106691" y="50546"/>
                  </a:lnTo>
                  <a:lnTo>
                    <a:pt x="105668" y="51148"/>
                  </a:lnTo>
                  <a:lnTo>
                    <a:pt x="104758" y="51751"/>
                  </a:lnTo>
                  <a:lnTo>
                    <a:pt x="103734" y="52354"/>
                  </a:lnTo>
                  <a:lnTo>
                    <a:pt x="102824" y="53483"/>
                  </a:lnTo>
                  <a:lnTo>
                    <a:pt x="101914" y="54086"/>
                  </a:lnTo>
                  <a:lnTo>
                    <a:pt x="100890" y="54689"/>
                  </a:lnTo>
                  <a:lnTo>
                    <a:pt x="99981" y="55291"/>
                  </a:lnTo>
                  <a:lnTo>
                    <a:pt x="99071" y="56421"/>
                  </a:lnTo>
                  <a:lnTo>
                    <a:pt x="99071" y="57024"/>
                  </a:lnTo>
                  <a:lnTo>
                    <a:pt x="98047" y="57627"/>
                  </a:lnTo>
                  <a:lnTo>
                    <a:pt x="97137" y="58832"/>
                  </a:lnTo>
                  <a:lnTo>
                    <a:pt x="96113" y="59359"/>
                  </a:lnTo>
                  <a:lnTo>
                    <a:pt x="95203" y="59962"/>
                  </a:lnTo>
                  <a:lnTo>
                    <a:pt x="95203" y="61167"/>
                  </a:lnTo>
                  <a:lnTo>
                    <a:pt x="94293" y="61770"/>
                  </a:lnTo>
                  <a:lnTo>
                    <a:pt x="93270" y="62900"/>
                  </a:lnTo>
                  <a:lnTo>
                    <a:pt x="93270" y="63502"/>
                  </a:lnTo>
                  <a:lnTo>
                    <a:pt x="92360" y="64708"/>
                  </a:lnTo>
                  <a:lnTo>
                    <a:pt x="91450" y="65310"/>
                  </a:lnTo>
                  <a:lnTo>
                    <a:pt x="91450" y="65838"/>
                  </a:lnTo>
                  <a:lnTo>
                    <a:pt x="90426" y="67043"/>
                  </a:lnTo>
                  <a:lnTo>
                    <a:pt x="90426" y="67645"/>
                  </a:lnTo>
                  <a:lnTo>
                    <a:pt x="89516" y="68775"/>
                  </a:lnTo>
                  <a:lnTo>
                    <a:pt x="89516" y="69378"/>
                  </a:lnTo>
                  <a:lnTo>
                    <a:pt x="88606" y="70583"/>
                  </a:lnTo>
                  <a:lnTo>
                    <a:pt x="88606" y="71186"/>
                  </a:lnTo>
                  <a:lnTo>
                    <a:pt x="87582" y="72316"/>
                  </a:lnTo>
                  <a:lnTo>
                    <a:pt x="87582" y="73521"/>
                  </a:lnTo>
                  <a:lnTo>
                    <a:pt x="87582" y="74124"/>
                  </a:lnTo>
                  <a:lnTo>
                    <a:pt x="86672" y="75254"/>
                  </a:lnTo>
                  <a:lnTo>
                    <a:pt x="86672" y="75856"/>
                  </a:lnTo>
                  <a:lnTo>
                    <a:pt x="86672" y="77062"/>
                  </a:lnTo>
                  <a:lnTo>
                    <a:pt x="86672" y="77589"/>
                  </a:lnTo>
                  <a:lnTo>
                    <a:pt x="85649" y="78794"/>
                  </a:lnTo>
                  <a:lnTo>
                    <a:pt x="85649" y="79397"/>
                  </a:lnTo>
                  <a:lnTo>
                    <a:pt x="85649" y="80602"/>
                  </a:lnTo>
                  <a:lnTo>
                    <a:pt x="85649" y="81129"/>
                  </a:lnTo>
                  <a:lnTo>
                    <a:pt x="85649" y="82335"/>
                  </a:lnTo>
                  <a:lnTo>
                    <a:pt x="85649" y="83540"/>
                  </a:lnTo>
                  <a:lnTo>
                    <a:pt x="85649" y="84067"/>
                  </a:lnTo>
                  <a:lnTo>
                    <a:pt x="85649" y="85273"/>
                  </a:lnTo>
                  <a:lnTo>
                    <a:pt x="85649" y="85875"/>
                  </a:lnTo>
                  <a:lnTo>
                    <a:pt x="85649" y="87005"/>
                  </a:lnTo>
                  <a:lnTo>
                    <a:pt x="85649" y="87608"/>
                  </a:lnTo>
                  <a:lnTo>
                    <a:pt x="85649" y="88813"/>
                  </a:lnTo>
                  <a:lnTo>
                    <a:pt x="85649" y="89943"/>
                  </a:lnTo>
                  <a:lnTo>
                    <a:pt x="85649" y="90546"/>
                  </a:lnTo>
                  <a:lnTo>
                    <a:pt x="85649" y="91751"/>
                  </a:lnTo>
                  <a:lnTo>
                    <a:pt x="86672" y="92354"/>
                  </a:lnTo>
                  <a:lnTo>
                    <a:pt x="86672" y="93483"/>
                  </a:lnTo>
                  <a:lnTo>
                    <a:pt x="86672" y="94086"/>
                  </a:lnTo>
                  <a:lnTo>
                    <a:pt x="86672" y="95291"/>
                  </a:lnTo>
                  <a:lnTo>
                    <a:pt x="87582" y="95894"/>
                  </a:lnTo>
                  <a:lnTo>
                    <a:pt x="87582" y="97024"/>
                  </a:lnTo>
                  <a:lnTo>
                    <a:pt x="87582" y="98229"/>
                  </a:lnTo>
                  <a:lnTo>
                    <a:pt x="88606" y="98832"/>
                  </a:lnTo>
                  <a:lnTo>
                    <a:pt x="88606" y="99962"/>
                  </a:lnTo>
                  <a:lnTo>
                    <a:pt x="89516" y="100564"/>
                  </a:lnTo>
                  <a:lnTo>
                    <a:pt x="89516" y="101770"/>
                  </a:lnTo>
                  <a:lnTo>
                    <a:pt x="90426" y="102297"/>
                  </a:lnTo>
                  <a:lnTo>
                    <a:pt x="9554" y="120000"/>
                  </a:lnTo>
                  <a:close/>
                </a:path>
              </a:pathLst>
            </a:custGeom>
            <a:solidFill>
              <a:srgbClr val="B2B2B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770186" y="1962150"/>
              <a:ext cx="2816225" cy="1350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9623"/>
                  </a:moveTo>
                  <a:lnTo>
                    <a:pt x="1149" y="37367"/>
                  </a:lnTo>
                  <a:lnTo>
                    <a:pt x="2841" y="35252"/>
                  </a:lnTo>
                  <a:lnTo>
                    <a:pt x="3923" y="34124"/>
                  </a:lnTo>
                  <a:lnTo>
                    <a:pt x="5682" y="31868"/>
                  </a:lnTo>
                  <a:lnTo>
                    <a:pt x="7373" y="29753"/>
                  </a:lnTo>
                  <a:lnTo>
                    <a:pt x="8455" y="28625"/>
                  </a:lnTo>
                  <a:lnTo>
                    <a:pt x="10146" y="26368"/>
                  </a:lnTo>
                  <a:lnTo>
                    <a:pt x="11905" y="24112"/>
                  </a:lnTo>
                  <a:lnTo>
                    <a:pt x="13596" y="23125"/>
                  </a:lnTo>
                  <a:lnTo>
                    <a:pt x="14678" y="20869"/>
                  </a:lnTo>
                  <a:lnTo>
                    <a:pt x="16369" y="19741"/>
                  </a:lnTo>
                  <a:lnTo>
                    <a:pt x="18128" y="18613"/>
                  </a:lnTo>
                  <a:lnTo>
                    <a:pt x="19819" y="16498"/>
                  </a:lnTo>
                  <a:lnTo>
                    <a:pt x="21510" y="15370"/>
                  </a:lnTo>
                  <a:lnTo>
                    <a:pt x="23201" y="14242"/>
                  </a:lnTo>
                  <a:lnTo>
                    <a:pt x="24892" y="13113"/>
                  </a:lnTo>
                  <a:lnTo>
                    <a:pt x="26583" y="12126"/>
                  </a:lnTo>
                  <a:lnTo>
                    <a:pt x="27733" y="10998"/>
                  </a:lnTo>
                  <a:lnTo>
                    <a:pt x="29425" y="9870"/>
                  </a:lnTo>
                  <a:lnTo>
                    <a:pt x="31116" y="8742"/>
                  </a:lnTo>
                  <a:lnTo>
                    <a:pt x="32807" y="7614"/>
                  </a:lnTo>
                  <a:lnTo>
                    <a:pt x="35107" y="6627"/>
                  </a:lnTo>
                  <a:lnTo>
                    <a:pt x="36798" y="5499"/>
                  </a:lnTo>
                  <a:lnTo>
                    <a:pt x="38489" y="4371"/>
                  </a:lnTo>
                  <a:lnTo>
                    <a:pt x="40180" y="4371"/>
                  </a:lnTo>
                  <a:lnTo>
                    <a:pt x="41871" y="3243"/>
                  </a:lnTo>
                  <a:lnTo>
                    <a:pt x="43562" y="3243"/>
                  </a:lnTo>
                  <a:lnTo>
                    <a:pt x="45253" y="2115"/>
                  </a:lnTo>
                  <a:lnTo>
                    <a:pt x="46944" y="2115"/>
                  </a:lnTo>
                  <a:lnTo>
                    <a:pt x="48635" y="987"/>
                  </a:lnTo>
                  <a:lnTo>
                    <a:pt x="50394" y="987"/>
                  </a:lnTo>
                  <a:lnTo>
                    <a:pt x="52626" y="0"/>
                  </a:lnTo>
                  <a:lnTo>
                    <a:pt x="54317" y="0"/>
                  </a:lnTo>
                  <a:lnTo>
                    <a:pt x="56009" y="0"/>
                  </a:lnTo>
                  <a:lnTo>
                    <a:pt x="57700" y="0"/>
                  </a:lnTo>
                  <a:lnTo>
                    <a:pt x="59391" y="0"/>
                  </a:lnTo>
                  <a:lnTo>
                    <a:pt x="61149" y="0"/>
                  </a:lnTo>
                  <a:lnTo>
                    <a:pt x="62841" y="0"/>
                  </a:lnTo>
                  <a:lnTo>
                    <a:pt x="65073" y="0"/>
                  </a:lnTo>
                  <a:lnTo>
                    <a:pt x="66764" y="0"/>
                  </a:lnTo>
                  <a:lnTo>
                    <a:pt x="68455" y="0"/>
                  </a:lnTo>
                  <a:lnTo>
                    <a:pt x="70146" y="0"/>
                  </a:lnTo>
                  <a:lnTo>
                    <a:pt x="71905" y="987"/>
                  </a:lnTo>
                  <a:lnTo>
                    <a:pt x="73596" y="987"/>
                  </a:lnTo>
                  <a:lnTo>
                    <a:pt x="75287" y="2115"/>
                  </a:lnTo>
                  <a:lnTo>
                    <a:pt x="76978" y="2115"/>
                  </a:lnTo>
                  <a:lnTo>
                    <a:pt x="79210" y="3243"/>
                  </a:lnTo>
                  <a:lnTo>
                    <a:pt x="80901" y="3243"/>
                  </a:lnTo>
                  <a:lnTo>
                    <a:pt x="82660" y="4371"/>
                  </a:lnTo>
                  <a:lnTo>
                    <a:pt x="84351" y="4371"/>
                  </a:lnTo>
                  <a:lnTo>
                    <a:pt x="86042" y="5499"/>
                  </a:lnTo>
                  <a:lnTo>
                    <a:pt x="87733" y="6627"/>
                  </a:lnTo>
                  <a:lnTo>
                    <a:pt x="89425" y="7614"/>
                  </a:lnTo>
                  <a:lnTo>
                    <a:pt x="91116" y="8742"/>
                  </a:lnTo>
                  <a:lnTo>
                    <a:pt x="92807" y="9870"/>
                  </a:lnTo>
                  <a:lnTo>
                    <a:pt x="94498" y="10998"/>
                  </a:lnTo>
                  <a:lnTo>
                    <a:pt x="96189" y="12126"/>
                  </a:lnTo>
                  <a:lnTo>
                    <a:pt x="97880" y="13113"/>
                  </a:lnTo>
                  <a:lnTo>
                    <a:pt x="99639" y="14242"/>
                  </a:lnTo>
                  <a:lnTo>
                    <a:pt x="101330" y="15370"/>
                  </a:lnTo>
                  <a:lnTo>
                    <a:pt x="103021" y="16498"/>
                  </a:lnTo>
                  <a:lnTo>
                    <a:pt x="104712" y="18613"/>
                  </a:lnTo>
                  <a:lnTo>
                    <a:pt x="105862" y="19741"/>
                  </a:lnTo>
                  <a:lnTo>
                    <a:pt x="107553" y="20869"/>
                  </a:lnTo>
                  <a:lnTo>
                    <a:pt x="109244" y="23125"/>
                  </a:lnTo>
                  <a:lnTo>
                    <a:pt x="110935" y="24112"/>
                  </a:lnTo>
                  <a:lnTo>
                    <a:pt x="112626" y="26368"/>
                  </a:lnTo>
                  <a:lnTo>
                    <a:pt x="113776" y="28625"/>
                  </a:lnTo>
                  <a:lnTo>
                    <a:pt x="115467" y="29753"/>
                  </a:lnTo>
                  <a:lnTo>
                    <a:pt x="117158" y="31868"/>
                  </a:lnTo>
                  <a:lnTo>
                    <a:pt x="118308" y="34124"/>
                  </a:lnTo>
                  <a:lnTo>
                    <a:pt x="120000" y="35252"/>
                  </a:lnTo>
                  <a:lnTo>
                    <a:pt x="90574" y="117743"/>
                  </a:lnTo>
                  <a:lnTo>
                    <a:pt x="89966" y="116615"/>
                  </a:lnTo>
                  <a:lnTo>
                    <a:pt x="89425" y="115628"/>
                  </a:lnTo>
                  <a:lnTo>
                    <a:pt x="88275" y="114500"/>
                  </a:lnTo>
                  <a:lnTo>
                    <a:pt x="87733" y="114500"/>
                  </a:lnTo>
                  <a:lnTo>
                    <a:pt x="87125" y="113372"/>
                  </a:lnTo>
                  <a:lnTo>
                    <a:pt x="86042" y="112244"/>
                  </a:lnTo>
                  <a:lnTo>
                    <a:pt x="85434" y="111116"/>
                  </a:lnTo>
                  <a:lnTo>
                    <a:pt x="84351" y="111116"/>
                  </a:lnTo>
                  <a:lnTo>
                    <a:pt x="83742" y="110129"/>
                  </a:lnTo>
                  <a:lnTo>
                    <a:pt x="82660" y="109001"/>
                  </a:lnTo>
                  <a:lnTo>
                    <a:pt x="82051" y="109001"/>
                  </a:lnTo>
                  <a:lnTo>
                    <a:pt x="81510" y="107873"/>
                  </a:lnTo>
                  <a:lnTo>
                    <a:pt x="80360" y="106745"/>
                  </a:lnTo>
                  <a:lnTo>
                    <a:pt x="79819" y="106745"/>
                  </a:lnTo>
                  <a:lnTo>
                    <a:pt x="78669" y="105616"/>
                  </a:lnTo>
                  <a:lnTo>
                    <a:pt x="78128" y="105616"/>
                  </a:lnTo>
                  <a:lnTo>
                    <a:pt x="76978" y="104488"/>
                  </a:lnTo>
                  <a:lnTo>
                    <a:pt x="76369" y="104488"/>
                  </a:lnTo>
                  <a:lnTo>
                    <a:pt x="75287" y="103501"/>
                  </a:lnTo>
                  <a:lnTo>
                    <a:pt x="74678" y="103501"/>
                  </a:lnTo>
                  <a:lnTo>
                    <a:pt x="73596" y="102373"/>
                  </a:lnTo>
                  <a:lnTo>
                    <a:pt x="72987" y="102373"/>
                  </a:lnTo>
                  <a:lnTo>
                    <a:pt x="71905" y="102373"/>
                  </a:lnTo>
                  <a:lnTo>
                    <a:pt x="71296" y="101245"/>
                  </a:lnTo>
                  <a:lnTo>
                    <a:pt x="70146" y="101245"/>
                  </a:lnTo>
                  <a:lnTo>
                    <a:pt x="69064" y="101245"/>
                  </a:lnTo>
                  <a:lnTo>
                    <a:pt x="68455" y="101245"/>
                  </a:lnTo>
                  <a:lnTo>
                    <a:pt x="67373" y="100117"/>
                  </a:lnTo>
                  <a:lnTo>
                    <a:pt x="66764" y="100117"/>
                  </a:lnTo>
                  <a:lnTo>
                    <a:pt x="65614" y="100117"/>
                  </a:lnTo>
                  <a:lnTo>
                    <a:pt x="65073" y="100117"/>
                  </a:lnTo>
                  <a:lnTo>
                    <a:pt x="63923" y="100117"/>
                  </a:lnTo>
                  <a:lnTo>
                    <a:pt x="62841" y="100117"/>
                  </a:lnTo>
                  <a:lnTo>
                    <a:pt x="62232" y="100117"/>
                  </a:lnTo>
                  <a:lnTo>
                    <a:pt x="61149" y="100117"/>
                  </a:lnTo>
                  <a:lnTo>
                    <a:pt x="60541" y="100117"/>
                  </a:lnTo>
                  <a:lnTo>
                    <a:pt x="59391" y="100117"/>
                  </a:lnTo>
                  <a:lnTo>
                    <a:pt x="58850" y="100117"/>
                  </a:lnTo>
                  <a:lnTo>
                    <a:pt x="57700" y="100117"/>
                  </a:lnTo>
                  <a:lnTo>
                    <a:pt x="56617" y="100117"/>
                  </a:lnTo>
                  <a:lnTo>
                    <a:pt x="56009" y="100117"/>
                  </a:lnTo>
                  <a:lnTo>
                    <a:pt x="54926" y="100117"/>
                  </a:lnTo>
                  <a:lnTo>
                    <a:pt x="54317" y="101245"/>
                  </a:lnTo>
                  <a:lnTo>
                    <a:pt x="53167" y="101245"/>
                  </a:lnTo>
                  <a:lnTo>
                    <a:pt x="52626" y="101245"/>
                  </a:lnTo>
                  <a:lnTo>
                    <a:pt x="51476" y="101245"/>
                  </a:lnTo>
                  <a:lnTo>
                    <a:pt x="50394" y="102373"/>
                  </a:lnTo>
                  <a:lnTo>
                    <a:pt x="49785" y="102373"/>
                  </a:lnTo>
                  <a:lnTo>
                    <a:pt x="48635" y="102373"/>
                  </a:lnTo>
                  <a:lnTo>
                    <a:pt x="48094" y="103501"/>
                  </a:lnTo>
                  <a:lnTo>
                    <a:pt x="46944" y="103501"/>
                  </a:lnTo>
                  <a:lnTo>
                    <a:pt x="46403" y="104488"/>
                  </a:lnTo>
                  <a:lnTo>
                    <a:pt x="45253" y="104488"/>
                  </a:lnTo>
                  <a:lnTo>
                    <a:pt x="44712" y="105616"/>
                  </a:lnTo>
                  <a:lnTo>
                    <a:pt x="43562" y="105616"/>
                  </a:lnTo>
                  <a:lnTo>
                    <a:pt x="43021" y="106745"/>
                  </a:lnTo>
                  <a:lnTo>
                    <a:pt x="41871" y="106745"/>
                  </a:lnTo>
                  <a:lnTo>
                    <a:pt x="41330" y="107873"/>
                  </a:lnTo>
                  <a:lnTo>
                    <a:pt x="40180" y="109001"/>
                  </a:lnTo>
                  <a:lnTo>
                    <a:pt x="39639" y="109001"/>
                  </a:lnTo>
                  <a:lnTo>
                    <a:pt x="39030" y="110129"/>
                  </a:lnTo>
                  <a:lnTo>
                    <a:pt x="37880" y="111116"/>
                  </a:lnTo>
                  <a:lnTo>
                    <a:pt x="37339" y="111116"/>
                  </a:lnTo>
                  <a:lnTo>
                    <a:pt x="36189" y="112244"/>
                  </a:lnTo>
                  <a:lnTo>
                    <a:pt x="35648" y="113372"/>
                  </a:lnTo>
                  <a:lnTo>
                    <a:pt x="35107" y="114500"/>
                  </a:lnTo>
                  <a:lnTo>
                    <a:pt x="33957" y="114500"/>
                  </a:lnTo>
                  <a:lnTo>
                    <a:pt x="33416" y="115628"/>
                  </a:lnTo>
                  <a:lnTo>
                    <a:pt x="32807" y="116615"/>
                  </a:lnTo>
                  <a:lnTo>
                    <a:pt x="31657" y="117743"/>
                  </a:lnTo>
                  <a:lnTo>
                    <a:pt x="31116" y="118871"/>
                  </a:lnTo>
                  <a:lnTo>
                    <a:pt x="30574" y="120000"/>
                  </a:lnTo>
                  <a:lnTo>
                    <a:pt x="0" y="39623"/>
                  </a:lnTo>
                  <a:close/>
                </a:path>
              </a:pathLst>
            </a:custGeom>
            <a:solidFill>
              <a:schemeClr val="folHlink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Proses Pengembangan Sistem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Shape 205"/>
          <p:cNvSpPr/>
          <p:nvPr/>
        </p:nvSpPr>
        <p:spPr>
          <a:xfrm rot="1662388">
            <a:off x="4956751" y="2022011"/>
            <a:ext cx="603683" cy="170788"/>
          </a:xfrm>
          <a:prstGeom prst="rightArrow">
            <a:avLst>
              <a:gd name="adj1" fmla="val 10799"/>
              <a:gd name="adj2" fmla="val 50000"/>
            </a:avLst>
          </a:prstGeom>
          <a:gradFill>
            <a:gsLst>
              <a:gs pos="0">
                <a:srgbClr val="969800"/>
              </a:gs>
              <a:gs pos="100000">
                <a:srgbClr val="FAFD00"/>
              </a:gs>
            </a:gsLst>
            <a:lin ang="0" scaled="0"/>
          </a:gra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Shape 206"/>
          <p:cNvSpPr/>
          <p:nvPr/>
        </p:nvSpPr>
        <p:spPr>
          <a:xfrm rot="6730669">
            <a:off x="5573447" y="3419209"/>
            <a:ext cx="505351" cy="199364"/>
          </a:xfrm>
          <a:prstGeom prst="rightArrow">
            <a:avLst>
              <a:gd name="adj1" fmla="val 10799"/>
              <a:gd name="adj2" fmla="val 50000"/>
            </a:avLst>
          </a:prstGeom>
          <a:gradFill>
            <a:gsLst>
              <a:gs pos="0">
                <a:srgbClr val="7D7E00"/>
              </a:gs>
              <a:gs pos="100000">
                <a:srgbClr val="FAFD00"/>
              </a:gs>
            </a:gsLst>
            <a:lin ang="0" scaled="0"/>
          </a:gra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Shape 207"/>
          <p:cNvSpPr/>
          <p:nvPr/>
        </p:nvSpPr>
        <p:spPr>
          <a:xfrm rot="-10574750">
            <a:off x="3780368" y="4245554"/>
            <a:ext cx="638698" cy="145684"/>
          </a:xfrm>
          <a:prstGeom prst="rightArrow">
            <a:avLst>
              <a:gd name="adj1" fmla="val 10799"/>
              <a:gd name="adj2" fmla="val 50000"/>
            </a:avLst>
          </a:prstGeom>
          <a:gradFill>
            <a:gsLst>
              <a:gs pos="0">
                <a:srgbClr val="7D7E00"/>
              </a:gs>
              <a:gs pos="100000">
                <a:srgbClr val="FAFD00"/>
              </a:gs>
            </a:gsLst>
            <a:lin ang="0" scaled="0"/>
          </a:gra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Shape 208"/>
          <p:cNvSpPr/>
          <p:nvPr/>
        </p:nvSpPr>
        <p:spPr>
          <a:xfrm rot="-6953220">
            <a:off x="2186634" y="3472909"/>
            <a:ext cx="509879" cy="197932"/>
          </a:xfrm>
          <a:prstGeom prst="rightArrow">
            <a:avLst>
              <a:gd name="adj1" fmla="val 10799"/>
              <a:gd name="adj2" fmla="val 50000"/>
            </a:avLst>
          </a:prstGeom>
          <a:gradFill>
            <a:gsLst>
              <a:gs pos="0">
                <a:srgbClr val="7D7E00"/>
              </a:gs>
              <a:gs pos="100000">
                <a:srgbClr val="FAFD00"/>
              </a:gs>
            </a:gsLst>
            <a:lin ang="0" scaled="0"/>
          </a:gra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Shape 209"/>
          <p:cNvSpPr/>
          <p:nvPr/>
        </p:nvSpPr>
        <p:spPr>
          <a:xfrm rot="-1455510">
            <a:off x="2719803" y="1970135"/>
            <a:ext cx="611942" cy="167384"/>
          </a:xfrm>
          <a:prstGeom prst="rightArrow">
            <a:avLst>
              <a:gd name="adj1" fmla="val 10799"/>
              <a:gd name="adj2" fmla="val 50000"/>
            </a:avLst>
          </a:prstGeom>
          <a:gradFill>
            <a:gsLst>
              <a:gs pos="0">
                <a:srgbClr val="7D7E00"/>
              </a:gs>
              <a:gs pos="100000">
                <a:srgbClr val="FAFD00"/>
              </a:gs>
            </a:gsLst>
            <a:lin ang="0" scaled="0"/>
          </a:gra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348037" y="1707356"/>
            <a:ext cx="1657350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Tahap Perencanaan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437187" y="2463402"/>
            <a:ext cx="1366836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Tahap Analisis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356100" y="3926681"/>
            <a:ext cx="1657350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Tahap Perancangan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482850" y="3868340"/>
            <a:ext cx="1657350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Tahap Penerapan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476375" y="2518171"/>
            <a:ext cx="1657350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Tahap Penggunaan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795962" y="1059656"/>
            <a:ext cx="1800225" cy="594121"/>
          </a:xfrm>
          <a:prstGeom prst="wedgeRectCallout">
            <a:avLst>
              <a:gd name="adj1" fmla="val -11524"/>
              <a:gd name="adj2" fmla="val 21816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867400" y="1119187"/>
            <a:ext cx="1728787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Lakukan Analisis Pasar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48486" y="1815702"/>
            <a:ext cx="1800225" cy="917971"/>
          </a:xfrm>
          <a:prstGeom prst="wedgeRectCallout">
            <a:avLst>
              <a:gd name="adj1" fmla="val -9295"/>
              <a:gd name="adj2" fmla="val 13728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019925" y="1821656"/>
            <a:ext cx="1728787" cy="8929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Lakukan Analisis Penerimaan Produk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877050" y="3219450"/>
            <a:ext cx="1800225" cy="594121"/>
          </a:xfrm>
          <a:prstGeom prst="wedgeRectCallout">
            <a:avLst>
              <a:gd name="adj1" fmla="val -8495"/>
              <a:gd name="adj2" fmla="val -996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6948486" y="3274218"/>
            <a:ext cx="1728787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Lakukan Analisis Pasar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79386" y="3975496"/>
            <a:ext cx="1800225" cy="756046"/>
          </a:xfrm>
          <a:prstGeom prst="wedgeRectCallout">
            <a:avLst>
              <a:gd name="adj1" fmla="val 25562"/>
              <a:gd name="adj2" fmla="val -5817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50825" y="3975496"/>
            <a:ext cx="1728787" cy="686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Lakukan Uji Sistem Operasional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588125" y="4192190"/>
            <a:ext cx="1800225" cy="594121"/>
          </a:xfrm>
          <a:prstGeom prst="wedgeRectCallout">
            <a:avLst>
              <a:gd name="adj1" fmla="val -8933"/>
              <a:gd name="adj2" fmla="val -1775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88125" y="4250531"/>
            <a:ext cx="1728787" cy="481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Lakukan Uji Prototipe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85800" y="194075"/>
            <a:ext cx="7772400" cy="595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Bagian-bagian </a:t>
            </a:r>
            <a:b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Subsistem dasar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55650" y="1653775"/>
            <a:ext cx="2232025" cy="539350"/>
          </a:xfrm>
          <a:prstGeom prst="flowChartInputOutpu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Transaksi 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Origination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84212" y="2463402"/>
            <a:ext cx="1944687" cy="539352"/>
          </a:xfrm>
          <a:prstGeom prst="flowChartInputOutpu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Transaksi 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Entry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66600" y="3327800"/>
            <a:ext cx="1944600" cy="594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Communication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3276600" y="3327796"/>
            <a:ext cx="1655761" cy="59412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Computer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Processing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987675" y="4245775"/>
            <a:ext cx="2089150" cy="539350"/>
          </a:xfrm>
          <a:prstGeom prst="flowChartInputOutpu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Computer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868987" y="2950368"/>
            <a:ext cx="1223961" cy="1241821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Software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Library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</a:t>
            </a:r>
            <a:endParaRPr lang="en-GB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1619250" y="2193131"/>
            <a:ext cx="0" cy="2166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1619250" y="3057525"/>
            <a:ext cx="0" cy="2166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2844005" y="3238499"/>
            <a:ext cx="0" cy="7191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39" name="Shape 239"/>
          <p:cNvSpPr/>
          <p:nvPr/>
        </p:nvSpPr>
        <p:spPr>
          <a:xfrm>
            <a:off x="2484436" y="2787252"/>
            <a:ext cx="1660525" cy="486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93"/>
                </a:lnTo>
                <a:lnTo>
                  <a:pt x="119655" y="120000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5436393" y="3238499"/>
            <a:ext cx="0" cy="7191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>
            <a:off x="4140200" y="3975496"/>
            <a:ext cx="0" cy="2166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50825" y="76200"/>
            <a:ext cx="85692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</a:t>
            </a:r>
            <a:b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Permulaan Transaksi &amp; Entry Data</a:t>
            </a:r>
            <a:endParaRPr lang="en-GB" sz="3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1164431"/>
            <a:ext cx="7772400" cy="329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permulaan Transaksi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Permulaan dokumen sumber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Kewenangan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Pembuatan Input komputer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Penanganan kesalahan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Penyimpanan Dokumen Sumber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Kontrol pada Entry Data 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Entry Data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Veryfikasi Data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Penanganan Kesalahan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Penyeimbangan Batch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4605" y="4932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41605" y="5059680"/>
            <a:ext cx="967105" cy="2038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2662</Words>
  <Application>WPS Presentation</Application>
  <PresentationFormat>On-screen Show (16:9)</PresentationFormat>
  <Paragraphs>167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Amatic SC</vt:lpstr>
      <vt:lpstr>Source Code Pro</vt:lpstr>
      <vt:lpstr>Calibri</vt:lpstr>
      <vt:lpstr>Bilbo</vt:lpstr>
      <vt:lpstr>Noto Sans Symbols</vt:lpstr>
      <vt:lpstr>Segoe Print</vt:lpstr>
      <vt:lpstr>Microsoft YaHei</vt:lpstr>
      <vt:lpstr>Arial Unicode MS</vt:lpstr>
      <vt:lpstr>beach-day</vt:lpstr>
      <vt:lpstr>Office Theme</vt:lpstr>
      <vt:lpstr>Keamanan dan Kontrol</vt:lpstr>
      <vt:lpstr>Definisi Keamanan</vt:lpstr>
      <vt:lpstr>Keamanan Sistem</vt:lpstr>
      <vt:lpstr>Ancaman Keamanan</vt:lpstr>
      <vt:lpstr>Pengendalian Akses</vt:lpstr>
      <vt:lpstr>Metode Mendapatkan dan Memelihara Kontrol</vt:lpstr>
      <vt:lpstr>Kontrol Proses Pengembangan Sistem</vt:lpstr>
      <vt:lpstr>Bagian-bagian  Subsistem dasar</vt:lpstr>
      <vt:lpstr>Kontrol pada  Permulaan Transaksi &amp; Entry Data</vt:lpstr>
      <vt:lpstr>Kontrol pada  Komunikasi Data &amp; Pemrosesan </vt:lpstr>
      <vt:lpstr>Kontrol pada  Output Komputer</vt:lpstr>
      <vt:lpstr>Perencanaan Berjaga-jaga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dan Kontrol</dc:title>
  <dc:creator/>
  <cp:lastModifiedBy>RYZEN</cp:lastModifiedBy>
  <cp:revision>2</cp:revision>
  <dcterms:created xsi:type="dcterms:W3CDTF">2020-06-18T00:05:33Z</dcterms:created>
  <dcterms:modified xsi:type="dcterms:W3CDTF">2020-06-18T00:08:47Z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