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64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9B41-1FA5-4B35-B6AD-1E38684C95F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26398E3-99C5-4FC5-8C7A-0205465C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7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9B41-1FA5-4B35-B6AD-1E38684C95F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6398E3-99C5-4FC5-8C7A-0205465C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7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9B41-1FA5-4B35-B6AD-1E38684C95F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6398E3-99C5-4FC5-8C7A-0205465C94B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91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9B41-1FA5-4B35-B6AD-1E38684C95F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6398E3-99C5-4FC5-8C7A-0205465C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97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9B41-1FA5-4B35-B6AD-1E38684C95F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6398E3-99C5-4FC5-8C7A-0205465C94B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5419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9B41-1FA5-4B35-B6AD-1E38684C95F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6398E3-99C5-4FC5-8C7A-0205465C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67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9B41-1FA5-4B35-B6AD-1E38684C95F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98E3-99C5-4FC5-8C7A-0205465C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92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9B41-1FA5-4B35-B6AD-1E38684C95F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98E3-99C5-4FC5-8C7A-0205465C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9B41-1FA5-4B35-B6AD-1E38684C95F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98E3-99C5-4FC5-8C7A-0205465C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6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9B41-1FA5-4B35-B6AD-1E38684C95F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6398E3-99C5-4FC5-8C7A-0205465C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1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9B41-1FA5-4B35-B6AD-1E38684C95F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26398E3-99C5-4FC5-8C7A-0205465C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7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9B41-1FA5-4B35-B6AD-1E38684C95F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26398E3-99C5-4FC5-8C7A-0205465C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0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9B41-1FA5-4B35-B6AD-1E38684C95F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98E3-99C5-4FC5-8C7A-0205465C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9B41-1FA5-4B35-B6AD-1E38684C95F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98E3-99C5-4FC5-8C7A-0205465C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5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9B41-1FA5-4B35-B6AD-1E38684C95F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98E3-99C5-4FC5-8C7A-0205465C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0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9B41-1FA5-4B35-B6AD-1E38684C95F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6398E3-99C5-4FC5-8C7A-0205465C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0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79B41-1FA5-4B35-B6AD-1E38684C95F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26398E3-99C5-4FC5-8C7A-0205465C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0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7A2178-9711-4671-9EED-988F9C0E8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30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08E4B6-E411-44BD-A078-9AD5A7BB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abstrak</a:t>
            </a:r>
            <a:r>
              <a:rPr lang="en-US" dirty="0"/>
              <a:t> </a:t>
            </a:r>
            <a:r>
              <a:rPr lang="en-US" i="1" dirty="0"/>
              <a:t>(abstract system)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phisik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err="1"/>
              <a:t>phisical</a:t>
            </a:r>
            <a:r>
              <a:rPr lang="en-US" i="1" dirty="0"/>
              <a:t> system)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7F4281-DD94-48AC-B34A-B19D1D677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abstrak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pemikiran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ide-ide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tampak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phisik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teologia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pemikiran-pemikiran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.</a:t>
            </a:r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phisik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phisik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lain </a:t>
            </a:r>
            <a:r>
              <a:rPr lang="en-US" dirty="0" err="1"/>
              <a:t>sebagainya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552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E9211F-71A0-44BD-B7B5-B55F05EB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alamiah</a:t>
            </a:r>
            <a:r>
              <a:rPr lang="en-US" dirty="0"/>
              <a:t>  </a:t>
            </a:r>
            <a:r>
              <a:rPr lang="en-US" i="1" dirty="0"/>
              <a:t>(natural  system) 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i="1" dirty="0"/>
              <a:t>(human made system)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B3EE38-879F-43D6-83BF-CBEB518D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alamiah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proses </a:t>
            </a:r>
            <a:r>
              <a:rPr lang="en-US" dirty="0" err="1"/>
              <a:t>alam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perputaran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.</a:t>
            </a:r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yang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human-machine system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menyebut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man-machine system.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 </a:t>
            </a:r>
            <a:r>
              <a:rPr lang="en-US" dirty="0" err="1"/>
              <a:t>contoh</a:t>
            </a:r>
            <a:r>
              <a:rPr lang="en-US" dirty="0"/>
              <a:t>  </a:t>
            </a:r>
            <a:r>
              <a:rPr lang="en-US" i="1" dirty="0"/>
              <a:t>man-machine system</a:t>
            </a:r>
            <a:r>
              <a:rPr lang="en-US" dirty="0"/>
              <a:t>,  </a:t>
            </a:r>
            <a:r>
              <a:rPr lang="en-US" dirty="0" err="1"/>
              <a:t>karena</a:t>
            </a:r>
            <a:r>
              <a:rPr lang="en-US" dirty="0"/>
              <a:t>  </a:t>
            </a:r>
            <a:r>
              <a:rPr lang="en-US" dirty="0" err="1"/>
              <a:t>menyangkut</a:t>
            </a:r>
            <a:r>
              <a:rPr lang="en-US" dirty="0"/>
              <a:t>  </a:t>
            </a:r>
            <a:r>
              <a:rPr lang="en-US" dirty="0" err="1"/>
              <a:t>penggunaan</a:t>
            </a:r>
            <a:r>
              <a:rPr lang="en-US" dirty="0"/>
              <a:t> 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631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DD0C7E-2528-4526-A7E6-FA42530B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i="1" dirty="0"/>
              <a:t>(deterministic system)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i="1" dirty="0"/>
              <a:t>(probabilistic system)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13B8EC-96D7-4864-A377-38658A60B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beroperasi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tingkah</a:t>
            </a:r>
            <a:r>
              <a:rPr lang="en-US" dirty="0"/>
              <a:t> </a:t>
            </a:r>
            <a:r>
              <a:rPr lang="en-US" dirty="0" err="1"/>
              <a:t>laku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diprediksi</a:t>
            </a:r>
            <a:r>
              <a:rPr lang="en-US" dirty="0"/>
              <a:t>.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bagian-bagiannya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dideteksi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pasti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diramalkan</a:t>
            </a:r>
            <a:r>
              <a:rPr lang="en-US" dirty="0"/>
              <a:t>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yang </a:t>
            </a:r>
            <a:r>
              <a:rPr lang="en-US" dirty="0" err="1"/>
              <a:t>tingkah</a:t>
            </a:r>
            <a:r>
              <a:rPr lang="en-US" dirty="0"/>
              <a:t> </a:t>
            </a:r>
            <a:r>
              <a:rPr lang="en-US" dirty="0" err="1"/>
              <a:t>lakunya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dipastikan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program-program yang </a:t>
            </a:r>
            <a:r>
              <a:rPr lang="en-US" dirty="0" err="1"/>
              <a:t>dijalankan</a:t>
            </a:r>
            <a:r>
              <a:rPr lang="en-US" dirty="0"/>
              <a:t>.</a:t>
            </a:r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kondisi</a:t>
            </a:r>
            <a:r>
              <a:rPr lang="en-US" dirty="0"/>
              <a:t> masa </a:t>
            </a:r>
            <a:r>
              <a:rPr lang="en-US" dirty="0" err="1"/>
              <a:t>depannya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diprediksi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32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4ACD88-335B-483F-963A-F6F0942AC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tertutup</a:t>
            </a:r>
            <a:r>
              <a:rPr lang="en-US" dirty="0"/>
              <a:t> </a:t>
            </a:r>
            <a:r>
              <a:rPr lang="en-US" i="1" dirty="0"/>
              <a:t>(closed system)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 </a:t>
            </a:r>
            <a:r>
              <a:rPr lang="en-US" i="1" dirty="0"/>
              <a:t>(open system)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F8B841-6698-4BFD-8688-81F8AEC50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tertutup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luarnya</a:t>
            </a:r>
            <a:r>
              <a:rPr lang="en-US" dirty="0"/>
              <a:t>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turut</a:t>
            </a:r>
            <a:r>
              <a:rPr lang="en-US" dirty="0"/>
              <a:t> </a:t>
            </a:r>
            <a:r>
              <a:rPr lang="en-US" dirty="0" err="1"/>
              <a:t>campur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luarnya</a:t>
            </a:r>
            <a:r>
              <a:rPr lang="en-US" dirty="0"/>
              <a:t>.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teoritis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tertutup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kenyataannya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benar-benar</a:t>
            </a:r>
            <a:r>
              <a:rPr lang="en-US" dirty="0"/>
              <a:t> </a:t>
            </a:r>
            <a:r>
              <a:rPr lang="en-US" dirty="0" err="1"/>
              <a:t>tertutup</a:t>
            </a:r>
            <a:r>
              <a:rPr lang="en-US" dirty="0"/>
              <a:t>,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hanyalah</a:t>
            </a:r>
            <a:r>
              <a:rPr lang="en-US" dirty="0"/>
              <a:t> </a:t>
            </a:r>
            <a:r>
              <a:rPr lang="en-US" i="1" dirty="0"/>
              <a:t>relatively closed system </a:t>
            </a:r>
            <a:r>
              <a:rPr lang="en-US" dirty="0"/>
              <a:t>(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relatip</a:t>
            </a:r>
            <a:r>
              <a:rPr lang="en-US" dirty="0"/>
              <a:t> </a:t>
            </a:r>
            <a:r>
              <a:rPr lang="en-US" dirty="0" err="1"/>
              <a:t>tertutup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benar-benar</a:t>
            </a:r>
            <a:r>
              <a:rPr lang="en-US" dirty="0"/>
              <a:t> </a:t>
            </a:r>
            <a:r>
              <a:rPr lang="en-US" dirty="0" err="1"/>
              <a:t>tertutup</a:t>
            </a:r>
            <a:r>
              <a:rPr lang="en-US" dirty="0"/>
              <a:t>).</a:t>
            </a:r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terpengaruh</a:t>
            </a:r>
            <a:r>
              <a:rPr lang="en-US" dirty="0"/>
              <a:t>   </a:t>
            </a:r>
            <a:r>
              <a:rPr lang="en-US" dirty="0" err="1"/>
              <a:t>dengan</a:t>
            </a:r>
            <a:r>
              <a:rPr lang="en-US" dirty="0"/>
              <a:t>   </a:t>
            </a:r>
            <a:r>
              <a:rPr lang="en-US" dirty="0" err="1"/>
              <a:t>lingkungan</a:t>
            </a:r>
            <a:r>
              <a:rPr lang="en-US" dirty="0"/>
              <a:t>   </a:t>
            </a:r>
            <a:r>
              <a:rPr lang="en-US" dirty="0" err="1"/>
              <a:t>luarnya</a:t>
            </a:r>
            <a:r>
              <a:rPr lang="en-US" dirty="0"/>
              <a:t>. </a:t>
            </a:r>
            <a:r>
              <a:rPr lang="en-US" dirty="0" err="1"/>
              <a:t>Sistem</a:t>
            </a:r>
            <a:r>
              <a:rPr lang="en-US" dirty="0"/>
              <a:t>   </a:t>
            </a:r>
            <a:r>
              <a:rPr lang="en-US" dirty="0" err="1"/>
              <a:t>ini</a:t>
            </a:r>
            <a:r>
              <a:rPr lang="en-US" dirty="0"/>
              <a:t>   </a:t>
            </a:r>
            <a:r>
              <a:rPr lang="en-US" dirty="0" err="1"/>
              <a:t>menerima</a:t>
            </a:r>
            <a:r>
              <a:rPr lang="en-US" dirty="0"/>
              <a:t>	</a:t>
            </a:r>
            <a:r>
              <a:rPr lang="en-US" dirty="0" err="1"/>
              <a:t>masukan</a:t>
            </a:r>
            <a:r>
              <a:rPr lang="en-US" dirty="0"/>
              <a:t>  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subsistem</a:t>
            </a:r>
            <a:r>
              <a:rPr lang="en-US" dirty="0"/>
              <a:t> yang </a:t>
            </a:r>
            <a:r>
              <a:rPr lang="en-US" dirty="0" err="1"/>
              <a:t>lainnya</a:t>
            </a:r>
            <a:r>
              <a:rPr lang="en-US" dirty="0"/>
              <a:t>.  Karena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terpengaruh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lingkunngan</a:t>
            </a:r>
            <a:r>
              <a:rPr lang="en-US" dirty="0"/>
              <a:t> </a:t>
            </a:r>
            <a:r>
              <a:rPr lang="en-US" dirty="0" err="1"/>
              <a:t>luarnya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.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sedemikian</a:t>
            </a:r>
            <a:r>
              <a:rPr lang="en-US" dirty="0"/>
              <a:t> </a:t>
            </a:r>
            <a:r>
              <a:rPr lang="en-US" dirty="0" err="1"/>
              <a:t>rupa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relatip</a:t>
            </a:r>
            <a:r>
              <a:rPr lang="en-US" dirty="0"/>
              <a:t> </a:t>
            </a:r>
            <a:r>
              <a:rPr lang="en-US" dirty="0" err="1"/>
              <a:t>tertutup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tertutup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 </a:t>
            </a:r>
            <a:r>
              <a:rPr lang="en-US" dirty="0" err="1"/>
              <a:t>otomatis</a:t>
            </a:r>
            <a:r>
              <a:rPr lang="en-US" dirty="0"/>
              <a:t>,  </a:t>
            </a:r>
            <a:r>
              <a:rPr lang="en-US" dirty="0" err="1"/>
              <a:t>terbuka</a:t>
            </a:r>
            <a:r>
              <a:rPr lang="en-US" dirty="0"/>
              <a:t>  </a:t>
            </a:r>
            <a:r>
              <a:rPr lang="en-US" dirty="0" err="1"/>
              <a:t>hanya</a:t>
            </a:r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/>
              <a:t>pengaruh</a:t>
            </a:r>
            <a:r>
              <a:rPr lang="en-US" dirty="0"/>
              <a:t>  yang  </a:t>
            </a:r>
            <a:r>
              <a:rPr lang="en-US" dirty="0" err="1"/>
              <a:t>baik</a:t>
            </a:r>
            <a:r>
              <a:rPr lang="en-US" dirty="0"/>
              <a:t>  </a:t>
            </a:r>
            <a:r>
              <a:rPr lang="en-US" dirty="0" err="1"/>
              <a:t>saja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A3BAC9-22B0-4843-A068-99C3E2C0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75463A0-458B-4D51-A55A-AF30E54B8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502" y="1785589"/>
            <a:ext cx="7342043" cy="470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2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E9CFF3-AB57-49A3-9D22-DA9BC5CC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FA0BFFD2-DB14-4FD3-B41C-839769CB9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986" y="1690688"/>
            <a:ext cx="8445522" cy="421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6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2AFF42-B70F-4608-A543-66A89BB8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Konsep</a:t>
            </a:r>
            <a:r>
              <a:rPr lang="en-US" b="1" dirty="0"/>
              <a:t> </a:t>
            </a:r>
            <a:r>
              <a:rPr lang="en-US" b="1" dirty="0" err="1"/>
              <a:t>Pokok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41FBBE1A-1E2C-492D-8182-E26C4E412C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854"/>
              </p:ext>
            </p:extLst>
          </p:nvPr>
        </p:nvGraphicFramePr>
        <p:xfrm>
          <a:off x="1745064" y="1316182"/>
          <a:ext cx="9643371" cy="54448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10063">
                  <a:extLst>
                    <a:ext uri="{9D8B030D-6E8A-4147-A177-3AD203B41FA5}">
                      <a16:colId xmlns:a16="http://schemas.microsoft.com/office/drawing/2014/main" xmlns="" val="1975165494"/>
                    </a:ext>
                  </a:extLst>
                </a:gridCol>
                <a:gridCol w="6733308">
                  <a:extLst>
                    <a:ext uri="{9D8B030D-6E8A-4147-A177-3AD203B41FA5}">
                      <a16:colId xmlns:a16="http://schemas.microsoft.com/office/drawing/2014/main" xmlns="" val="71428653"/>
                    </a:ext>
                  </a:extLst>
                </a:gridCol>
              </a:tblGrid>
              <a:tr h="215851">
                <a:tc>
                  <a:txBody>
                    <a:bodyPr/>
                    <a:lstStyle/>
                    <a:p>
                      <a:pPr marL="842645" marR="838835" algn="ctr">
                        <a:lnSpc>
                          <a:spcPts val="1125"/>
                        </a:lnSpc>
                        <a:spcAft>
                          <a:spcPts val="0"/>
                        </a:spcAft>
                      </a:pPr>
                      <a:r>
                        <a:rPr lang="en-US" sz="1600" spc="10">
                          <a:effectLst/>
                        </a:rPr>
                        <a:t>K</a:t>
                      </a:r>
                      <a:r>
                        <a:rPr lang="en-US" sz="1600" spc="-25">
                          <a:effectLst/>
                        </a:rPr>
                        <a:t>o</a:t>
                      </a:r>
                      <a:r>
                        <a:rPr lang="en-US" sz="1600" spc="-10">
                          <a:effectLst/>
                        </a:rPr>
                        <a:t>ns</a:t>
                      </a:r>
                      <a:r>
                        <a:rPr lang="en-US" sz="1600" spc="10">
                          <a:effectLst/>
                        </a:rPr>
                        <a:t>e</a:t>
                      </a:r>
                      <a:r>
                        <a:rPr lang="en-US" sz="1600">
                          <a:effectLst/>
                        </a:rPr>
                        <a:t>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83310" marR="1085215" algn="ctr">
                        <a:lnSpc>
                          <a:spcPts val="1125"/>
                        </a:lnSpc>
                        <a:spcAft>
                          <a:spcPts val="0"/>
                        </a:spcAft>
                      </a:pPr>
                      <a:r>
                        <a:rPr lang="en-US" sz="1600" spc="-15">
                          <a:effectLst/>
                        </a:rPr>
                        <a:t>P</a:t>
                      </a:r>
                      <a:r>
                        <a:rPr lang="en-US" sz="1600" spc="10">
                          <a:effectLst/>
                        </a:rPr>
                        <a:t>e</a:t>
                      </a:r>
                      <a:r>
                        <a:rPr lang="en-US" sz="1600" spc="-10">
                          <a:effectLst/>
                        </a:rPr>
                        <a:t>n</a:t>
                      </a:r>
                      <a:r>
                        <a:rPr lang="en-US" sz="1600">
                          <a:effectLst/>
                        </a:rPr>
                        <a:t>j</a:t>
                      </a:r>
                      <a:r>
                        <a:rPr lang="en-US" sz="1600" spc="10">
                          <a:effectLst/>
                        </a:rPr>
                        <a:t>el</a:t>
                      </a:r>
                      <a:r>
                        <a:rPr lang="en-US" sz="1600">
                          <a:effectLst/>
                        </a:rPr>
                        <a:t>a</a:t>
                      </a:r>
                      <a:r>
                        <a:rPr lang="en-US" sz="1600" spc="-10">
                          <a:effectLst/>
                        </a:rPr>
                        <a:t>s</a:t>
                      </a:r>
                      <a:r>
                        <a:rPr lang="en-US" sz="1600">
                          <a:effectLst/>
                        </a:rPr>
                        <a:t>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493832760"/>
                  </a:ext>
                </a:extLst>
              </a:tr>
              <a:tr h="630464"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</a:t>
                      </a:r>
                      <a:r>
                        <a:rPr lang="en-US" sz="1600" spc="25">
                          <a:effectLst/>
                        </a:rPr>
                        <a:t>n</a:t>
                      </a:r>
                      <a:r>
                        <a:rPr lang="en-US" sz="1600" spc="-25">
                          <a:effectLst/>
                        </a:rPr>
                        <a:t>fo</a:t>
                      </a:r>
                      <a:r>
                        <a:rPr lang="en-US" sz="1600" spc="25">
                          <a:effectLst/>
                        </a:rPr>
                        <a:t>r</a:t>
                      </a:r>
                      <a:r>
                        <a:rPr lang="en-US" sz="1600" spc="-15">
                          <a:effectLst/>
                        </a:rPr>
                        <a:t>m</a:t>
                      </a:r>
                      <a:r>
                        <a:rPr lang="en-US" sz="1600" spc="10">
                          <a:effectLst/>
                        </a:rPr>
                        <a:t>a</a:t>
                      </a:r>
                      <a:r>
                        <a:rPr lang="en-US" sz="1600" spc="-10">
                          <a:effectLst/>
                        </a:rPr>
                        <a:t>s</a:t>
                      </a:r>
                      <a:r>
                        <a:rPr lang="en-US" sz="1600">
                          <a:effectLst/>
                        </a:rPr>
                        <a:t>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</a:t>
                      </a:r>
                      <a:r>
                        <a:rPr lang="en-US" sz="1600" spc="25">
                          <a:effectLst/>
                        </a:rPr>
                        <a:t>n</a:t>
                      </a:r>
                      <a:r>
                        <a:rPr lang="en-US" sz="1600" spc="-25">
                          <a:effectLst/>
                        </a:rPr>
                        <a:t>fo</a:t>
                      </a:r>
                      <a:r>
                        <a:rPr lang="en-US" sz="1600" spc="25">
                          <a:effectLst/>
                        </a:rPr>
                        <a:t>r</a:t>
                      </a:r>
                      <a:r>
                        <a:rPr lang="en-US" sz="1600" spc="-15">
                          <a:effectLst/>
                        </a:rPr>
                        <a:t>m</a:t>
                      </a:r>
                      <a:r>
                        <a:rPr lang="en-US" sz="1600" spc="10">
                          <a:effectLst/>
                        </a:rPr>
                        <a:t>a</a:t>
                      </a:r>
                      <a:r>
                        <a:rPr lang="en-US" sz="1600" spc="-10">
                          <a:effectLst/>
                        </a:rPr>
                        <a:t>s</a:t>
                      </a:r>
                      <a:r>
                        <a:rPr lang="en-US" sz="1600">
                          <a:effectLst/>
                        </a:rPr>
                        <a:t>i </a:t>
                      </a:r>
                      <a:r>
                        <a:rPr lang="en-US" sz="1600" spc="90">
                          <a:effectLst/>
                        </a:rPr>
                        <a:t> </a:t>
                      </a:r>
                      <a:r>
                        <a:rPr lang="en-US" sz="1600" spc="10">
                          <a:effectLst/>
                        </a:rPr>
                        <a:t>m</a:t>
                      </a:r>
                      <a:r>
                        <a:rPr lang="en-US" sz="1600" spc="-40">
                          <a:effectLst/>
                        </a:rPr>
                        <a:t>e</a:t>
                      </a:r>
                      <a:r>
                        <a:rPr lang="en-US" sz="1600" spc="25">
                          <a:effectLst/>
                        </a:rPr>
                        <a:t>n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 spc="10">
                          <a:effectLst/>
                        </a:rPr>
                        <a:t>m</a:t>
                      </a:r>
                      <a:r>
                        <a:rPr lang="en-US" sz="1600" spc="-25">
                          <a:effectLst/>
                        </a:rPr>
                        <a:t>b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 spc="25">
                          <a:effectLst/>
                        </a:rPr>
                        <a:t>h</a:t>
                      </a:r>
                      <a:r>
                        <a:rPr lang="en-US" sz="1600">
                          <a:effectLst/>
                        </a:rPr>
                        <a:t>k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>
                          <a:effectLst/>
                        </a:rPr>
                        <a:t>n </a:t>
                      </a:r>
                      <a:r>
                        <a:rPr lang="en-US" sz="1600" spc="120">
                          <a:effectLst/>
                        </a:rPr>
                        <a:t> </a:t>
                      </a:r>
                      <a:r>
                        <a:rPr lang="en-US" sz="1600" spc="-10">
                          <a:effectLst/>
                        </a:rPr>
                        <a:t>s</a:t>
                      </a:r>
                      <a:r>
                        <a:rPr lang="en-US" sz="1600" spc="-15">
                          <a:effectLst/>
                        </a:rPr>
                        <a:t>e</a:t>
                      </a:r>
                      <a:r>
                        <a:rPr lang="en-US" sz="1600" spc="-10">
                          <a:effectLst/>
                        </a:rPr>
                        <a:t>s</a:t>
                      </a:r>
                      <a:r>
                        <a:rPr lang="en-US" sz="1600">
                          <a:effectLst/>
                        </a:rPr>
                        <a:t>u</a:t>
                      </a:r>
                      <a:r>
                        <a:rPr lang="en-US" sz="1600" spc="10">
                          <a:effectLst/>
                        </a:rPr>
                        <a:t>at</a:t>
                      </a:r>
                      <a:r>
                        <a:rPr lang="en-US" sz="1600">
                          <a:effectLst/>
                        </a:rPr>
                        <a:t>u </a:t>
                      </a:r>
                      <a:r>
                        <a:rPr lang="en-US" sz="1600" spc="85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p</a:t>
                      </a:r>
                      <a:r>
                        <a:rPr lang="en-US" sz="1600" spc="10">
                          <a:effectLst/>
                        </a:rPr>
                        <a:t>a</a:t>
                      </a:r>
                      <a:r>
                        <a:rPr lang="en-US" sz="1600" spc="-25">
                          <a:effectLst/>
                        </a:rPr>
                        <a:t>d</a:t>
                      </a:r>
                      <a:r>
                        <a:rPr lang="en-US" sz="1600">
                          <a:effectLst/>
                        </a:rPr>
                        <a:t>a </a:t>
                      </a:r>
                      <a:r>
                        <a:rPr lang="en-US" sz="1600" spc="12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p</a:t>
                      </a:r>
                      <a:r>
                        <a:rPr lang="en-US" sz="1600" spc="-40">
                          <a:effectLst/>
                        </a:rPr>
                        <a:t>e</a:t>
                      </a:r>
                      <a:r>
                        <a:rPr lang="en-US" sz="1600" spc="25">
                          <a:effectLst/>
                        </a:rPr>
                        <a:t>n</a:t>
                      </a:r>
                      <a:r>
                        <a:rPr lang="en-US" sz="1600" spc="-50">
                          <a:effectLst/>
                        </a:rPr>
                        <a:t>y</a:t>
                      </a:r>
                      <a:r>
                        <a:rPr lang="en-US" sz="1600" spc="10">
                          <a:effectLst/>
                        </a:rPr>
                        <a:t>a</a:t>
                      </a:r>
                      <a:r>
                        <a:rPr lang="en-US" sz="1600" spc="-15">
                          <a:effectLst/>
                        </a:rPr>
                        <a:t>j</a:t>
                      </a:r>
                      <a:r>
                        <a:rPr lang="en-US" sz="1600" spc="10">
                          <a:effectLst/>
                        </a:rPr>
                        <a:t>ia</a:t>
                      </a:r>
                      <a:r>
                        <a:rPr lang="en-US" sz="1600">
                          <a:effectLst/>
                        </a:rPr>
                        <a:t>n.</a:t>
                      </a:r>
                    </a:p>
                    <a:p>
                      <a:pPr marL="635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spc="-105">
                          <a:effectLst/>
                        </a:rPr>
                        <a:t>Y</a:t>
                      </a:r>
                      <a:r>
                        <a:rPr lang="en-US" sz="1600" spc="10">
                          <a:effectLst/>
                        </a:rPr>
                        <a:t>ai</a:t>
                      </a:r>
                      <a:r>
                        <a:rPr lang="en-US" sz="1600" spc="-15">
                          <a:effectLst/>
                        </a:rPr>
                        <a:t>t</a:t>
                      </a:r>
                      <a:r>
                        <a:rPr lang="en-US" sz="1600">
                          <a:effectLst/>
                        </a:rPr>
                        <a:t>u</a:t>
                      </a:r>
                      <a:r>
                        <a:rPr lang="en-US" sz="1600" spc="25">
                          <a:effectLst/>
                        </a:rPr>
                        <a:t> </a:t>
                      </a:r>
                      <a:r>
                        <a:rPr lang="en-US" sz="1600" spc="-10">
                          <a:effectLst/>
                        </a:rPr>
                        <a:t>s</a:t>
                      </a:r>
                      <a:r>
                        <a:rPr lang="en-US" sz="1600" spc="-40">
                          <a:effectLst/>
                        </a:rPr>
                        <a:t>e</a:t>
                      </a:r>
                      <a:r>
                        <a:rPr lang="en-US" sz="1600" spc="25">
                          <a:effectLst/>
                        </a:rPr>
                        <a:t>h</a:t>
                      </a:r>
                      <a:r>
                        <a:rPr lang="en-US" sz="1600">
                          <a:effectLst/>
                        </a:rPr>
                        <a:t>u</a:t>
                      </a:r>
                      <a:r>
                        <a:rPr lang="en-US" sz="1600" spc="-25">
                          <a:effectLst/>
                        </a:rPr>
                        <a:t>b</a:t>
                      </a:r>
                      <a:r>
                        <a:rPr lang="en-US" sz="1600">
                          <a:effectLst/>
                        </a:rPr>
                        <a:t>ung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>
                          <a:effectLst/>
                        </a:rPr>
                        <a:t>n</a:t>
                      </a:r>
                      <a:r>
                        <a:rPr lang="en-US" sz="1600" spc="25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d</a:t>
                      </a:r>
                      <a:r>
                        <a:rPr lang="en-US" sz="1600" spc="-40">
                          <a:effectLst/>
                        </a:rPr>
                        <a:t>e</a:t>
                      </a:r>
                      <a:r>
                        <a:rPr lang="en-US" sz="1600" spc="25">
                          <a:effectLst/>
                        </a:rPr>
                        <a:t>n</a:t>
                      </a:r>
                      <a:r>
                        <a:rPr lang="en-US" sz="1600">
                          <a:effectLst/>
                        </a:rPr>
                        <a:t>g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>
                          <a:effectLst/>
                        </a:rPr>
                        <a:t>n</a:t>
                      </a:r>
                      <a:r>
                        <a:rPr lang="en-US" sz="1600" spc="25">
                          <a:effectLst/>
                        </a:rPr>
                        <a:t> </a:t>
                      </a:r>
                      <a:r>
                        <a:rPr lang="en-US" sz="1600" spc="-30">
                          <a:effectLst/>
                        </a:rPr>
                        <a:t>w</a:t>
                      </a:r>
                      <a:r>
                        <a:rPr lang="en-US" sz="1600" spc="10">
                          <a:effectLst/>
                        </a:rPr>
                        <a:t>a</a:t>
                      </a:r>
                      <a:r>
                        <a:rPr lang="en-US" sz="1600">
                          <a:effectLst/>
                        </a:rPr>
                        <a:t>k</a:t>
                      </a:r>
                      <a:r>
                        <a:rPr lang="en-US" sz="1600" spc="10">
                          <a:effectLst/>
                        </a:rPr>
                        <a:t>t</a:t>
                      </a:r>
                      <a:r>
                        <a:rPr lang="en-US" sz="1600">
                          <a:effectLst/>
                        </a:rPr>
                        <a:t>u</a:t>
                      </a:r>
                      <a:r>
                        <a:rPr lang="en-US" sz="1600" spc="-5">
                          <a:effectLst/>
                        </a:rPr>
                        <a:t> </a:t>
                      </a:r>
                      <a:r>
                        <a:rPr lang="en-US" sz="1600" spc="-25">
                          <a:effectLst/>
                        </a:rPr>
                        <a:t>d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>
                          <a:effectLst/>
                        </a:rPr>
                        <a:t>n</a:t>
                      </a:r>
                      <a:r>
                        <a:rPr lang="en-US" sz="1600" spc="20">
                          <a:effectLst/>
                        </a:rPr>
                        <a:t> </a:t>
                      </a:r>
                      <a:r>
                        <a:rPr lang="en-US" sz="1600" spc="10">
                          <a:effectLst/>
                        </a:rPr>
                        <a:t>m</a:t>
                      </a:r>
                      <a:r>
                        <a:rPr lang="en-US" sz="1600">
                          <a:effectLst/>
                        </a:rPr>
                        <a:t>u</a:t>
                      </a:r>
                      <a:r>
                        <a:rPr lang="en-US" sz="1600" spc="-15">
                          <a:effectLst/>
                        </a:rPr>
                        <a:t>t</a:t>
                      </a:r>
                      <a:r>
                        <a:rPr lang="en-US" sz="1600">
                          <a:effectLst/>
                        </a:rPr>
                        <a:t>u.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393080765"/>
                  </a:ext>
                </a:extLst>
              </a:tr>
              <a:tr h="837321"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 spc="-10" dirty="0" err="1">
                          <a:effectLst/>
                        </a:rPr>
                        <a:t>M</a:t>
                      </a:r>
                      <a:r>
                        <a:rPr lang="en-US" sz="1600" spc="-15" dirty="0" err="1">
                          <a:effectLst/>
                        </a:rPr>
                        <a:t>a</a:t>
                      </a:r>
                      <a:r>
                        <a:rPr lang="en-US" sz="1600" spc="25" dirty="0" err="1">
                          <a:effectLst/>
                        </a:rPr>
                        <a:t>n</a:t>
                      </a:r>
                      <a:r>
                        <a:rPr lang="en-US" sz="1600" dirty="0" err="1">
                          <a:effectLst/>
                        </a:rPr>
                        <a:t>u</a:t>
                      </a:r>
                      <a:r>
                        <a:rPr lang="en-US" sz="1600" spc="-10" dirty="0" err="1">
                          <a:effectLst/>
                        </a:rPr>
                        <a:t>s</a:t>
                      </a:r>
                      <a:r>
                        <a:rPr lang="en-US" sz="1600" spc="-15" dirty="0" err="1">
                          <a:effectLst/>
                        </a:rPr>
                        <a:t>i</a:t>
                      </a:r>
                      <a:r>
                        <a:rPr lang="en-US" sz="1600" dirty="0" err="1">
                          <a:effectLst/>
                        </a:rPr>
                        <a:t>a</a:t>
                      </a:r>
                      <a:r>
                        <a:rPr lang="en-US" sz="1600" spc="30" dirty="0">
                          <a:effectLst/>
                        </a:rPr>
                        <a:t> </a:t>
                      </a:r>
                      <a:r>
                        <a:rPr lang="en-US" sz="1600" spc="-10" dirty="0" err="1">
                          <a:effectLst/>
                        </a:rPr>
                        <a:t>s</a:t>
                      </a:r>
                      <a:r>
                        <a:rPr lang="en-US" sz="1600" spc="-15" dirty="0" err="1">
                          <a:effectLst/>
                        </a:rPr>
                        <a:t>e</a:t>
                      </a:r>
                      <a:r>
                        <a:rPr lang="en-US" sz="1600" spc="-25" dirty="0" err="1">
                          <a:effectLst/>
                        </a:rPr>
                        <a:t>b</a:t>
                      </a:r>
                      <a:r>
                        <a:rPr lang="en-US" sz="1600" spc="10" dirty="0" err="1">
                          <a:effectLst/>
                        </a:rPr>
                        <a:t>a</a:t>
                      </a:r>
                      <a:r>
                        <a:rPr lang="en-US" sz="1600" dirty="0" err="1">
                          <a:effectLst/>
                        </a:rPr>
                        <a:t>g</a:t>
                      </a:r>
                      <a:r>
                        <a:rPr lang="en-US" sz="1600" spc="10" dirty="0" err="1">
                          <a:effectLst/>
                        </a:rPr>
                        <a:t>a</a:t>
                      </a:r>
                      <a:r>
                        <a:rPr lang="en-US" sz="1600" dirty="0" err="1">
                          <a:effectLst/>
                        </a:rPr>
                        <a:t>i</a:t>
                      </a:r>
                      <a:r>
                        <a:rPr lang="en-US" sz="1600" spc="15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</a:t>
                      </a:r>
                      <a:r>
                        <a:rPr lang="en-US" sz="1600" spc="-40" dirty="0" err="1">
                          <a:effectLst/>
                        </a:rPr>
                        <a:t>e</a:t>
                      </a:r>
                      <a:r>
                        <a:rPr lang="en-US" sz="1600" spc="25" dirty="0" err="1">
                          <a:effectLst/>
                        </a:rPr>
                        <a:t>n</a:t>
                      </a:r>
                      <a:r>
                        <a:rPr lang="en-US" sz="1600" dirty="0" err="1">
                          <a:effectLst/>
                        </a:rPr>
                        <a:t>g</a:t>
                      </a:r>
                      <a:r>
                        <a:rPr lang="en-US" sz="1600" spc="-25" dirty="0" err="1">
                          <a:effectLst/>
                        </a:rPr>
                        <a:t>o</a:t>
                      </a:r>
                      <a:r>
                        <a:rPr lang="en-US" sz="1600" spc="10" dirty="0" err="1">
                          <a:effectLst/>
                        </a:rPr>
                        <a:t>l</a:t>
                      </a:r>
                      <a:r>
                        <a:rPr lang="en-US" sz="1600" spc="-15" dirty="0" err="1">
                          <a:effectLst/>
                        </a:rPr>
                        <a:t>a</a:t>
                      </a:r>
                      <a:r>
                        <a:rPr lang="en-US" sz="1600" dirty="0" err="1">
                          <a:effectLst/>
                        </a:rPr>
                        <a:t>h</a:t>
                      </a:r>
                      <a:r>
                        <a:rPr lang="en-US" sz="1600" spc="25" dirty="0">
                          <a:effectLst/>
                        </a:rPr>
                        <a:t> </a:t>
                      </a:r>
                      <a:r>
                        <a:rPr lang="en-US" sz="1600" spc="-15" dirty="0" err="1">
                          <a:effectLst/>
                        </a:rPr>
                        <a:t>i</a:t>
                      </a:r>
                      <a:r>
                        <a:rPr lang="en-US" sz="1600" spc="25" dirty="0" err="1">
                          <a:effectLst/>
                        </a:rPr>
                        <a:t>n</a:t>
                      </a:r>
                      <a:r>
                        <a:rPr lang="en-US" sz="1600" spc="-25" dirty="0" err="1">
                          <a:effectLst/>
                        </a:rPr>
                        <a:t>fo</a:t>
                      </a:r>
                      <a:r>
                        <a:rPr lang="en-US" sz="1600" spc="25" dirty="0" err="1">
                          <a:effectLst/>
                        </a:rPr>
                        <a:t>r</a:t>
                      </a:r>
                      <a:r>
                        <a:rPr lang="en-US" sz="1600" spc="-15" dirty="0" err="1">
                          <a:effectLst/>
                        </a:rPr>
                        <a:t>m</a:t>
                      </a:r>
                      <a:r>
                        <a:rPr lang="en-US" sz="1600" spc="10" dirty="0" err="1">
                          <a:effectLst/>
                        </a:rPr>
                        <a:t>a</a:t>
                      </a:r>
                      <a:r>
                        <a:rPr lang="en-US" sz="1600" spc="-10" dirty="0" err="1">
                          <a:effectLst/>
                        </a:rPr>
                        <a:t>s</a:t>
                      </a:r>
                      <a:r>
                        <a:rPr lang="en-US" sz="1600" dirty="0" err="1">
                          <a:effectLst/>
                        </a:rPr>
                        <a:t>i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 spc="-10">
                          <a:effectLst/>
                        </a:rPr>
                        <a:t>K</a:t>
                      </a:r>
                      <a:r>
                        <a:rPr lang="en-US" sz="1600" spc="-15">
                          <a:effectLst/>
                        </a:rPr>
                        <a:t>e</a:t>
                      </a:r>
                      <a:r>
                        <a:rPr lang="en-US" sz="1600" spc="10">
                          <a:effectLst/>
                        </a:rPr>
                        <a:t>mam</a:t>
                      </a:r>
                      <a:r>
                        <a:rPr lang="en-US" sz="1600">
                          <a:effectLst/>
                        </a:rPr>
                        <a:t>p</a:t>
                      </a:r>
                      <a:r>
                        <a:rPr lang="en-US" sz="1600" spc="-25">
                          <a:effectLst/>
                        </a:rPr>
                        <a:t>u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>
                          <a:effectLst/>
                        </a:rPr>
                        <a:t>n </a:t>
                      </a:r>
                      <a:r>
                        <a:rPr lang="en-US" sz="1600" spc="45">
                          <a:effectLst/>
                        </a:rPr>
                        <a:t> </a:t>
                      </a:r>
                      <a:r>
                        <a:rPr lang="en-US" sz="1600" spc="10">
                          <a:effectLst/>
                        </a:rPr>
                        <a:t>m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 spc="25">
                          <a:effectLst/>
                        </a:rPr>
                        <a:t>n</a:t>
                      </a:r>
                      <a:r>
                        <a:rPr lang="en-US" sz="1600">
                          <a:effectLst/>
                        </a:rPr>
                        <a:t>u</a:t>
                      </a:r>
                      <a:r>
                        <a:rPr lang="en-US" sz="1600" spc="-30">
                          <a:effectLst/>
                        </a:rPr>
                        <a:t>s</a:t>
                      </a:r>
                      <a:r>
                        <a:rPr lang="en-US" sz="1600" spc="10">
                          <a:effectLst/>
                        </a:rPr>
                        <a:t>i</a:t>
                      </a:r>
                      <a:r>
                        <a:rPr lang="en-US" sz="1600">
                          <a:effectLst/>
                        </a:rPr>
                        <a:t>a </a:t>
                      </a:r>
                      <a:r>
                        <a:rPr lang="en-US" sz="1600" spc="45">
                          <a:effectLst/>
                        </a:rPr>
                        <a:t> </a:t>
                      </a:r>
                      <a:r>
                        <a:rPr lang="en-US" sz="1600" spc="-10">
                          <a:effectLst/>
                        </a:rPr>
                        <a:t>s</a:t>
                      </a:r>
                      <a:r>
                        <a:rPr lang="en-US" sz="1600" spc="-15">
                          <a:effectLst/>
                        </a:rPr>
                        <a:t>e</a:t>
                      </a:r>
                      <a:r>
                        <a:rPr lang="en-US" sz="1600" spc="-25">
                          <a:effectLst/>
                        </a:rPr>
                        <a:t>b</a:t>
                      </a:r>
                      <a:r>
                        <a:rPr lang="en-US" sz="1600" spc="10">
                          <a:effectLst/>
                        </a:rPr>
                        <a:t>a</a:t>
                      </a:r>
                      <a:r>
                        <a:rPr lang="en-US" sz="1600">
                          <a:effectLst/>
                        </a:rPr>
                        <a:t>g</a:t>
                      </a:r>
                      <a:r>
                        <a:rPr lang="en-US" sz="1600" spc="10">
                          <a:effectLst/>
                        </a:rPr>
                        <a:t>a</a:t>
                      </a:r>
                      <a:r>
                        <a:rPr lang="en-US" sz="1600">
                          <a:effectLst/>
                        </a:rPr>
                        <a:t>i </a:t>
                      </a:r>
                      <a:r>
                        <a:rPr lang="en-US" sz="1600" spc="5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p</a:t>
                      </a:r>
                      <a:r>
                        <a:rPr lang="en-US" sz="1600" spc="-40">
                          <a:effectLst/>
                        </a:rPr>
                        <a:t>e</a:t>
                      </a:r>
                      <a:r>
                        <a:rPr lang="en-US" sz="1600" spc="25">
                          <a:effectLst/>
                        </a:rPr>
                        <a:t>n</a:t>
                      </a:r>
                      <a:r>
                        <a:rPr lang="en-US" sz="1600">
                          <a:effectLst/>
                        </a:rPr>
                        <a:t>g</a:t>
                      </a:r>
                      <a:r>
                        <a:rPr lang="en-US" sz="1600" spc="-25">
                          <a:effectLst/>
                        </a:rPr>
                        <a:t>o</a:t>
                      </a:r>
                      <a:r>
                        <a:rPr lang="en-US" sz="1600" spc="10">
                          <a:effectLst/>
                        </a:rPr>
                        <a:t>l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>
                          <a:effectLst/>
                        </a:rPr>
                        <a:t>h </a:t>
                      </a:r>
                      <a:r>
                        <a:rPr lang="en-US" sz="1600" spc="40">
                          <a:effectLst/>
                        </a:rPr>
                        <a:t> </a:t>
                      </a:r>
                      <a:r>
                        <a:rPr lang="en-US" sz="1600" spc="-15">
                          <a:effectLst/>
                        </a:rPr>
                        <a:t>i</a:t>
                      </a:r>
                      <a:r>
                        <a:rPr lang="en-US" sz="1600" spc="25">
                          <a:effectLst/>
                        </a:rPr>
                        <a:t>n</a:t>
                      </a:r>
                      <a:r>
                        <a:rPr lang="en-US" sz="1600" spc="-25">
                          <a:effectLst/>
                        </a:rPr>
                        <a:t>fo</a:t>
                      </a:r>
                      <a:r>
                        <a:rPr lang="en-US" sz="1600" spc="25">
                          <a:effectLst/>
                        </a:rPr>
                        <a:t>r</a:t>
                      </a:r>
                      <a:r>
                        <a:rPr lang="en-US" sz="1600" spc="10">
                          <a:effectLst/>
                        </a:rPr>
                        <a:t>ma</a:t>
                      </a:r>
                      <a:r>
                        <a:rPr lang="en-US" sz="1600" spc="-30">
                          <a:effectLst/>
                        </a:rPr>
                        <a:t>s</a:t>
                      </a:r>
                      <a:r>
                        <a:rPr lang="en-US" sz="1600">
                          <a:effectLst/>
                        </a:rPr>
                        <a:t>i</a:t>
                      </a:r>
                    </a:p>
                    <a:p>
                      <a:pPr marL="63500" marR="4254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spc="10">
                          <a:effectLst/>
                        </a:rPr>
                        <a:t>m</a:t>
                      </a:r>
                      <a:r>
                        <a:rPr lang="en-US" sz="1600" spc="-15">
                          <a:effectLst/>
                        </a:rPr>
                        <a:t>e</a:t>
                      </a:r>
                      <a:r>
                        <a:rPr lang="en-US" sz="1600" spc="25">
                          <a:effectLst/>
                        </a:rPr>
                        <a:t>n</a:t>
                      </a:r>
                      <a:r>
                        <a:rPr lang="en-US" sz="1600" spc="-40">
                          <a:effectLst/>
                        </a:rPr>
                        <a:t>e</a:t>
                      </a:r>
                      <a:r>
                        <a:rPr lang="en-US" sz="1600" spc="25">
                          <a:effectLst/>
                        </a:rPr>
                        <a:t>n</a:t>
                      </a:r>
                      <a:r>
                        <a:rPr lang="en-US" sz="1600" spc="-15">
                          <a:effectLst/>
                        </a:rPr>
                        <a:t>t</a:t>
                      </a:r>
                      <a:r>
                        <a:rPr lang="en-US" sz="1600">
                          <a:effectLst/>
                        </a:rPr>
                        <a:t>uk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>
                          <a:effectLst/>
                        </a:rPr>
                        <a:t>n </a:t>
                      </a:r>
                      <a:r>
                        <a:rPr lang="en-US" sz="1600" spc="115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k</a:t>
                      </a:r>
                      <a:r>
                        <a:rPr lang="en-US" sz="1600" spc="-15">
                          <a:effectLst/>
                        </a:rPr>
                        <a:t>e</a:t>
                      </a:r>
                      <a:r>
                        <a:rPr lang="en-US" sz="1600" spc="10">
                          <a:effectLst/>
                        </a:rPr>
                        <a:t>t</a:t>
                      </a:r>
                      <a:r>
                        <a:rPr lang="en-US" sz="1600" spc="-40">
                          <a:effectLst/>
                        </a:rPr>
                        <a:t>e</a:t>
                      </a:r>
                      <a:r>
                        <a:rPr lang="en-US" sz="1600" spc="25">
                          <a:effectLst/>
                        </a:rPr>
                        <a:t>r</a:t>
                      </a:r>
                      <a:r>
                        <a:rPr lang="en-US" sz="1600" spc="-25">
                          <a:effectLst/>
                        </a:rPr>
                        <a:t>b</a:t>
                      </a:r>
                      <a:r>
                        <a:rPr lang="en-US" sz="1600" spc="10">
                          <a:effectLst/>
                        </a:rPr>
                        <a:t>ata</a:t>
                      </a:r>
                      <a:r>
                        <a:rPr lang="en-US" sz="1600" spc="-30">
                          <a:effectLst/>
                        </a:rPr>
                        <a:t>s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>
                          <a:effectLst/>
                        </a:rPr>
                        <a:t>n </a:t>
                      </a:r>
                      <a:r>
                        <a:rPr lang="en-US" sz="1600" spc="13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d</a:t>
                      </a:r>
                      <a:r>
                        <a:rPr lang="en-US" sz="1600" spc="10">
                          <a:effectLst/>
                        </a:rPr>
                        <a:t>a</a:t>
                      </a:r>
                      <a:r>
                        <a:rPr lang="en-US" sz="1600" spc="-15">
                          <a:effectLst/>
                        </a:rPr>
                        <a:t>la</a:t>
                      </a:r>
                      <a:r>
                        <a:rPr lang="en-US" sz="1600">
                          <a:effectLst/>
                        </a:rPr>
                        <a:t>m </a:t>
                      </a:r>
                      <a:r>
                        <a:rPr lang="en-US" sz="1600" spc="120">
                          <a:effectLst/>
                        </a:rPr>
                        <a:t> </a:t>
                      </a:r>
                      <a:r>
                        <a:rPr lang="en-US" sz="1600" spc="-10">
                          <a:effectLst/>
                        </a:rPr>
                        <a:t>s</a:t>
                      </a:r>
                      <a:r>
                        <a:rPr lang="en-US" sz="1600" spc="10">
                          <a:effectLst/>
                        </a:rPr>
                        <a:t>i</a:t>
                      </a:r>
                      <a:r>
                        <a:rPr lang="en-US" sz="1600" spc="-30">
                          <a:effectLst/>
                        </a:rPr>
                        <a:t>s</a:t>
                      </a:r>
                      <a:r>
                        <a:rPr lang="en-US" sz="1600" spc="10">
                          <a:effectLst/>
                        </a:rPr>
                        <a:t>t</a:t>
                      </a:r>
                      <a:r>
                        <a:rPr lang="en-US" sz="1600" spc="-15">
                          <a:effectLst/>
                        </a:rPr>
                        <a:t>e</a:t>
                      </a:r>
                      <a:r>
                        <a:rPr lang="en-US" sz="1600">
                          <a:effectLst/>
                        </a:rPr>
                        <a:t>m </a:t>
                      </a:r>
                      <a:r>
                        <a:rPr lang="en-US" sz="1600" spc="95">
                          <a:effectLst/>
                        </a:rPr>
                        <a:t> </a:t>
                      </a:r>
                      <a:r>
                        <a:rPr lang="en-US" sz="1600" spc="-15">
                          <a:effectLst/>
                        </a:rPr>
                        <a:t>i</a:t>
                      </a:r>
                      <a:r>
                        <a:rPr lang="en-US" sz="1600" spc="25">
                          <a:effectLst/>
                        </a:rPr>
                        <a:t>n</a:t>
                      </a:r>
                      <a:r>
                        <a:rPr lang="en-US" sz="1600" spc="-25">
                          <a:effectLst/>
                        </a:rPr>
                        <a:t>fo</a:t>
                      </a:r>
                      <a:r>
                        <a:rPr lang="en-US" sz="1600" spc="25">
                          <a:effectLst/>
                        </a:rPr>
                        <a:t>r</a:t>
                      </a:r>
                      <a:r>
                        <a:rPr lang="en-US" sz="1600" spc="10">
                          <a:effectLst/>
                        </a:rPr>
                        <a:t>ma</a:t>
                      </a:r>
                      <a:r>
                        <a:rPr lang="en-US" sz="1600" spc="-30">
                          <a:effectLst/>
                        </a:rPr>
                        <a:t>s</a:t>
                      </a:r>
                      <a:r>
                        <a:rPr lang="en-US" sz="1600">
                          <a:effectLst/>
                        </a:rPr>
                        <a:t>i d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>
                          <a:effectLst/>
                        </a:rPr>
                        <a:t>n</a:t>
                      </a:r>
                      <a:r>
                        <a:rPr lang="en-US" sz="1600" spc="20">
                          <a:effectLst/>
                        </a:rPr>
                        <a:t> </a:t>
                      </a:r>
                      <a:r>
                        <a:rPr lang="en-US" sz="1600" spc="10">
                          <a:effectLst/>
                        </a:rPr>
                        <a:t>m</a:t>
                      </a:r>
                      <a:r>
                        <a:rPr lang="en-US" sz="1600" spc="-40">
                          <a:effectLst/>
                        </a:rPr>
                        <a:t>e</a:t>
                      </a:r>
                      <a:r>
                        <a:rPr lang="en-US" sz="1600" spc="25">
                          <a:effectLst/>
                        </a:rPr>
                        <a:t>n</a:t>
                      </a:r>
                      <a:r>
                        <a:rPr lang="en-US" sz="1600">
                          <a:effectLst/>
                        </a:rPr>
                        <a:t>g</a:t>
                      </a:r>
                      <a:r>
                        <a:rPr lang="en-US" sz="1600" spc="-15">
                          <a:effectLst/>
                        </a:rPr>
                        <a:t>e</a:t>
                      </a:r>
                      <a:r>
                        <a:rPr lang="en-US" sz="1600" spc="-10">
                          <a:effectLst/>
                        </a:rPr>
                        <a:t>s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 spc="25">
                          <a:effectLst/>
                        </a:rPr>
                        <a:t>n</a:t>
                      </a:r>
                      <a:r>
                        <a:rPr lang="en-US" sz="1600" spc="-25">
                          <a:effectLst/>
                        </a:rPr>
                        <a:t>k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>
                          <a:effectLst/>
                        </a:rPr>
                        <a:t>n</a:t>
                      </a:r>
                      <a:r>
                        <a:rPr lang="en-US" sz="1600" spc="60">
                          <a:effectLst/>
                        </a:rPr>
                        <a:t> </a:t>
                      </a:r>
                      <a:r>
                        <a:rPr lang="en-US" sz="1600" spc="-25">
                          <a:effectLst/>
                        </a:rPr>
                        <a:t>d</a:t>
                      </a:r>
                      <a:r>
                        <a:rPr lang="en-US" sz="1600" spc="10">
                          <a:effectLst/>
                        </a:rPr>
                        <a:t>a</a:t>
                      </a:r>
                      <a:r>
                        <a:rPr lang="en-US" sz="1600" spc="-10">
                          <a:effectLst/>
                        </a:rPr>
                        <a:t>s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>
                          <a:effectLst/>
                        </a:rPr>
                        <a:t>r</a:t>
                      </a:r>
                      <a:r>
                        <a:rPr lang="en-US" sz="1600" spc="-25">
                          <a:effectLst/>
                        </a:rPr>
                        <a:t>-</a:t>
                      </a:r>
                      <a:r>
                        <a:rPr lang="en-US" sz="1600">
                          <a:effectLst/>
                        </a:rPr>
                        <a:t>d</a:t>
                      </a:r>
                      <a:r>
                        <a:rPr lang="en-US" sz="1600" spc="10">
                          <a:effectLst/>
                        </a:rPr>
                        <a:t>a</a:t>
                      </a:r>
                      <a:r>
                        <a:rPr lang="en-US" sz="1600" spc="-10">
                          <a:effectLst/>
                        </a:rPr>
                        <a:t>s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>
                          <a:effectLst/>
                        </a:rPr>
                        <a:t>r</a:t>
                      </a:r>
                      <a:r>
                        <a:rPr lang="en-US" sz="1600" spc="1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r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 spc="25">
                          <a:effectLst/>
                        </a:rPr>
                        <a:t>n</a:t>
                      </a:r>
                      <a:r>
                        <a:rPr lang="en-US" sz="1600" spc="-15">
                          <a:effectLst/>
                        </a:rPr>
                        <a:t>ca</a:t>
                      </a:r>
                      <a:r>
                        <a:rPr lang="en-US" sz="1600" spc="25">
                          <a:effectLst/>
                        </a:rPr>
                        <a:t>n</a:t>
                      </a:r>
                      <a:r>
                        <a:rPr lang="en-US" sz="1600" spc="-25">
                          <a:effectLst/>
                        </a:rPr>
                        <a:t>g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>
                          <a:effectLst/>
                        </a:rPr>
                        <a:t>n</a:t>
                      </a:r>
                      <a:r>
                        <a:rPr lang="en-US" sz="1600" spc="35">
                          <a:effectLst/>
                        </a:rPr>
                        <a:t> </a:t>
                      </a:r>
                      <a:r>
                        <a:rPr lang="en-US" sz="1600" spc="10">
                          <a:effectLst/>
                        </a:rPr>
                        <a:t>m</a:t>
                      </a:r>
                      <a:r>
                        <a:rPr lang="en-US" sz="1600" spc="-40">
                          <a:effectLst/>
                        </a:rPr>
                        <a:t>e</a:t>
                      </a:r>
                      <a:r>
                        <a:rPr lang="en-US" sz="1600" spc="25">
                          <a:effectLst/>
                        </a:rPr>
                        <a:t>r</a:t>
                      </a:r>
                      <a:r>
                        <a:rPr lang="en-US" sz="1600" spc="-15">
                          <a:effectLst/>
                        </a:rPr>
                        <a:t>e</a:t>
                      </a:r>
                      <a:r>
                        <a:rPr lang="en-US" sz="1600">
                          <a:effectLst/>
                        </a:rPr>
                        <a:t>k</a:t>
                      </a:r>
                      <a:r>
                        <a:rPr lang="en-US" sz="1600" spc="10">
                          <a:effectLst/>
                        </a:rPr>
                        <a:t>a</a:t>
                      </a:r>
                      <a:r>
                        <a:rPr lang="en-US" sz="1600">
                          <a:effectLst/>
                        </a:rPr>
                        <a:t>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4117010604"/>
                  </a:ext>
                </a:extLst>
              </a:tr>
              <a:tr h="1045078"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 spc="-10">
                          <a:effectLst/>
                        </a:rPr>
                        <a:t>K</a:t>
                      </a:r>
                      <a:r>
                        <a:rPr lang="en-US" sz="1600" spc="-25">
                          <a:effectLst/>
                        </a:rPr>
                        <a:t>o</a:t>
                      </a:r>
                      <a:r>
                        <a:rPr lang="en-US" sz="1600" spc="25">
                          <a:effectLst/>
                        </a:rPr>
                        <a:t>n</a:t>
                      </a:r>
                      <a:r>
                        <a:rPr lang="en-US" sz="1600" spc="-10">
                          <a:effectLst/>
                        </a:rPr>
                        <a:t>s</a:t>
                      </a:r>
                      <a:r>
                        <a:rPr lang="en-US" sz="1600" spc="-15">
                          <a:effectLst/>
                        </a:rPr>
                        <a:t>e</a:t>
                      </a:r>
                      <a:r>
                        <a:rPr lang="en-US" sz="1600">
                          <a:effectLst/>
                        </a:rPr>
                        <a:t>p</a:t>
                      </a:r>
                      <a:r>
                        <a:rPr lang="en-US" sz="1600" spc="20">
                          <a:effectLst/>
                        </a:rPr>
                        <a:t> </a:t>
                      </a:r>
                      <a:r>
                        <a:rPr lang="en-US" sz="1600" spc="-10">
                          <a:effectLst/>
                        </a:rPr>
                        <a:t>s</a:t>
                      </a:r>
                      <a:r>
                        <a:rPr lang="en-US" sz="1600" spc="10">
                          <a:effectLst/>
                        </a:rPr>
                        <a:t>i</a:t>
                      </a:r>
                      <a:r>
                        <a:rPr lang="en-US" sz="1600" spc="-10">
                          <a:effectLst/>
                        </a:rPr>
                        <a:t>s</a:t>
                      </a:r>
                      <a:r>
                        <a:rPr lang="en-US" sz="1600" spc="10">
                          <a:effectLst/>
                        </a:rPr>
                        <a:t>t</a:t>
                      </a:r>
                      <a:r>
                        <a:rPr lang="en-US" sz="1600" spc="-15">
                          <a:effectLst/>
                        </a:rPr>
                        <a:t>e</a:t>
                      </a:r>
                      <a:r>
                        <a:rPr lang="en-US" sz="1600">
                          <a:effectLst/>
                        </a:rPr>
                        <a:t>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 marR="46990" algn="just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 spc="-10" dirty="0">
                          <a:effectLst/>
                        </a:rPr>
                        <a:t>K</a:t>
                      </a:r>
                      <a:r>
                        <a:rPr lang="en-US" sz="1600" spc="-15" dirty="0">
                          <a:effectLst/>
                        </a:rPr>
                        <a:t>a</a:t>
                      </a:r>
                      <a:r>
                        <a:rPr lang="en-US" sz="1600" spc="25" dirty="0">
                          <a:effectLst/>
                        </a:rPr>
                        <a:t>r</a:t>
                      </a:r>
                      <a:r>
                        <a:rPr lang="en-US" sz="1600" spc="-15" dirty="0">
                          <a:effectLst/>
                        </a:rPr>
                        <a:t>e</a:t>
                      </a:r>
                      <a:r>
                        <a:rPr lang="en-US" sz="1600" dirty="0">
                          <a:effectLst/>
                        </a:rPr>
                        <a:t>na</a:t>
                      </a:r>
                      <a:r>
                        <a:rPr lang="en-US" sz="1600" spc="135" dirty="0">
                          <a:effectLst/>
                        </a:rPr>
                        <a:t> </a:t>
                      </a:r>
                      <a:r>
                        <a:rPr lang="en-US" sz="1600" spc="-10" dirty="0" err="1">
                          <a:effectLst/>
                        </a:rPr>
                        <a:t>s</a:t>
                      </a:r>
                      <a:r>
                        <a:rPr lang="en-US" sz="1600" spc="10" dirty="0" err="1">
                          <a:effectLst/>
                        </a:rPr>
                        <a:t>i</a:t>
                      </a:r>
                      <a:r>
                        <a:rPr lang="en-US" sz="1600" spc="-10" dirty="0" err="1">
                          <a:effectLst/>
                        </a:rPr>
                        <a:t>s</a:t>
                      </a:r>
                      <a:r>
                        <a:rPr lang="en-US" sz="1600" spc="10" dirty="0" err="1">
                          <a:effectLst/>
                        </a:rPr>
                        <a:t>t</a:t>
                      </a:r>
                      <a:r>
                        <a:rPr lang="en-US" sz="1600" spc="-15" dirty="0" err="1">
                          <a:effectLst/>
                        </a:rPr>
                        <a:t>e</a:t>
                      </a:r>
                      <a:r>
                        <a:rPr lang="en-US" sz="1600" dirty="0" err="1">
                          <a:effectLst/>
                        </a:rPr>
                        <a:t>m</a:t>
                      </a:r>
                      <a:r>
                        <a:rPr lang="en-US" sz="1600" spc="105" dirty="0">
                          <a:effectLst/>
                        </a:rPr>
                        <a:t> </a:t>
                      </a:r>
                      <a:r>
                        <a:rPr lang="en-US" sz="1600" spc="-15" dirty="0" err="1">
                          <a:effectLst/>
                        </a:rPr>
                        <a:t>i</a:t>
                      </a:r>
                      <a:r>
                        <a:rPr lang="en-US" sz="1600" spc="25" dirty="0" err="1">
                          <a:effectLst/>
                        </a:rPr>
                        <a:t>n</a:t>
                      </a:r>
                      <a:r>
                        <a:rPr lang="en-US" sz="1600" spc="-25" dirty="0" err="1">
                          <a:effectLst/>
                        </a:rPr>
                        <a:t>fo</a:t>
                      </a:r>
                      <a:r>
                        <a:rPr lang="en-US" sz="1600" spc="25" dirty="0" err="1">
                          <a:effectLst/>
                        </a:rPr>
                        <a:t>r</a:t>
                      </a:r>
                      <a:r>
                        <a:rPr lang="en-US" sz="1600" spc="-15" dirty="0" err="1">
                          <a:effectLst/>
                        </a:rPr>
                        <a:t>m</a:t>
                      </a:r>
                      <a:r>
                        <a:rPr lang="en-US" sz="1600" spc="10" dirty="0" err="1">
                          <a:effectLst/>
                        </a:rPr>
                        <a:t>a</a:t>
                      </a:r>
                      <a:r>
                        <a:rPr lang="en-US" sz="1600" spc="-10" dirty="0" err="1">
                          <a:effectLst/>
                        </a:rPr>
                        <a:t>s</a:t>
                      </a:r>
                      <a:r>
                        <a:rPr lang="en-US" sz="1600" dirty="0" err="1">
                          <a:effectLst/>
                        </a:rPr>
                        <a:t>i</a:t>
                      </a:r>
                      <a:r>
                        <a:rPr lang="en-US" sz="1600" spc="130" dirty="0">
                          <a:effectLst/>
                        </a:rPr>
                        <a:t> </a:t>
                      </a:r>
                      <a:r>
                        <a:rPr lang="en-US" sz="1600" spc="10" dirty="0" err="1">
                          <a:effectLst/>
                        </a:rPr>
                        <a:t>m</a:t>
                      </a:r>
                      <a:r>
                        <a:rPr lang="en-US" sz="1600" spc="-40" dirty="0" err="1">
                          <a:effectLst/>
                        </a:rPr>
                        <a:t>e</a:t>
                      </a:r>
                      <a:r>
                        <a:rPr lang="en-US" sz="1600" dirty="0" err="1">
                          <a:effectLst/>
                        </a:rPr>
                        <a:t>n</a:t>
                      </a:r>
                      <a:r>
                        <a:rPr lang="en-US" sz="1600" spc="10" dirty="0" err="1">
                          <a:effectLst/>
                        </a:rPr>
                        <a:t>a</a:t>
                      </a:r>
                      <a:r>
                        <a:rPr lang="en-US" sz="1600" spc="-15" dirty="0" err="1">
                          <a:effectLst/>
                        </a:rPr>
                        <a:t>je</a:t>
                      </a:r>
                      <a:r>
                        <a:rPr lang="en-US" sz="1600" spc="10" dirty="0" err="1">
                          <a:effectLst/>
                        </a:rPr>
                        <a:t>m</a:t>
                      </a:r>
                      <a:r>
                        <a:rPr lang="en-US" sz="1600" spc="-15" dirty="0" err="1">
                          <a:effectLst/>
                        </a:rPr>
                        <a:t>e</a:t>
                      </a:r>
                      <a:r>
                        <a:rPr lang="en-US" sz="1600" dirty="0" err="1">
                          <a:effectLst/>
                        </a:rPr>
                        <a:t>n</a:t>
                      </a:r>
                      <a:r>
                        <a:rPr lang="en-US" sz="1600" spc="155" dirty="0">
                          <a:effectLst/>
                        </a:rPr>
                        <a:t> </a:t>
                      </a:r>
                      <a:r>
                        <a:rPr lang="en-US" sz="1600" spc="-15" dirty="0" err="1">
                          <a:effectLst/>
                        </a:rPr>
                        <a:t>a</a:t>
                      </a:r>
                      <a:r>
                        <a:rPr lang="en-US" sz="1600" dirty="0" err="1">
                          <a:effectLst/>
                        </a:rPr>
                        <a:t>d</a:t>
                      </a:r>
                      <a:r>
                        <a:rPr lang="en-US" sz="1600" spc="-15" dirty="0" err="1">
                          <a:effectLst/>
                        </a:rPr>
                        <a:t>a</a:t>
                      </a:r>
                      <a:r>
                        <a:rPr lang="en-US" sz="1600" spc="10" dirty="0" err="1">
                          <a:effectLst/>
                        </a:rPr>
                        <a:t>l</a:t>
                      </a:r>
                      <a:r>
                        <a:rPr lang="en-US" sz="1600" spc="-15" dirty="0" err="1">
                          <a:effectLst/>
                        </a:rPr>
                        <a:t>a</a:t>
                      </a:r>
                      <a:r>
                        <a:rPr lang="en-US" sz="1600" dirty="0" err="1">
                          <a:effectLst/>
                        </a:rPr>
                        <a:t>h</a:t>
                      </a:r>
                      <a:r>
                        <a:rPr lang="en-US" sz="1600" spc="150" dirty="0">
                          <a:effectLst/>
                        </a:rPr>
                        <a:t> </a:t>
                      </a:r>
                      <a:r>
                        <a:rPr lang="en-US" sz="1600" spc="-10" dirty="0" err="1">
                          <a:effectLst/>
                        </a:rPr>
                        <a:t>s</a:t>
                      </a:r>
                      <a:r>
                        <a:rPr lang="en-US" sz="1600" spc="-15" dirty="0" err="1">
                          <a:effectLst/>
                        </a:rPr>
                        <a:t>e</a:t>
                      </a:r>
                      <a:r>
                        <a:rPr lang="en-US" sz="1600" spc="-25" dirty="0" err="1">
                          <a:effectLst/>
                        </a:rPr>
                        <a:t>b</a:t>
                      </a:r>
                      <a:r>
                        <a:rPr lang="en-US" sz="1600" dirty="0" err="1">
                          <a:effectLst/>
                        </a:rPr>
                        <a:t>u</a:t>
                      </a:r>
                      <a:r>
                        <a:rPr lang="en-US" sz="1600" spc="-15" dirty="0" err="1">
                          <a:effectLst/>
                        </a:rPr>
                        <a:t>a</a:t>
                      </a:r>
                      <a:r>
                        <a:rPr lang="en-US" sz="1600" dirty="0" err="1">
                          <a:effectLst/>
                        </a:rPr>
                        <a:t>h</a:t>
                      </a:r>
                      <a:endParaRPr lang="en-US" sz="1600" dirty="0">
                        <a:effectLst/>
                      </a:endParaRPr>
                    </a:p>
                    <a:p>
                      <a:pPr marL="63500" marR="412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spc="-10" dirty="0" err="1">
                          <a:effectLst/>
                        </a:rPr>
                        <a:t>s</a:t>
                      </a:r>
                      <a:r>
                        <a:rPr lang="en-US" sz="1600" spc="10" dirty="0" err="1">
                          <a:effectLst/>
                        </a:rPr>
                        <a:t>i</a:t>
                      </a:r>
                      <a:r>
                        <a:rPr lang="en-US" sz="1600" spc="-10" dirty="0" err="1">
                          <a:effectLst/>
                        </a:rPr>
                        <a:t>s</a:t>
                      </a:r>
                      <a:r>
                        <a:rPr lang="en-US" sz="1600" spc="10" dirty="0" err="1">
                          <a:effectLst/>
                        </a:rPr>
                        <a:t>t</a:t>
                      </a:r>
                      <a:r>
                        <a:rPr lang="en-US" sz="1600" spc="-15" dirty="0" err="1">
                          <a:effectLst/>
                        </a:rPr>
                        <a:t>e</a:t>
                      </a:r>
                      <a:r>
                        <a:rPr lang="en-US" sz="1600" spc="10" dirty="0" err="1">
                          <a:effectLst/>
                        </a:rPr>
                        <a:t>m</a:t>
                      </a:r>
                      <a:r>
                        <a:rPr lang="en-US" sz="1600" spc="-10" dirty="0" err="1">
                          <a:effectLst/>
                        </a:rPr>
                        <a:t>,</a:t>
                      </a:r>
                      <a:r>
                        <a:rPr lang="en-US" sz="1600" spc="10" dirty="0" err="1">
                          <a:effectLst/>
                        </a:rPr>
                        <a:t>ma</a:t>
                      </a:r>
                      <a:r>
                        <a:rPr lang="en-US" sz="1600" spc="-25" dirty="0" err="1">
                          <a:effectLst/>
                        </a:rPr>
                        <a:t>k</a:t>
                      </a:r>
                      <a:r>
                        <a:rPr lang="en-US" sz="1600" dirty="0" err="1">
                          <a:effectLst/>
                        </a:rPr>
                        <a:t>a</a:t>
                      </a:r>
                      <a:r>
                        <a:rPr lang="en-US" sz="1600" spc="2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</a:t>
                      </a:r>
                      <a:r>
                        <a:rPr lang="en-US" sz="1600" spc="-25" dirty="0" err="1">
                          <a:effectLst/>
                        </a:rPr>
                        <a:t>o</a:t>
                      </a:r>
                      <a:r>
                        <a:rPr lang="en-US" sz="1600" spc="25" dirty="0" err="1">
                          <a:effectLst/>
                        </a:rPr>
                        <a:t>n</a:t>
                      </a:r>
                      <a:r>
                        <a:rPr lang="en-US" sz="1600" spc="-10" dirty="0" err="1">
                          <a:effectLst/>
                        </a:rPr>
                        <a:t>s</a:t>
                      </a:r>
                      <a:r>
                        <a:rPr lang="en-US" sz="1600" spc="-15" dirty="0" err="1">
                          <a:effectLst/>
                        </a:rPr>
                        <a:t>e</a:t>
                      </a:r>
                      <a:r>
                        <a:rPr lang="en-US" sz="1600" dirty="0" err="1">
                          <a:effectLst/>
                        </a:rPr>
                        <a:t>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spc="-10" dirty="0" err="1">
                          <a:effectLst/>
                        </a:rPr>
                        <a:t>s</a:t>
                      </a:r>
                      <a:r>
                        <a:rPr lang="en-US" sz="1600" spc="10" dirty="0" err="1">
                          <a:effectLst/>
                        </a:rPr>
                        <a:t>i</a:t>
                      </a:r>
                      <a:r>
                        <a:rPr lang="en-US" sz="1600" spc="-10" dirty="0" err="1">
                          <a:effectLst/>
                        </a:rPr>
                        <a:t>s</a:t>
                      </a:r>
                      <a:r>
                        <a:rPr lang="en-US" sz="1600" spc="10" dirty="0" err="1">
                          <a:effectLst/>
                        </a:rPr>
                        <a:t>t</a:t>
                      </a:r>
                      <a:r>
                        <a:rPr lang="en-US" sz="1600" spc="-15" dirty="0" err="1">
                          <a:effectLst/>
                        </a:rPr>
                        <a:t>e</a:t>
                      </a:r>
                      <a:r>
                        <a:rPr lang="en-US" sz="1600" dirty="0" err="1">
                          <a:effectLst/>
                        </a:rPr>
                        <a:t>m</a:t>
                      </a:r>
                      <a:r>
                        <a:rPr lang="en-US" sz="1600" spc="1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</a:t>
                      </a:r>
                      <a:r>
                        <a:rPr lang="en-US" sz="1600" spc="-40" dirty="0" err="1">
                          <a:effectLst/>
                        </a:rPr>
                        <a:t>e</a:t>
                      </a:r>
                      <a:r>
                        <a:rPr lang="en-US" sz="1600" dirty="0" err="1">
                          <a:effectLst/>
                        </a:rPr>
                        <a:t>r</a:t>
                      </a:r>
                      <a:r>
                        <a:rPr lang="en-US" sz="1600" spc="10" dirty="0" err="1">
                          <a:effectLst/>
                        </a:rPr>
                        <a:t>l</a:t>
                      </a:r>
                      <a:r>
                        <a:rPr lang="en-US" sz="1600" dirty="0" err="1">
                          <a:effectLst/>
                        </a:rPr>
                        <a:t>u</a:t>
                      </a:r>
                      <a:r>
                        <a:rPr lang="en-US" sz="1600" spc="5" dirty="0">
                          <a:effectLst/>
                        </a:rPr>
                        <a:t> </a:t>
                      </a:r>
                      <a:r>
                        <a:rPr lang="en-US" sz="1600" spc="-25" dirty="0" err="1">
                          <a:effectLst/>
                        </a:rPr>
                        <a:t>u</a:t>
                      </a:r>
                      <a:r>
                        <a:rPr lang="en-US" sz="1600" spc="25" dirty="0" err="1">
                          <a:effectLst/>
                        </a:rPr>
                        <a:t>n</a:t>
                      </a:r>
                      <a:r>
                        <a:rPr lang="en-US" sz="1600" spc="-15" dirty="0" err="1">
                          <a:effectLst/>
                        </a:rPr>
                        <a:t>t</a:t>
                      </a:r>
                      <a:r>
                        <a:rPr lang="en-US" sz="1600" dirty="0" err="1">
                          <a:effectLst/>
                        </a:rPr>
                        <a:t>uk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spc="10" dirty="0" err="1">
                          <a:effectLst/>
                        </a:rPr>
                        <a:t>m</a:t>
                      </a:r>
                      <a:r>
                        <a:rPr lang="en-US" sz="1600" spc="-15" dirty="0" err="1">
                          <a:effectLst/>
                        </a:rPr>
                        <a:t>ema</a:t>
                      </a:r>
                      <a:r>
                        <a:rPr lang="en-US" sz="1600" dirty="0" err="1">
                          <a:effectLst/>
                        </a:rPr>
                        <a:t>h</a:t>
                      </a:r>
                      <a:r>
                        <a:rPr lang="en-US" sz="1600" spc="10" dirty="0" err="1">
                          <a:effectLst/>
                        </a:rPr>
                        <a:t>a</a:t>
                      </a:r>
                      <a:r>
                        <a:rPr lang="en-US" sz="1600" spc="-15" dirty="0" err="1">
                          <a:effectLst/>
                        </a:rPr>
                        <a:t>m</a:t>
                      </a:r>
                      <a:r>
                        <a:rPr lang="en-US" sz="1600" dirty="0" err="1">
                          <a:effectLst/>
                        </a:rPr>
                        <a:t>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</a:t>
                      </a:r>
                      <a:r>
                        <a:rPr lang="en-US" sz="1600" spc="-15" dirty="0" err="1">
                          <a:effectLst/>
                        </a:rPr>
                        <a:t>a</a:t>
                      </a:r>
                      <a:r>
                        <a:rPr lang="en-US" sz="1600" dirty="0" err="1">
                          <a:effectLst/>
                        </a:rPr>
                        <a:t>n</a:t>
                      </a:r>
                      <a:r>
                        <a:rPr lang="en-US" sz="1600" dirty="0">
                          <a:effectLst/>
                        </a:rPr>
                        <a:t>  </a:t>
                      </a:r>
                      <a:r>
                        <a:rPr lang="en-US" sz="1600" spc="15" dirty="0">
                          <a:effectLst/>
                        </a:rPr>
                        <a:t> </a:t>
                      </a:r>
                      <a:r>
                        <a:rPr lang="en-US" sz="1600" spc="10" dirty="0" err="1">
                          <a:effectLst/>
                        </a:rPr>
                        <a:t>m</a:t>
                      </a:r>
                      <a:r>
                        <a:rPr lang="en-US" sz="1600" spc="-15" dirty="0" err="1">
                          <a:effectLst/>
                        </a:rPr>
                        <a:t>e</a:t>
                      </a:r>
                      <a:r>
                        <a:rPr lang="en-US" sz="1600" dirty="0" err="1">
                          <a:effectLst/>
                        </a:rPr>
                        <a:t>r</a:t>
                      </a:r>
                      <a:r>
                        <a:rPr lang="en-US" sz="1600" spc="-15" dirty="0" err="1">
                          <a:effectLst/>
                        </a:rPr>
                        <a:t>a</a:t>
                      </a:r>
                      <a:r>
                        <a:rPr lang="en-US" sz="1600" spc="25" dirty="0" err="1">
                          <a:effectLst/>
                        </a:rPr>
                        <a:t>n</a:t>
                      </a:r>
                      <a:r>
                        <a:rPr lang="en-US" sz="1600" spc="-15" dirty="0" err="1">
                          <a:effectLst/>
                        </a:rPr>
                        <a:t>ca</a:t>
                      </a:r>
                      <a:r>
                        <a:rPr lang="en-US" sz="1600" dirty="0" err="1">
                          <a:effectLst/>
                        </a:rPr>
                        <a:t>ng</a:t>
                      </a:r>
                      <a:r>
                        <a:rPr lang="en-US" sz="1600" dirty="0">
                          <a:effectLst/>
                        </a:rPr>
                        <a:t>  </a:t>
                      </a:r>
                      <a:r>
                        <a:rPr lang="en-US" sz="1600" spc="30" dirty="0">
                          <a:effectLst/>
                        </a:rPr>
                        <a:t> </a:t>
                      </a:r>
                      <a:r>
                        <a:rPr lang="en-US" sz="1600" spc="-15" dirty="0" err="1">
                          <a:effectLst/>
                        </a:rPr>
                        <a:t>a</a:t>
                      </a:r>
                      <a:r>
                        <a:rPr lang="en-US" sz="1600" spc="25" dirty="0" err="1">
                          <a:effectLst/>
                        </a:rPr>
                        <a:t>n</a:t>
                      </a:r>
                      <a:r>
                        <a:rPr lang="en-US" sz="1600" spc="-40" dirty="0" err="1">
                          <a:effectLst/>
                        </a:rPr>
                        <a:t>c</a:t>
                      </a:r>
                      <a:r>
                        <a:rPr lang="en-US" sz="1600" spc="-15" dirty="0" err="1">
                          <a:effectLst/>
                        </a:rPr>
                        <a:t>a</a:t>
                      </a:r>
                      <a:r>
                        <a:rPr lang="en-US" sz="1600" spc="25" dirty="0" err="1">
                          <a:effectLst/>
                        </a:rPr>
                        <a:t>n</a:t>
                      </a:r>
                      <a:r>
                        <a:rPr lang="en-US" sz="1600" dirty="0" err="1">
                          <a:effectLst/>
                        </a:rPr>
                        <a:t>g</a:t>
                      </a:r>
                      <a:r>
                        <a:rPr lang="en-US" sz="1600" spc="-15" dirty="0" err="1">
                          <a:effectLst/>
                        </a:rPr>
                        <a:t>a</a:t>
                      </a:r>
                      <a:r>
                        <a:rPr lang="en-US" sz="1600" dirty="0" err="1">
                          <a:effectLst/>
                        </a:rPr>
                        <a:t>n</a:t>
                      </a:r>
                      <a:r>
                        <a:rPr lang="en-US" sz="1600" dirty="0">
                          <a:effectLst/>
                        </a:rPr>
                        <a:t>  </a:t>
                      </a:r>
                      <a:r>
                        <a:rPr lang="en-US" sz="1600" spc="30" dirty="0">
                          <a:effectLst/>
                        </a:rPr>
                        <a:t> </a:t>
                      </a:r>
                      <a:r>
                        <a:rPr lang="en-US" sz="1600" spc="-25" dirty="0" err="1">
                          <a:effectLst/>
                        </a:rPr>
                        <a:t>p</a:t>
                      </a:r>
                      <a:r>
                        <a:rPr lang="en-US" sz="1600" spc="10" dirty="0" err="1">
                          <a:effectLst/>
                        </a:rPr>
                        <a:t>a</a:t>
                      </a:r>
                      <a:r>
                        <a:rPr lang="en-US" sz="1600" dirty="0" err="1">
                          <a:effectLst/>
                        </a:rPr>
                        <a:t>da</a:t>
                      </a:r>
                      <a:r>
                        <a:rPr lang="en-US" sz="1600" dirty="0">
                          <a:effectLst/>
                        </a:rPr>
                        <a:t>   </a:t>
                      </a:r>
                      <a:r>
                        <a:rPr lang="en-US" sz="1600" dirty="0" err="1">
                          <a:effectLst/>
                        </a:rPr>
                        <a:t>p</a:t>
                      </a:r>
                      <a:r>
                        <a:rPr lang="en-US" sz="1600" spc="-40" dirty="0" err="1">
                          <a:effectLst/>
                        </a:rPr>
                        <a:t>e</a:t>
                      </a:r>
                      <a:r>
                        <a:rPr lang="en-US" sz="1600" spc="25" dirty="0" err="1">
                          <a:effectLst/>
                        </a:rPr>
                        <a:t>n</a:t>
                      </a:r>
                      <a:r>
                        <a:rPr lang="en-US" sz="1600" dirty="0" err="1">
                          <a:effectLst/>
                        </a:rPr>
                        <a:t>g</a:t>
                      </a:r>
                      <a:r>
                        <a:rPr lang="en-US" sz="1600" spc="-15" dirty="0" err="1">
                          <a:effectLst/>
                        </a:rPr>
                        <a:t>e</a:t>
                      </a:r>
                      <a:r>
                        <a:rPr lang="en-US" sz="1600" spc="10" dirty="0" err="1">
                          <a:effectLst/>
                        </a:rPr>
                        <a:t>m</a:t>
                      </a:r>
                      <a:r>
                        <a:rPr lang="en-US" sz="1600" spc="-25" dirty="0" err="1">
                          <a:effectLst/>
                        </a:rPr>
                        <a:t>b</a:t>
                      </a:r>
                      <a:r>
                        <a:rPr lang="en-US" sz="1600" spc="-15" dirty="0" err="1">
                          <a:effectLst/>
                        </a:rPr>
                        <a:t>a</a:t>
                      </a:r>
                      <a:r>
                        <a:rPr lang="en-US" sz="1600" spc="25" dirty="0" err="1">
                          <a:effectLst/>
                        </a:rPr>
                        <a:t>n</a:t>
                      </a:r>
                      <a:r>
                        <a:rPr lang="en-US" sz="1600" dirty="0" err="1">
                          <a:effectLst/>
                        </a:rPr>
                        <a:t>g</a:t>
                      </a:r>
                      <a:r>
                        <a:rPr lang="en-US" sz="1600" spc="-15" dirty="0" err="1">
                          <a:effectLst/>
                        </a:rPr>
                        <a:t>a</a:t>
                      </a:r>
                      <a:r>
                        <a:rPr lang="en-US" sz="1600" dirty="0" err="1">
                          <a:effectLst/>
                        </a:rPr>
                        <a:t>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spc="-10" dirty="0" err="1">
                          <a:effectLst/>
                        </a:rPr>
                        <a:t>s</a:t>
                      </a:r>
                      <a:r>
                        <a:rPr lang="en-US" sz="1600" spc="10" dirty="0" err="1">
                          <a:effectLst/>
                        </a:rPr>
                        <a:t>i</a:t>
                      </a:r>
                      <a:r>
                        <a:rPr lang="en-US" sz="1600" spc="-10" dirty="0" err="1">
                          <a:effectLst/>
                        </a:rPr>
                        <a:t>s</a:t>
                      </a:r>
                      <a:r>
                        <a:rPr lang="en-US" sz="1600" spc="10" dirty="0" err="1">
                          <a:effectLst/>
                        </a:rPr>
                        <a:t>t</a:t>
                      </a:r>
                      <a:r>
                        <a:rPr lang="en-US" sz="1600" spc="-15" dirty="0" err="1">
                          <a:effectLst/>
                        </a:rPr>
                        <a:t>e</a:t>
                      </a:r>
                      <a:r>
                        <a:rPr lang="en-US" sz="1600" dirty="0" err="1">
                          <a:effectLst/>
                        </a:rPr>
                        <a:t>m</a:t>
                      </a:r>
                      <a:r>
                        <a:rPr lang="en-US" sz="1600" spc="10" dirty="0">
                          <a:effectLst/>
                        </a:rPr>
                        <a:t> </a:t>
                      </a:r>
                      <a:r>
                        <a:rPr lang="en-US" sz="1600" spc="-15" dirty="0" err="1">
                          <a:effectLst/>
                        </a:rPr>
                        <a:t>i</a:t>
                      </a:r>
                      <a:r>
                        <a:rPr lang="en-US" sz="1600" spc="25" dirty="0" err="1">
                          <a:effectLst/>
                        </a:rPr>
                        <a:t>n</a:t>
                      </a:r>
                      <a:r>
                        <a:rPr lang="en-US" sz="1600" spc="-25" dirty="0" err="1">
                          <a:effectLst/>
                        </a:rPr>
                        <a:t>fo</a:t>
                      </a:r>
                      <a:r>
                        <a:rPr lang="en-US" sz="1600" spc="25" dirty="0" err="1">
                          <a:effectLst/>
                        </a:rPr>
                        <a:t>r</a:t>
                      </a:r>
                      <a:r>
                        <a:rPr lang="en-US" sz="1600" spc="10" dirty="0" err="1">
                          <a:effectLst/>
                        </a:rPr>
                        <a:t>ma</a:t>
                      </a:r>
                      <a:r>
                        <a:rPr lang="en-US" sz="1600" spc="-10" dirty="0" err="1">
                          <a:effectLst/>
                        </a:rPr>
                        <a:t>s</a:t>
                      </a:r>
                      <a:r>
                        <a:rPr lang="en-US" sz="1600" spc="-15" dirty="0" err="1">
                          <a:effectLst/>
                        </a:rPr>
                        <a:t>i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73257206"/>
                  </a:ext>
                </a:extLst>
              </a:tr>
              <a:tr h="1040581"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 spc="-10">
                          <a:effectLst/>
                        </a:rPr>
                        <a:t>K</a:t>
                      </a:r>
                      <a:r>
                        <a:rPr lang="en-US" sz="1600" spc="-25">
                          <a:effectLst/>
                        </a:rPr>
                        <a:t>o</a:t>
                      </a:r>
                      <a:r>
                        <a:rPr lang="en-US" sz="1600" spc="25">
                          <a:effectLst/>
                        </a:rPr>
                        <a:t>n</a:t>
                      </a:r>
                      <a:r>
                        <a:rPr lang="en-US" sz="1600" spc="-10">
                          <a:effectLst/>
                        </a:rPr>
                        <a:t>s</a:t>
                      </a:r>
                      <a:r>
                        <a:rPr lang="en-US" sz="1600" spc="-15">
                          <a:effectLst/>
                        </a:rPr>
                        <a:t>e</a:t>
                      </a:r>
                      <a:r>
                        <a:rPr lang="en-US" sz="1600">
                          <a:effectLst/>
                        </a:rPr>
                        <a:t>p</a:t>
                      </a:r>
                      <a:r>
                        <a:rPr lang="en-US" sz="1600" spc="20">
                          <a:effectLst/>
                        </a:rPr>
                        <a:t> </a:t>
                      </a:r>
                      <a:r>
                        <a:rPr lang="en-US" sz="1600" spc="-25">
                          <a:effectLst/>
                        </a:rPr>
                        <a:t>o</a:t>
                      </a:r>
                      <a:r>
                        <a:rPr lang="en-US" sz="1600">
                          <a:effectLst/>
                        </a:rPr>
                        <a:t>rg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>
                          <a:effectLst/>
                        </a:rPr>
                        <a:t>n</a:t>
                      </a:r>
                      <a:r>
                        <a:rPr lang="en-US" sz="1600" spc="10">
                          <a:effectLst/>
                        </a:rPr>
                        <a:t>i</a:t>
                      </a:r>
                      <a:r>
                        <a:rPr lang="en-US" sz="1600" spc="-10">
                          <a:effectLst/>
                        </a:rPr>
                        <a:t>s</a:t>
                      </a:r>
                      <a:r>
                        <a:rPr lang="en-US" sz="1600" spc="10">
                          <a:effectLst/>
                        </a:rPr>
                        <a:t>a</a:t>
                      </a:r>
                      <a:r>
                        <a:rPr lang="en-US" sz="1600" spc="-10">
                          <a:effectLst/>
                        </a:rPr>
                        <a:t>s</a:t>
                      </a:r>
                      <a:r>
                        <a:rPr lang="en-US" sz="1600">
                          <a:effectLst/>
                        </a:rPr>
                        <a:t>i</a:t>
                      </a:r>
                      <a:r>
                        <a:rPr lang="en-US" sz="1600" spc="15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d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>
                          <a:effectLst/>
                        </a:rPr>
                        <a:t>n</a:t>
                      </a:r>
                      <a:r>
                        <a:rPr lang="en-US" sz="1600" spc="-5">
                          <a:effectLst/>
                        </a:rPr>
                        <a:t> </a:t>
                      </a:r>
                      <a:r>
                        <a:rPr lang="en-US" sz="1600" spc="10">
                          <a:effectLst/>
                        </a:rPr>
                        <a:t>m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>
                          <a:effectLst/>
                        </a:rPr>
                        <a:t>n</a:t>
                      </a:r>
                      <a:r>
                        <a:rPr lang="en-US" sz="1600" spc="10">
                          <a:effectLst/>
                        </a:rPr>
                        <a:t>a</a:t>
                      </a:r>
                      <a:r>
                        <a:rPr lang="en-US" sz="1600" spc="-15">
                          <a:effectLst/>
                        </a:rPr>
                        <a:t>je</a:t>
                      </a:r>
                      <a:r>
                        <a:rPr lang="en-US" sz="1600" spc="10">
                          <a:effectLst/>
                        </a:rPr>
                        <a:t>m</a:t>
                      </a:r>
                      <a:r>
                        <a:rPr lang="en-US" sz="1600" spc="-15">
                          <a:effectLst/>
                        </a:rPr>
                        <a:t>e</a:t>
                      </a:r>
                      <a:r>
                        <a:rPr lang="en-US" sz="1600">
                          <a:effectLst/>
                        </a:rPr>
                        <a:t>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 marR="45085" algn="just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 spc="-10">
                          <a:effectLst/>
                        </a:rPr>
                        <a:t>S</a:t>
                      </a:r>
                      <a:r>
                        <a:rPr lang="en-US" sz="1600" spc="10">
                          <a:effectLst/>
                        </a:rPr>
                        <a:t>i</a:t>
                      </a:r>
                      <a:r>
                        <a:rPr lang="en-US" sz="1600" spc="-10">
                          <a:effectLst/>
                        </a:rPr>
                        <a:t>s</a:t>
                      </a:r>
                      <a:r>
                        <a:rPr lang="en-US" sz="1600" spc="10">
                          <a:effectLst/>
                        </a:rPr>
                        <a:t>t</a:t>
                      </a:r>
                      <a:r>
                        <a:rPr lang="en-US" sz="1600" spc="-15">
                          <a:effectLst/>
                        </a:rPr>
                        <a:t>e</a:t>
                      </a:r>
                      <a:r>
                        <a:rPr lang="en-US" sz="1600">
                          <a:effectLst/>
                        </a:rPr>
                        <a:t>m</a:t>
                      </a:r>
                      <a:r>
                        <a:rPr lang="en-US" sz="1600" spc="80">
                          <a:effectLst/>
                        </a:rPr>
                        <a:t> </a:t>
                      </a:r>
                      <a:r>
                        <a:rPr lang="en-US" sz="1600" spc="-15">
                          <a:effectLst/>
                        </a:rPr>
                        <a:t>i</a:t>
                      </a:r>
                      <a:r>
                        <a:rPr lang="en-US" sz="1600" spc="25">
                          <a:effectLst/>
                        </a:rPr>
                        <a:t>n</a:t>
                      </a:r>
                      <a:r>
                        <a:rPr lang="en-US" sz="1600" spc="-25">
                          <a:effectLst/>
                        </a:rPr>
                        <a:t>fo</a:t>
                      </a:r>
                      <a:r>
                        <a:rPr lang="en-US" sz="1600">
                          <a:effectLst/>
                        </a:rPr>
                        <a:t>r</a:t>
                      </a:r>
                      <a:r>
                        <a:rPr lang="en-US" sz="1600" spc="10">
                          <a:effectLst/>
                        </a:rPr>
                        <a:t>ma</a:t>
                      </a:r>
                      <a:r>
                        <a:rPr lang="en-US" sz="1600" spc="-10">
                          <a:effectLst/>
                        </a:rPr>
                        <a:t>s</a:t>
                      </a:r>
                      <a:r>
                        <a:rPr lang="en-US" sz="1600">
                          <a:effectLst/>
                        </a:rPr>
                        <a:t>i</a:t>
                      </a:r>
                      <a:r>
                        <a:rPr lang="en-US" sz="1600" spc="55">
                          <a:effectLst/>
                        </a:rPr>
                        <a:t> </a:t>
                      </a:r>
                      <a:r>
                        <a:rPr lang="en-US" sz="1600" spc="-25">
                          <a:effectLst/>
                        </a:rPr>
                        <a:t>b</a:t>
                      </a:r>
                      <a:r>
                        <a:rPr lang="en-US" sz="1600" spc="-15">
                          <a:effectLst/>
                        </a:rPr>
                        <a:t>e</a:t>
                      </a:r>
                      <a:r>
                        <a:rPr lang="en-US" sz="1600" spc="25">
                          <a:effectLst/>
                        </a:rPr>
                        <a:t>r</a:t>
                      </a:r>
                      <a:r>
                        <a:rPr lang="en-US" sz="1600" spc="10">
                          <a:effectLst/>
                        </a:rPr>
                        <a:t>a</a:t>
                      </a:r>
                      <a:r>
                        <a:rPr lang="en-US" sz="1600" spc="-25">
                          <a:effectLst/>
                        </a:rPr>
                        <a:t>d</a:t>
                      </a:r>
                      <a:r>
                        <a:rPr lang="en-US" sz="1600">
                          <a:effectLst/>
                        </a:rPr>
                        <a:t>a</a:t>
                      </a:r>
                      <a:r>
                        <a:rPr lang="en-US" sz="1600" spc="85">
                          <a:effectLst/>
                        </a:rPr>
                        <a:t> </a:t>
                      </a:r>
                      <a:r>
                        <a:rPr lang="en-US" sz="1600" spc="-25">
                          <a:effectLst/>
                        </a:rPr>
                        <a:t>d</a:t>
                      </a:r>
                      <a:r>
                        <a:rPr lang="en-US" sz="1600">
                          <a:effectLst/>
                        </a:rPr>
                        <a:t>i</a:t>
                      </a:r>
                      <a:r>
                        <a:rPr lang="en-US" sz="1600" spc="5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d</a:t>
                      </a:r>
                      <a:r>
                        <a:rPr lang="en-US" sz="1600" spc="10">
                          <a:effectLst/>
                        </a:rPr>
                        <a:t>a</a:t>
                      </a:r>
                      <a:r>
                        <a:rPr lang="en-US" sz="1600" spc="-15">
                          <a:effectLst/>
                        </a:rPr>
                        <a:t>la</a:t>
                      </a:r>
                      <a:r>
                        <a:rPr lang="en-US" sz="1600">
                          <a:effectLst/>
                        </a:rPr>
                        <a:t>m</a:t>
                      </a:r>
                      <a:r>
                        <a:rPr lang="en-US" sz="1600" spc="80">
                          <a:effectLst/>
                        </a:rPr>
                        <a:t> </a:t>
                      </a:r>
                      <a:r>
                        <a:rPr lang="en-US" sz="1600" spc="-10">
                          <a:effectLst/>
                        </a:rPr>
                        <a:t>s</a:t>
                      </a:r>
                      <a:r>
                        <a:rPr lang="en-US" sz="1600" spc="-15">
                          <a:effectLst/>
                        </a:rPr>
                        <a:t>e</a:t>
                      </a:r>
                      <a:r>
                        <a:rPr lang="en-US" sz="1600" spc="-25">
                          <a:effectLst/>
                        </a:rPr>
                        <a:t>b</a:t>
                      </a:r>
                      <a:r>
                        <a:rPr lang="en-US" sz="1600">
                          <a:effectLst/>
                        </a:rPr>
                        <a:t>u</a:t>
                      </a:r>
                      <a:r>
                        <a:rPr lang="en-US" sz="1600" spc="10">
                          <a:effectLst/>
                        </a:rPr>
                        <a:t>a</a:t>
                      </a:r>
                      <a:r>
                        <a:rPr lang="en-US" sz="1600">
                          <a:effectLst/>
                        </a:rPr>
                        <a:t>h</a:t>
                      </a:r>
                      <a:r>
                        <a:rPr lang="en-US" sz="1600" spc="70">
                          <a:effectLst/>
                        </a:rPr>
                        <a:t> </a:t>
                      </a:r>
                      <a:r>
                        <a:rPr lang="en-US" sz="1600" spc="-25">
                          <a:effectLst/>
                        </a:rPr>
                        <a:t>o</a:t>
                      </a:r>
                      <a:r>
                        <a:rPr lang="en-US" sz="1600">
                          <a:effectLst/>
                        </a:rPr>
                        <a:t>r</a:t>
                      </a:r>
                      <a:r>
                        <a:rPr lang="en-US" sz="1600" spc="-25">
                          <a:effectLst/>
                        </a:rPr>
                        <a:t>g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 spc="25">
                          <a:effectLst/>
                        </a:rPr>
                        <a:t>n</a:t>
                      </a:r>
                      <a:r>
                        <a:rPr lang="en-US" sz="1600" spc="10">
                          <a:effectLst/>
                        </a:rPr>
                        <a:t>i</a:t>
                      </a:r>
                      <a:r>
                        <a:rPr lang="en-US" sz="1600" spc="-10">
                          <a:effectLst/>
                        </a:rPr>
                        <a:t>s</a:t>
                      </a:r>
                      <a:r>
                        <a:rPr lang="en-US" sz="1600" spc="10">
                          <a:effectLst/>
                        </a:rPr>
                        <a:t>a</a:t>
                      </a:r>
                      <a:r>
                        <a:rPr lang="en-US" sz="1600" spc="-30">
                          <a:effectLst/>
                        </a:rPr>
                        <a:t>s</a:t>
                      </a:r>
                      <a:r>
                        <a:rPr lang="en-US" sz="1600">
                          <a:effectLst/>
                        </a:rPr>
                        <a:t>i</a:t>
                      </a:r>
                    </a:p>
                    <a:p>
                      <a:pPr marL="63500" marR="41275" algn="just">
                        <a:lnSpc>
                          <a:spcPct val="98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>
                          <a:effectLst/>
                        </a:rPr>
                        <a:t>n</a:t>
                      </a:r>
                      <a:r>
                        <a:rPr lang="en-US" sz="1600" spc="50">
                          <a:effectLst/>
                        </a:rPr>
                        <a:t> </a:t>
                      </a:r>
                      <a:r>
                        <a:rPr lang="en-US" sz="1600" spc="-25">
                          <a:effectLst/>
                        </a:rPr>
                        <a:t>d</a:t>
                      </a:r>
                      <a:r>
                        <a:rPr lang="en-US" sz="1600" spc="-15">
                          <a:effectLst/>
                        </a:rPr>
                        <a:t>i</a:t>
                      </a:r>
                      <a:r>
                        <a:rPr lang="en-US" sz="1600" spc="25">
                          <a:effectLst/>
                        </a:rPr>
                        <a:t>r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 spc="25">
                          <a:effectLst/>
                        </a:rPr>
                        <a:t>n</a:t>
                      </a:r>
                      <a:r>
                        <a:rPr lang="en-US" sz="1600" spc="-40">
                          <a:effectLst/>
                        </a:rPr>
                        <a:t>c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 spc="25">
                          <a:effectLst/>
                        </a:rPr>
                        <a:t>n</a:t>
                      </a:r>
                      <a:r>
                        <a:rPr lang="en-US" sz="1600">
                          <a:effectLst/>
                        </a:rPr>
                        <a:t>g</a:t>
                      </a:r>
                      <a:r>
                        <a:rPr lang="en-US" sz="1600" spc="40">
                          <a:effectLst/>
                        </a:rPr>
                        <a:t> </a:t>
                      </a:r>
                      <a:r>
                        <a:rPr lang="en-US" sz="1600" spc="-25">
                          <a:effectLst/>
                        </a:rPr>
                        <a:t>u</a:t>
                      </a:r>
                      <a:r>
                        <a:rPr lang="en-US" sz="1600">
                          <a:effectLst/>
                        </a:rPr>
                        <a:t>n</a:t>
                      </a:r>
                      <a:r>
                        <a:rPr lang="en-US" sz="1600" spc="10">
                          <a:effectLst/>
                        </a:rPr>
                        <a:t>t</a:t>
                      </a:r>
                      <a:r>
                        <a:rPr lang="en-US" sz="1600">
                          <a:effectLst/>
                        </a:rPr>
                        <a:t>uk </a:t>
                      </a:r>
                      <a:r>
                        <a:rPr lang="en-US" sz="1600" spc="10">
                          <a:effectLst/>
                        </a:rPr>
                        <a:t>m</a:t>
                      </a:r>
                      <a:r>
                        <a:rPr lang="en-US" sz="1600" spc="-40">
                          <a:effectLst/>
                        </a:rPr>
                        <a:t>e</a:t>
                      </a:r>
                      <a:r>
                        <a:rPr lang="en-US" sz="1600" spc="25">
                          <a:effectLst/>
                        </a:rPr>
                        <a:t>n</a:t>
                      </a:r>
                      <a:r>
                        <a:rPr lang="en-US" sz="1600">
                          <a:effectLst/>
                        </a:rPr>
                        <a:t>du</a:t>
                      </a:r>
                      <a:r>
                        <a:rPr lang="en-US" sz="1600" spc="-25">
                          <a:effectLst/>
                        </a:rPr>
                        <a:t>ku</a:t>
                      </a:r>
                      <a:r>
                        <a:rPr lang="en-US" sz="1600" spc="25">
                          <a:effectLst/>
                        </a:rPr>
                        <a:t>n</a:t>
                      </a:r>
                      <a:r>
                        <a:rPr lang="en-US" sz="1600">
                          <a:effectLst/>
                        </a:rPr>
                        <a:t>g</a:t>
                      </a:r>
                      <a:r>
                        <a:rPr lang="en-US" sz="1600" spc="-25">
                          <a:effectLst/>
                        </a:rPr>
                        <a:t>f</a:t>
                      </a:r>
                      <a:r>
                        <a:rPr lang="en-US" sz="1600">
                          <a:effectLst/>
                        </a:rPr>
                        <a:t>ung</a:t>
                      </a:r>
                      <a:r>
                        <a:rPr lang="en-US" sz="1600" spc="-10">
                          <a:effectLst/>
                        </a:rPr>
                        <a:t>s</a:t>
                      </a:r>
                      <a:r>
                        <a:rPr lang="en-US" sz="1600">
                          <a:effectLst/>
                        </a:rPr>
                        <a:t>i</a:t>
                      </a:r>
                      <a:r>
                        <a:rPr lang="en-US" sz="1600" spc="15">
                          <a:effectLst/>
                        </a:rPr>
                        <a:t> </a:t>
                      </a:r>
                      <a:r>
                        <a:rPr lang="en-US" sz="1600" spc="10">
                          <a:effectLst/>
                        </a:rPr>
                        <a:t>m</a:t>
                      </a:r>
                      <a:r>
                        <a:rPr lang="en-US" sz="1600" spc="-15">
                          <a:effectLst/>
                        </a:rPr>
                        <a:t>e</a:t>
                      </a:r>
                      <a:r>
                        <a:rPr lang="en-US" sz="1600">
                          <a:effectLst/>
                        </a:rPr>
                        <a:t>n</a:t>
                      </a:r>
                      <a:r>
                        <a:rPr lang="en-US" sz="1600" spc="10">
                          <a:effectLst/>
                        </a:rPr>
                        <a:t>a</a:t>
                      </a:r>
                      <a:r>
                        <a:rPr lang="en-US" sz="1600" spc="-15">
                          <a:effectLst/>
                        </a:rPr>
                        <a:t>je</a:t>
                      </a:r>
                      <a:r>
                        <a:rPr lang="en-US" sz="1600" spc="10">
                          <a:effectLst/>
                        </a:rPr>
                        <a:t>m</a:t>
                      </a:r>
                      <a:r>
                        <a:rPr lang="en-US" sz="1600" spc="-15">
                          <a:effectLst/>
                        </a:rPr>
                        <a:t>e</a:t>
                      </a:r>
                      <a:r>
                        <a:rPr lang="en-US" sz="1600">
                          <a:effectLst/>
                        </a:rPr>
                        <a:t>n. I</a:t>
                      </a:r>
                      <a:r>
                        <a:rPr lang="en-US" sz="1600" spc="25">
                          <a:effectLst/>
                        </a:rPr>
                        <a:t>n</a:t>
                      </a:r>
                      <a:r>
                        <a:rPr lang="en-US" sz="1600" spc="-25">
                          <a:effectLst/>
                        </a:rPr>
                        <a:t>fo</a:t>
                      </a:r>
                      <a:r>
                        <a:rPr lang="en-US" sz="1600" spc="25">
                          <a:effectLst/>
                        </a:rPr>
                        <a:t>r</a:t>
                      </a:r>
                      <a:r>
                        <a:rPr lang="en-US" sz="1600" spc="-15">
                          <a:effectLst/>
                        </a:rPr>
                        <a:t>m</a:t>
                      </a:r>
                      <a:r>
                        <a:rPr lang="en-US" sz="1600" spc="10">
                          <a:effectLst/>
                        </a:rPr>
                        <a:t>a</a:t>
                      </a:r>
                      <a:r>
                        <a:rPr lang="en-US" sz="1600" spc="-10">
                          <a:effectLst/>
                        </a:rPr>
                        <a:t>s</a:t>
                      </a:r>
                      <a:r>
                        <a:rPr lang="en-US" sz="1600">
                          <a:effectLst/>
                        </a:rPr>
                        <a:t>i</a:t>
                      </a:r>
                      <a:r>
                        <a:rPr lang="en-US" sz="1600" spc="5">
                          <a:effectLst/>
                        </a:rPr>
                        <a:t> </a:t>
                      </a:r>
                      <a:r>
                        <a:rPr lang="en-US" sz="1600" spc="10">
                          <a:effectLst/>
                        </a:rPr>
                        <a:t>a</a:t>
                      </a:r>
                      <a:r>
                        <a:rPr lang="en-US" sz="1600">
                          <a:effectLst/>
                        </a:rPr>
                        <a:t>d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 spc="10">
                          <a:effectLst/>
                        </a:rPr>
                        <a:t>l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>
                          <a:effectLst/>
                        </a:rPr>
                        <a:t>h</a:t>
                      </a:r>
                      <a:r>
                        <a:rPr lang="en-US" sz="1600" spc="25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p</a:t>
                      </a:r>
                      <a:r>
                        <a:rPr lang="en-US" sz="1600" spc="-40">
                          <a:effectLst/>
                        </a:rPr>
                        <a:t>e</a:t>
                      </a:r>
                      <a:r>
                        <a:rPr lang="en-US" sz="1600" spc="25">
                          <a:effectLst/>
                        </a:rPr>
                        <a:t>n</a:t>
                      </a:r>
                      <a:r>
                        <a:rPr lang="en-US" sz="1600" spc="-15">
                          <a:effectLst/>
                        </a:rPr>
                        <a:t>e</a:t>
                      </a:r>
                      <a:r>
                        <a:rPr lang="en-US" sz="1600">
                          <a:effectLst/>
                        </a:rPr>
                        <a:t>n</a:t>
                      </a:r>
                      <a:r>
                        <a:rPr lang="en-US" sz="1600" spc="10">
                          <a:effectLst/>
                        </a:rPr>
                        <a:t>t</a:t>
                      </a:r>
                      <a:r>
                        <a:rPr lang="en-US" sz="1600">
                          <a:effectLst/>
                        </a:rPr>
                        <a:t>u</a:t>
                      </a:r>
                      <a:r>
                        <a:rPr lang="en-US" sz="1600" spc="20">
                          <a:effectLst/>
                        </a:rPr>
                        <a:t> </a:t>
                      </a:r>
                      <a:r>
                        <a:rPr lang="en-US" sz="1600" spc="-50">
                          <a:effectLst/>
                        </a:rPr>
                        <a:t>y</a:t>
                      </a:r>
                      <a:r>
                        <a:rPr lang="en-US" sz="1600" spc="10">
                          <a:effectLst/>
                        </a:rPr>
                        <a:t>a</a:t>
                      </a:r>
                      <a:r>
                        <a:rPr lang="en-US" sz="1600" spc="25">
                          <a:effectLst/>
                        </a:rPr>
                        <a:t>n</a:t>
                      </a:r>
                      <a:r>
                        <a:rPr lang="en-US" sz="1600">
                          <a:effectLst/>
                        </a:rPr>
                        <a:t>gp</a:t>
                      </a:r>
                      <a:r>
                        <a:rPr lang="en-US" sz="1600" spc="-40">
                          <a:effectLst/>
                        </a:rPr>
                        <a:t>e</a:t>
                      </a:r>
                      <a:r>
                        <a:rPr lang="en-US" sz="1600">
                          <a:effectLst/>
                        </a:rPr>
                        <a:t>n</a:t>
                      </a:r>
                      <a:r>
                        <a:rPr lang="en-US" sz="1600" spc="10">
                          <a:effectLst/>
                        </a:rPr>
                        <a:t>t</a:t>
                      </a:r>
                      <a:r>
                        <a:rPr lang="en-US" sz="1600" spc="-15">
                          <a:effectLst/>
                        </a:rPr>
                        <a:t>i</a:t>
                      </a:r>
                      <a:r>
                        <a:rPr lang="en-US" sz="1600" spc="25">
                          <a:effectLst/>
                        </a:rPr>
                        <a:t>n</a:t>
                      </a:r>
                      <a:r>
                        <a:rPr lang="en-US" sz="1600">
                          <a:effectLst/>
                        </a:rPr>
                        <a:t>g d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 spc="10">
                          <a:effectLst/>
                        </a:rPr>
                        <a:t>l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>
                          <a:effectLst/>
                        </a:rPr>
                        <a:t>m</a:t>
                      </a:r>
                      <a:r>
                        <a:rPr lang="en-US" sz="1600" spc="25">
                          <a:effectLst/>
                        </a:rPr>
                        <a:t> </a:t>
                      </a:r>
                      <a:r>
                        <a:rPr lang="en-US" sz="1600" spc="-25">
                          <a:effectLst/>
                        </a:rPr>
                        <a:t>b</a:t>
                      </a:r>
                      <a:r>
                        <a:rPr lang="en-US" sz="1600" spc="-15">
                          <a:effectLst/>
                        </a:rPr>
                        <a:t>e</a:t>
                      </a:r>
                      <a:r>
                        <a:rPr lang="en-US" sz="1600" spc="25">
                          <a:effectLst/>
                        </a:rPr>
                        <a:t>n</a:t>
                      </a:r>
                      <a:r>
                        <a:rPr lang="en-US" sz="1600" spc="10">
                          <a:effectLst/>
                        </a:rPr>
                        <a:t>t</a:t>
                      </a:r>
                      <a:r>
                        <a:rPr lang="en-US" sz="1600" spc="-25">
                          <a:effectLst/>
                        </a:rPr>
                        <a:t>u</a:t>
                      </a:r>
                      <a:r>
                        <a:rPr lang="en-US" sz="1600">
                          <a:effectLst/>
                        </a:rPr>
                        <a:t>k k</a:t>
                      </a:r>
                      <a:r>
                        <a:rPr lang="en-US" sz="1600" spc="-15">
                          <a:effectLst/>
                        </a:rPr>
                        <a:t>e</a:t>
                      </a:r>
                      <a:r>
                        <a:rPr lang="en-US" sz="1600" spc="-25">
                          <a:effectLst/>
                        </a:rPr>
                        <a:t>o</a:t>
                      </a:r>
                      <a:r>
                        <a:rPr lang="en-US" sz="1600">
                          <a:effectLst/>
                        </a:rPr>
                        <a:t>rg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 spc="25">
                          <a:effectLst/>
                        </a:rPr>
                        <a:t>n</a:t>
                      </a:r>
                      <a:r>
                        <a:rPr lang="en-US" sz="1600" spc="10">
                          <a:effectLst/>
                        </a:rPr>
                        <a:t>i</a:t>
                      </a:r>
                      <a:r>
                        <a:rPr lang="en-US" sz="1600" spc="-10">
                          <a:effectLst/>
                        </a:rPr>
                        <a:t>s</a:t>
                      </a:r>
                      <a:r>
                        <a:rPr lang="en-US" sz="1600" spc="10">
                          <a:effectLst/>
                        </a:rPr>
                        <a:t>a</a:t>
                      </a:r>
                      <a:r>
                        <a:rPr lang="en-US" sz="1600" spc="-30">
                          <a:effectLst/>
                        </a:rPr>
                        <a:t>s</a:t>
                      </a:r>
                      <a:r>
                        <a:rPr lang="en-US" sz="1600" spc="10">
                          <a:effectLst/>
                        </a:rPr>
                        <a:t>i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>
                          <a:effectLst/>
                        </a:rPr>
                        <a:t>n.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32074315"/>
                  </a:ext>
                </a:extLst>
              </a:tr>
              <a:tr h="1045078"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 spc="-10">
                          <a:effectLst/>
                        </a:rPr>
                        <a:t>K</a:t>
                      </a:r>
                      <a:r>
                        <a:rPr lang="en-US" sz="1600" spc="-25">
                          <a:effectLst/>
                        </a:rPr>
                        <a:t>o</a:t>
                      </a:r>
                      <a:r>
                        <a:rPr lang="en-US" sz="1600" spc="25">
                          <a:effectLst/>
                        </a:rPr>
                        <a:t>n</a:t>
                      </a:r>
                      <a:r>
                        <a:rPr lang="en-US" sz="1600" spc="-10">
                          <a:effectLst/>
                        </a:rPr>
                        <a:t>s</a:t>
                      </a:r>
                      <a:r>
                        <a:rPr lang="en-US" sz="1600" spc="-15">
                          <a:effectLst/>
                        </a:rPr>
                        <a:t>e</a:t>
                      </a:r>
                      <a:r>
                        <a:rPr lang="en-US" sz="1600">
                          <a:effectLst/>
                        </a:rPr>
                        <a:t>p</a:t>
                      </a:r>
                      <a:r>
                        <a:rPr lang="en-US" sz="1600" spc="2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p</a:t>
                      </a:r>
                      <a:r>
                        <a:rPr lang="en-US" sz="1600" spc="-15">
                          <a:effectLst/>
                        </a:rPr>
                        <a:t>e</a:t>
                      </a:r>
                      <a:r>
                        <a:rPr lang="en-US" sz="1600" spc="25">
                          <a:effectLst/>
                        </a:rPr>
                        <a:t>n</a:t>
                      </a:r>
                      <a:r>
                        <a:rPr lang="en-US" sz="1600" spc="-25">
                          <a:effectLst/>
                        </a:rPr>
                        <a:t>g</a:t>
                      </a:r>
                      <a:r>
                        <a:rPr lang="en-US" sz="1600" spc="10">
                          <a:effectLst/>
                        </a:rPr>
                        <a:t>am</a:t>
                      </a:r>
                      <a:r>
                        <a:rPr lang="en-US" sz="1600" spc="-25">
                          <a:effectLst/>
                        </a:rPr>
                        <a:t>b</a:t>
                      </a:r>
                      <a:r>
                        <a:rPr lang="en-US" sz="1600" spc="10">
                          <a:effectLst/>
                        </a:rPr>
                        <a:t>i</a:t>
                      </a:r>
                      <a:r>
                        <a:rPr lang="en-US" sz="1600" spc="-15">
                          <a:effectLst/>
                        </a:rPr>
                        <a:t>la</a:t>
                      </a:r>
                      <a:r>
                        <a:rPr lang="en-US" sz="1600">
                          <a:effectLst/>
                        </a:rPr>
                        <a:t>n</a:t>
                      </a:r>
                      <a:r>
                        <a:rPr lang="en-US" sz="1600" spc="35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k</a:t>
                      </a:r>
                      <a:r>
                        <a:rPr lang="en-US" sz="1600" spc="-15">
                          <a:effectLst/>
                        </a:rPr>
                        <a:t>e</a:t>
                      </a:r>
                      <a:r>
                        <a:rPr lang="en-US" sz="1600">
                          <a:effectLst/>
                        </a:rPr>
                        <a:t>pu</a:t>
                      </a:r>
                      <a:r>
                        <a:rPr lang="en-US" sz="1600" spc="10">
                          <a:effectLst/>
                        </a:rPr>
                        <a:t>t</a:t>
                      </a:r>
                      <a:r>
                        <a:rPr lang="en-US" sz="1600">
                          <a:effectLst/>
                        </a:rPr>
                        <a:t>u</a:t>
                      </a:r>
                      <a:r>
                        <a:rPr lang="en-US" sz="1600" spc="-30">
                          <a:effectLst/>
                        </a:rPr>
                        <a:t>s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>
                          <a:effectLst/>
                        </a:rPr>
                        <a:t>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 marR="44450" algn="just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 spc="-25">
                          <a:effectLst/>
                        </a:rPr>
                        <a:t>R</a:t>
                      </a:r>
                      <a:r>
                        <a:rPr lang="en-US" sz="1600" spc="10">
                          <a:effectLst/>
                        </a:rPr>
                        <a:t>a</a:t>
                      </a:r>
                      <a:r>
                        <a:rPr lang="en-US" sz="1600" spc="25">
                          <a:effectLst/>
                        </a:rPr>
                        <a:t>n</a:t>
                      </a:r>
                      <a:r>
                        <a:rPr lang="en-US" sz="1600" spc="-15">
                          <a:effectLst/>
                        </a:rPr>
                        <a:t>ca</a:t>
                      </a:r>
                      <a:r>
                        <a:rPr lang="en-US" sz="1600" spc="25">
                          <a:effectLst/>
                        </a:rPr>
                        <a:t>n</a:t>
                      </a:r>
                      <a:r>
                        <a:rPr lang="en-US" sz="1600" spc="-25">
                          <a:effectLst/>
                        </a:rPr>
                        <a:t>g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>
                          <a:effectLst/>
                        </a:rPr>
                        <a:t>n</a:t>
                      </a:r>
                      <a:r>
                        <a:rPr lang="en-US" sz="1600" spc="180">
                          <a:effectLst/>
                        </a:rPr>
                        <a:t> </a:t>
                      </a:r>
                      <a:r>
                        <a:rPr lang="en-US" sz="1600" spc="-10">
                          <a:effectLst/>
                        </a:rPr>
                        <a:t>S</a:t>
                      </a:r>
                      <a:r>
                        <a:rPr lang="en-US" sz="1600">
                          <a:effectLst/>
                        </a:rPr>
                        <a:t>IM</a:t>
                      </a:r>
                      <a:r>
                        <a:rPr lang="en-US" sz="1600" spc="125">
                          <a:effectLst/>
                        </a:rPr>
                        <a:t> </a:t>
                      </a:r>
                      <a:r>
                        <a:rPr lang="en-US" sz="1600" spc="-25">
                          <a:effectLst/>
                        </a:rPr>
                        <a:t>b</a:t>
                      </a:r>
                      <a:r>
                        <a:rPr lang="en-US" sz="1600">
                          <a:effectLst/>
                        </a:rPr>
                        <a:t>uk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>
                          <a:effectLst/>
                        </a:rPr>
                        <a:t>n</a:t>
                      </a:r>
                      <a:r>
                        <a:rPr lang="en-US" sz="1600" spc="115">
                          <a:effectLst/>
                        </a:rPr>
                        <a:t> </a:t>
                      </a:r>
                      <a:r>
                        <a:rPr lang="en-US" sz="1600" spc="25">
                          <a:effectLst/>
                        </a:rPr>
                        <a:t>h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 spc="25">
                          <a:effectLst/>
                        </a:rPr>
                        <a:t>n</a:t>
                      </a:r>
                      <a:r>
                        <a:rPr lang="en-US" sz="1600" spc="-50">
                          <a:effectLst/>
                        </a:rPr>
                        <a:t>y</a:t>
                      </a:r>
                      <a:r>
                        <a:rPr lang="en-US" sz="1600">
                          <a:effectLst/>
                        </a:rPr>
                        <a:t>a</a:t>
                      </a:r>
                      <a:r>
                        <a:rPr lang="en-US" sz="1600" spc="15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h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 spc="25">
                          <a:effectLst/>
                        </a:rPr>
                        <a:t>r</a:t>
                      </a:r>
                      <a:r>
                        <a:rPr lang="en-US" sz="1600">
                          <a:effectLst/>
                        </a:rPr>
                        <a:t>us</a:t>
                      </a:r>
                      <a:r>
                        <a:rPr lang="en-US" sz="1600" spc="105">
                          <a:effectLst/>
                        </a:rPr>
                        <a:t> </a:t>
                      </a:r>
                      <a:r>
                        <a:rPr lang="en-US" sz="1600" spc="10">
                          <a:effectLst/>
                        </a:rPr>
                        <a:t>m</a:t>
                      </a:r>
                      <a:r>
                        <a:rPr lang="en-US" sz="1600" spc="-15">
                          <a:effectLst/>
                        </a:rPr>
                        <a:t>e</a:t>
                      </a:r>
                      <a:r>
                        <a:rPr lang="en-US" sz="1600" spc="25">
                          <a:effectLst/>
                        </a:rPr>
                        <a:t>n</a:t>
                      </a:r>
                      <a:r>
                        <a:rPr lang="en-US" sz="1600" spc="-15">
                          <a:effectLst/>
                        </a:rPr>
                        <a:t>c</a:t>
                      </a:r>
                      <a:r>
                        <a:rPr lang="en-US" sz="1600" spc="-40">
                          <a:effectLst/>
                        </a:rPr>
                        <a:t>e</a:t>
                      </a:r>
                      <a:r>
                        <a:rPr lang="en-US" sz="1600" spc="25">
                          <a:effectLst/>
                        </a:rPr>
                        <a:t>r</a:t>
                      </a:r>
                      <a:r>
                        <a:rPr lang="en-US" sz="1600" spc="-15">
                          <a:effectLst/>
                        </a:rPr>
                        <a:t>mi</a:t>
                      </a:r>
                      <a:r>
                        <a:rPr lang="en-US" sz="1600" spc="25">
                          <a:effectLst/>
                        </a:rPr>
                        <a:t>n</a:t>
                      </a:r>
                      <a:r>
                        <a:rPr lang="en-US" sz="1600">
                          <a:effectLst/>
                        </a:rPr>
                        <a:t>k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>
                          <a:effectLst/>
                        </a:rPr>
                        <a:t>n</a:t>
                      </a:r>
                    </a:p>
                    <a:p>
                      <a:pPr marL="63500" marR="42545"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89000" algn="l"/>
                          <a:tab pos="1727200" algn="l"/>
                          <a:tab pos="2425700" algn="l"/>
                        </a:tabLst>
                      </a:pP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 spc="25">
                          <a:effectLst/>
                        </a:rPr>
                        <a:t>n</a:t>
                      </a:r>
                      <a:r>
                        <a:rPr lang="en-US" sz="1600" spc="-15">
                          <a:effectLst/>
                        </a:rPr>
                        <a:t>ca</a:t>
                      </a:r>
                      <a:r>
                        <a:rPr lang="en-US" sz="1600" spc="25">
                          <a:effectLst/>
                        </a:rPr>
                        <a:t>n</a:t>
                      </a:r>
                      <a:r>
                        <a:rPr lang="en-US" sz="1600" spc="-25">
                          <a:effectLst/>
                        </a:rPr>
                        <a:t>g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>
                          <a:effectLst/>
                        </a:rPr>
                        <a:t>n</a:t>
                      </a:r>
                      <a:r>
                        <a:rPr lang="en-US" sz="1600" spc="-15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r</a:t>
                      </a:r>
                      <a:r>
                        <a:rPr lang="en-US" sz="1600" spc="10">
                          <a:effectLst/>
                        </a:rPr>
                        <a:t>a</a:t>
                      </a:r>
                      <a:r>
                        <a:rPr lang="en-US" sz="1600" spc="-10">
                          <a:effectLst/>
                        </a:rPr>
                        <a:t>s</a:t>
                      </a:r>
                      <a:r>
                        <a:rPr lang="en-US" sz="1600" spc="10">
                          <a:effectLst/>
                        </a:rPr>
                        <a:t>i</a:t>
                      </a:r>
                      <a:r>
                        <a:rPr lang="en-US" sz="1600" spc="-50">
                          <a:effectLst/>
                        </a:rPr>
                        <a:t>o</a:t>
                      </a:r>
                      <a:r>
                        <a:rPr lang="en-US" sz="1600" spc="25">
                          <a:effectLst/>
                        </a:rPr>
                        <a:t>n</a:t>
                      </a:r>
                      <a:r>
                        <a:rPr lang="en-US" sz="1600" spc="10">
                          <a:effectLst/>
                        </a:rPr>
                        <a:t>a</a:t>
                      </a:r>
                      <a:r>
                        <a:rPr lang="en-US" sz="1600">
                          <a:effectLst/>
                        </a:rPr>
                        <a:t>l</a:t>
                      </a:r>
                      <a:r>
                        <a:rPr lang="en-US" sz="1600" spc="-60">
                          <a:effectLst/>
                        </a:rPr>
                        <a:t> </a:t>
                      </a:r>
                      <a:r>
                        <a:rPr lang="en-US" sz="1600" spc="10">
                          <a:effectLst/>
                        </a:rPr>
                        <a:t>t</a:t>
                      </a:r>
                      <a:r>
                        <a:rPr lang="en-US" sz="1600" spc="-15">
                          <a:effectLst/>
                        </a:rPr>
                        <a:t>e</a:t>
                      </a:r>
                      <a:r>
                        <a:rPr lang="en-US" sz="1600">
                          <a:effectLst/>
                        </a:rPr>
                        <a:t>rh</a:t>
                      </a:r>
                      <a:r>
                        <a:rPr lang="en-US" sz="1600" spc="10">
                          <a:effectLst/>
                        </a:rPr>
                        <a:t>a</a:t>
                      </a:r>
                      <a:r>
                        <a:rPr lang="en-US" sz="1600" spc="-25">
                          <a:effectLst/>
                        </a:rPr>
                        <a:t>d</a:t>
                      </a:r>
                      <a:r>
                        <a:rPr lang="en-US" sz="1600" spc="10">
                          <a:effectLst/>
                        </a:rPr>
                        <a:t>a</a:t>
                      </a:r>
                      <a:r>
                        <a:rPr lang="en-US" sz="1600">
                          <a:effectLst/>
                        </a:rPr>
                        <a:t>p</a:t>
                      </a:r>
                      <a:r>
                        <a:rPr lang="en-US" sz="1600" spc="-20">
                          <a:effectLst/>
                        </a:rPr>
                        <a:t> </a:t>
                      </a:r>
                      <a:r>
                        <a:rPr lang="en-US" sz="1600" spc="-25">
                          <a:effectLst/>
                        </a:rPr>
                        <a:t>o</a:t>
                      </a:r>
                      <a:r>
                        <a:rPr lang="en-US" sz="1600">
                          <a:effectLst/>
                        </a:rPr>
                        <a:t>p</a:t>
                      </a:r>
                      <a:r>
                        <a:rPr lang="en-US" sz="1600" spc="10">
                          <a:effectLst/>
                        </a:rPr>
                        <a:t>t</a:t>
                      </a:r>
                      <a:r>
                        <a:rPr lang="en-US" sz="1600" spc="-15">
                          <a:effectLst/>
                        </a:rPr>
                        <a:t>im</a:t>
                      </a:r>
                      <a:r>
                        <a:rPr lang="en-US" sz="1600" spc="10">
                          <a:effectLst/>
                        </a:rPr>
                        <a:t>a</a:t>
                      </a:r>
                      <a:r>
                        <a:rPr lang="en-US" sz="1600" spc="-10">
                          <a:effectLst/>
                        </a:rPr>
                        <a:t>s</a:t>
                      </a:r>
                      <a:r>
                        <a:rPr lang="en-US" sz="1600" spc="10">
                          <a:effectLst/>
                        </a:rPr>
                        <a:t>i</a:t>
                      </a:r>
                      <a:r>
                        <a:rPr lang="en-US" sz="1600">
                          <a:effectLst/>
                        </a:rPr>
                        <a:t>,</a:t>
                      </a:r>
                      <a:r>
                        <a:rPr lang="en-US" sz="1600" spc="-30">
                          <a:effectLst/>
                        </a:rPr>
                        <a:t> </a:t>
                      </a:r>
                      <a:r>
                        <a:rPr lang="en-US" sz="1600" spc="10">
                          <a:effectLst/>
                        </a:rPr>
                        <a:t>t</a:t>
                      </a:r>
                      <a:r>
                        <a:rPr lang="en-US" sz="1600" spc="-15">
                          <a:effectLst/>
                        </a:rPr>
                        <a:t>et</a:t>
                      </a:r>
                      <a:r>
                        <a:rPr lang="en-US" sz="1600" spc="10">
                          <a:effectLst/>
                        </a:rPr>
                        <a:t>a</a:t>
                      </a:r>
                      <a:r>
                        <a:rPr lang="en-US" sz="1600">
                          <a:effectLst/>
                        </a:rPr>
                        <a:t>pi</a:t>
                      </a:r>
                      <a:r>
                        <a:rPr lang="en-US" sz="1600" spc="-35">
                          <a:effectLst/>
                        </a:rPr>
                        <a:t> </a:t>
                      </a:r>
                      <a:r>
                        <a:rPr lang="en-US" sz="1600" spc="-15">
                          <a:effectLst/>
                        </a:rPr>
                        <a:t>j</a:t>
                      </a:r>
                      <a:r>
                        <a:rPr lang="en-US" sz="1600">
                          <a:effectLst/>
                        </a:rPr>
                        <a:t>uga</a:t>
                      </a:r>
                      <a:r>
                        <a:rPr lang="en-US" sz="1600" spc="-45">
                          <a:effectLst/>
                        </a:rPr>
                        <a:t> </a:t>
                      </a:r>
                      <a:r>
                        <a:rPr lang="en-US" sz="1600" spc="10">
                          <a:effectLst/>
                        </a:rPr>
                        <a:t>t</a:t>
                      </a:r>
                      <a:r>
                        <a:rPr lang="en-US" sz="1600" spc="-15">
                          <a:effectLst/>
                        </a:rPr>
                        <a:t>e</a:t>
                      </a:r>
                      <a:r>
                        <a:rPr lang="en-US" sz="1600" spc="-25">
                          <a:effectLst/>
                        </a:rPr>
                        <a:t>o</a:t>
                      </a:r>
                      <a:r>
                        <a:rPr lang="en-US" sz="1600">
                          <a:effectLst/>
                        </a:rPr>
                        <a:t>ri k</a:t>
                      </a:r>
                      <a:r>
                        <a:rPr lang="en-US" sz="1600" spc="-15">
                          <a:effectLst/>
                        </a:rPr>
                        <a:t>e</a:t>
                      </a:r>
                      <a:r>
                        <a:rPr lang="en-US" sz="1600">
                          <a:effectLst/>
                        </a:rPr>
                        <a:t>p</a:t>
                      </a:r>
                      <a:r>
                        <a:rPr lang="en-US" sz="1600" spc="-15">
                          <a:effectLst/>
                        </a:rPr>
                        <a:t>e</a:t>
                      </a:r>
                      <a:r>
                        <a:rPr lang="en-US" sz="1600" spc="25">
                          <a:effectLst/>
                        </a:rPr>
                        <a:t>r</a:t>
                      </a:r>
                      <a:r>
                        <a:rPr lang="en-US" sz="1600" spc="10">
                          <a:effectLst/>
                        </a:rPr>
                        <a:t>i</a:t>
                      </a:r>
                      <a:r>
                        <a:rPr lang="en-US" sz="1600" spc="-15">
                          <a:effectLst/>
                        </a:rPr>
                        <a:t>l</a:t>
                      </a:r>
                      <a:r>
                        <a:rPr lang="en-US" sz="1600" spc="10">
                          <a:effectLst/>
                        </a:rPr>
                        <a:t>a</a:t>
                      </a:r>
                      <a:r>
                        <a:rPr lang="en-US" sz="1600">
                          <a:effectLst/>
                        </a:rPr>
                        <a:t>k</a:t>
                      </a:r>
                      <a:r>
                        <a:rPr lang="en-US" sz="1600" spc="-25">
                          <a:effectLst/>
                        </a:rPr>
                        <a:t>u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>
                          <a:effectLst/>
                        </a:rPr>
                        <a:t>n	</a:t>
                      </a:r>
                      <a:r>
                        <a:rPr lang="en-US" sz="1600" spc="-225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p</a:t>
                      </a:r>
                      <a:r>
                        <a:rPr lang="en-US" sz="1600" spc="-40">
                          <a:effectLst/>
                        </a:rPr>
                        <a:t>e</a:t>
                      </a:r>
                      <a:r>
                        <a:rPr lang="en-US" sz="1600" spc="25">
                          <a:effectLst/>
                        </a:rPr>
                        <a:t>n</a:t>
                      </a:r>
                      <a:r>
                        <a:rPr lang="en-US" sz="1600" spc="-25">
                          <a:effectLst/>
                        </a:rPr>
                        <a:t>g</a:t>
                      </a:r>
                      <a:r>
                        <a:rPr lang="en-US" sz="1600" spc="10">
                          <a:effectLst/>
                        </a:rPr>
                        <a:t>am</a:t>
                      </a:r>
                      <a:r>
                        <a:rPr lang="en-US" sz="1600" spc="-25">
                          <a:effectLst/>
                        </a:rPr>
                        <a:t>b</a:t>
                      </a:r>
                      <a:r>
                        <a:rPr lang="en-US" sz="1600" spc="10">
                          <a:effectLst/>
                        </a:rPr>
                        <a:t>i</a:t>
                      </a:r>
                      <a:r>
                        <a:rPr lang="en-US" sz="1600" spc="-15">
                          <a:effectLst/>
                        </a:rPr>
                        <a:t>la</a:t>
                      </a:r>
                      <a:r>
                        <a:rPr lang="en-US" sz="1600">
                          <a:effectLst/>
                        </a:rPr>
                        <a:t>n	</a:t>
                      </a:r>
                      <a:r>
                        <a:rPr lang="en-US" sz="1600" spc="-23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k</a:t>
                      </a:r>
                      <a:r>
                        <a:rPr lang="en-US" sz="1600" spc="-15">
                          <a:effectLst/>
                        </a:rPr>
                        <a:t>e</a:t>
                      </a:r>
                      <a:r>
                        <a:rPr lang="en-US" sz="1600">
                          <a:effectLst/>
                        </a:rPr>
                        <a:t>p</a:t>
                      </a:r>
                      <a:r>
                        <a:rPr lang="en-US" sz="1600" spc="-25">
                          <a:effectLst/>
                        </a:rPr>
                        <a:t>u</a:t>
                      </a:r>
                      <a:r>
                        <a:rPr lang="en-US" sz="1600" spc="10">
                          <a:effectLst/>
                        </a:rPr>
                        <a:t>t</a:t>
                      </a:r>
                      <a:r>
                        <a:rPr lang="en-US" sz="1600">
                          <a:effectLst/>
                        </a:rPr>
                        <a:t>u</a:t>
                      </a:r>
                      <a:r>
                        <a:rPr lang="en-US" sz="1600" spc="-10">
                          <a:effectLst/>
                        </a:rPr>
                        <a:t>s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>
                          <a:effectLst/>
                        </a:rPr>
                        <a:t>n	</a:t>
                      </a:r>
                      <a:r>
                        <a:rPr lang="en-US" sz="1600" spc="-24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d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 spc="10">
                          <a:effectLst/>
                        </a:rPr>
                        <a:t>l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>
                          <a:effectLst/>
                        </a:rPr>
                        <a:t>m </a:t>
                      </a:r>
                      <a:r>
                        <a:rPr lang="en-US" sz="1600" spc="-25">
                          <a:effectLst/>
                        </a:rPr>
                        <a:t>o</a:t>
                      </a:r>
                      <a:r>
                        <a:rPr lang="en-US" sz="1600">
                          <a:effectLst/>
                        </a:rPr>
                        <a:t>rg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 spc="25">
                          <a:effectLst/>
                        </a:rPr>
                        <a:t>n</a:t>
                      </a:r>
                      <a:r>
                        <a:rPr lang="en-US" sz="1600" spc="10">
                          <a:effectLst/>
                        </a:rPr>
                        <a:t>i</a:t>
                      </a:r>
                      <a:r>
                        <a:rPr lang="en-US" sz="1600" spc="-30">
                          <a:effectLst/>
                        </a:rPr>
                        <a:t>s</a:t>
                      </a:r>
                      <a:r>
                        <a:rPr lang="en-US" sz="1600" spc="10">
                          <a:effectLst/>
                        </a:rPr>
                        <a:t>a</a:t>
                      </a:r>
                      <a:r>
                        <a:rPr lang="en-US" sz="1600" spc="-10">
                          <a:effectLst/>
                        </a:rPr>
                        <a:t>s</a:t>
                      </a:r>
                      <a:r>
                        <a:rPr lang="en-US" sz="1600" spc="10">
                          <a:effectLst/>
                        </a:rPr>
                        <a:t>i</a:t>
                      </a:r>
                      <a:r>
                        <a:rPr lang="en-US" sz="1600">
                          <a:effectLst/>
                        </a:rPr>
                        <a:t>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012949489"/>
                  </a:ext>
                </a:extLst>
              </a:tr>
              <a:tr h="630464"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 spc="-10">
                          <a:effectLst/>
                        </a:rPr>
                        <a:t>N</a:t>
                      </a:r>
                      <a:r>
                        <a:rPr lang="en-US" sz="1600" spc="10">
                          <a:effectLst/>
                        </a:rPr>
                        <a:t>il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>
                          <a:effectLst/>
                        </a:rPr>
                        <a:t>i</a:t>
                      </a:r>
                      <a:r>
                        <a:rPr lang="en-US" sz="1600" spc="15">
                          <a:effectLst/>
                        </a:rPr>
                        <a:t> </a:t>
                      </a:r>
                      <a:r>
                        <a:rPr lang="en-US" sz="1600" spc="-15">
                          <a:effectLst/>
                        </a:rPr>
                        <a:t>i</a:t>
                      </a:r>
                      <a:r>
                        <a:rPr lang="en-US" sz="1600" spc="25">
                          <a:effectLst/>
                        </a:rPr>
                        <a:t>n</a:t>
                      </a:r>
                      <a:r>
                        <a:rPr lang="en-US" sz="1600" spc="-25">
                          <a:effectLst/>
                        </a:rPr>
                        <a:t>fo</a:t>
                      </a:r>
                      <a:r>
                        <a:rPr lang="en-US" sz="1600" spc="25">
                          <a:effectLst/>
                        </a:rPr>
                        <a:t>r</a:t>
                      </a:r>
                      <a:r>
                        <a:rPr lang="en-US" sz="1600" spc="10">
                          <a:effectLst/>
                        </a:rPr>
                        <a:t>ma</a:t>
                      </a:r>
                      <a:r>
                        <a:rPr lang="en-US" sz="1600" spc="-30">
                          <a:effectLst/>
                        </a:rPr>
                        <a:t>s</a:t>
                      </a:r>
                      <a:r>
                        <a:rPr lang="en-US" sz="1600">
                          <a:effectLst/>
                        </a:rPr>
                        <a:t>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I</a:t>
                      </a:r>
                      <a:r>
                        <a:rPr lang="en-US" sz="1600" spc="25" dirty="0" err="1">
                          <a:effectLst/>
                        </a:rPr>
                        <a:t>n</a:t>
                      </a:r>
                      <a:r>
                        <a:rPr lang="en-US" sz="1600" spc="-25" dirty="0" err="1">
                          <a:effectLst/>
                        </a:rPr>
                        <a:t>fo</a:t>
                      </a:r>
                      <a:r>
                        <a:rPr lang="en-US" sz="1600" spc="25" dirty="0" err="1">
                          <a:effectLst/>
                        </a:rPr>
                        <a:t>r</a:t>
                      </a:r>
                      <a:r>
                        <a:rPr lang="en-US" sz="1600" spc="-15" dirty="0" err="1">
                          <a:effectLst/>
                        </a:rPr>
                        <a:t>m</a:t>
                      </a:r>
                      <a:r>
                        <a:rPr lang="en-US" sz="1600" spc="10" dirty="0" err="1">
                          <a:effectLst/>
                        </a:rPr>
                        <a:t>a</a:t>
                      </a:r>
                      <a:r>
                        <a:rPr lang="en-US" sz="1600" spc="-10" dirty="0" err="1">
                          <a:effectLst/>
                        </a:rPr>
                        <a:t>s</a:t>
                      </a:r>
                      <a:r>
                        <a:rPr lang="en-US" sz="1600" dirty="0" err="1">
                          <a:effectLst/>
                        </a:rPr>
                        <a:t>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spc="15" dirty="0">
                          <a:effectLst/>
                        </a:rPr>
                        <a:t> </a:t>
                      </a:r>
                      <a:r>
                        <a:rPr lang="en-US" sz="1600" spc="10" dirty="0" err="1">
                          <a:effectLst/>
                        </a:rPr>
                        <a:t>m</a:t>
                      </a:r>
                      <a:r>
                        <a:rPr lang="en-US" sz="1600" spc="-40" dirty="0" err="1">
                          <a:effectLst/>
                        </a:rPr>
                        <a:t>e</a:t>
                      </a:r>
                      <a:r>
                        <a:rPr lang="en-US" sz="1600" spc="25" dirty="0" err="1">
                          <a:effectLst/>
                        </a:rPr>
                        <a:t>n</a:t>
                      </a:r>
                      <a:r>
                        <a:rPr lang="en-US" sz="1600" dirty="0" err="1">
                          <a:effectLst/>
                        </a:rPr>
                        <a:t>gu</a:t>
                      </a:r>
                      <a:r>
                        <a:rPr lang="en-US" sz="1600" spc="-25" dirty="0" err="1">
                          <a:effectLst/>
                        </a:rPr>
                        <a:t>b</a:t>
                      </a:r>
                      <a:r>
                        <a:rPr lang="en-US" sz="1600" spc="-15" dirty="0" err="1">
                          <a:effectLst/>
                        </a:rPr>
                        <a:t>a</a:t>
                      </a:r>
                      <a:r>
                        <a:rPr lang="en-US" sz="1600" dirty="0" err="1">
                          <a:effectLst/>
                        </a:rPr>
                        <a:t>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spc="4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</a:t>
                      </a:r>
                      <a:r>
                        <a:rPr lang="en-US" sz="1600" spc="-15" dirty="0" err="1">
                          <a:effectLst/>
                        </a:rPr>
                        <a:t>e</a:t>
                      </a:r>
                      <a:r>
                        <a:rPr lang="en-US" sz="1600" dirty="0" err="1">
                          <a:effectLst/>
                        </a:rPr>
                        <a:t>pu</a:t>
                      </a:r>
                      <a:r>
                        <a:rPr lang="en-US" sz="1600" spc="-15" dirty="0" err="1">
                          <a:effectLst/>
                        </a:rPr>
                        <a:t>t</a:t>
                      </a:r>
                      <a:r>
                        <a:rPr lang="en-US" sz="1600" dirty="0" err="1">
                          <a:effectLst/>
                        </a:rPr>
                        <a:t>u</a:t>
                      </a:r>
                      <a:r>
                        <a:rPr lang="en-US" sz="1600" spc="-10" dirty="0" err="1">
                          <a:effectLst/>
                        </a:rPr>
                        <a:t>s</a:t>
                      </a:r>
                      <a:r>
                        <a:rPr lang="en-US" sz="1600" spc="-15" dirty="0" err="1">
                          <a:effectLst/>
                        </a:rPr>
                        <a:t>a</a:t>
                      </a:r>
                      <a:r>
                        <a:rPr lang="en-US" sz="1600" dirty="0" err="1">
                          <a:effectLst/>
                        </a:rPr>
                        <a:t>n</a:t>
                      </a:r>
                      <a:r>
                        <a:rPr lang="en-US" sz="1600" dirty="0">
                          <a:effectLst/>
                        </a:rPr>
                        <a:t>. </a:t>
                      </a:r>
                      <a:r>
                        <a:rPr lang="en-US" sz="1600" spc="50" dirty="0">
                          <a:effectLst/>
                        </a:rPr>
                        <a:t> </a:t>
                      </a:r>
                      <a:r>
                        <a:rPr lang="en-US" sz="1600" spc="-10" dirty="0" err="1">
                          <a:effectLst/>
                        </a:rPr>
                        <a:t>P</a:t>
                      </a:r>
                      <a:r>
                        <a:rPr lang="en-US" sz="1600" spc="-40" dirty="0" err="1">
                          <a:effectLst/>
                        </a:rPr>
                        <a:t>e</a:t>
                      </a:r>
                      <a:r>
                        <a:rPr lang="en-US" sz="1600" spc="25" dirty="0" err="1">
                          <a:effectLst/>
                        </a:rPr>
                        <a:t>r</a:t>
                      </a:r>
                      <a:r>
                        <a:rPr lang="en-US" sz="1600" dirty="0" err="1">
                          <a:effectLst/>
                        </a:rPr>
                        <a:t>u</a:t>
                      </a:r>
                      <a:r>
                        <a:rPr lang="en-US" sz="1600" spc="-25" dirty="0" err="1">
                          <a:effectLst/>
                        </a:rPr>
                        <a:t>b</a:t>
                      </a:r>
                      <a:r>
                        <a:rPr lang="en-US" sz="1600" spc="-15" dirty="0" err="1">
                          <a:effectLst/>
                        </a:rPr>
                        <a:t>a</a:t>
                      </a:r>
                      <a:r>
                        <a:rPr lang="en-US" sz="1600" spc="25" dirty="0" err="1">
                          <a:effectLst/>
                        </a:rPr>
                        <a:t>h</a:t>
                      </a:r>
                      <a:r>
                        <a:rPr lang="en-US" sz="1600" spc="-15" dirty="0" err="1">
                          <a:effectLst/>
                        </a:rPr>
                        <a:t>a</a:t>
                      </a:r>
                      <a:r>
                        <a:rPr lang="en-US" sz="1600" dirty="0" err="1">
                          <a:effectLst/>
                        </a:rPr>
                        <a:t>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spc="2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</a:t>
                      </a:r>
                      <a:r>
                        <a:rPr lang="en-US" sz="1600" spc="-15" dirty="0" err="1">
                          <a:effectLst/>
                        </a:rPr>
                        <a:t>a</a:t>
                      </a:r>
                      <a:r>
                        <a:rPr lang="en-US" sz="1600" spc="10" dirty="0" err="1">
                          <a:effectLst/>
                        </a:rPr>
                        <a:t>l</a:t>
                      </a:r>
                      <a:r>
                        <a:rPr lang="en-US" sz="1600" spc="-15" dirty="0" err="1">
                          <a:effectLst/>
                        </a:rPr>
                        <a:t>a</a:t>
                      </a:r>
                      <a:r>
                        <a:rPr lang="en-US" sz="1600" dirty="0" err="1">
                          <a:effectLst/>
                        </a:rPr>
                        <a:t>m</a:t>
                      </a:r>
                      <a:endParaRPr lang="en-US" sz="1600" dirty="0">
                        <a:effectLst/>
                      </a:endParaRPr>
                    </a:p>
                    <a:p>
                      <a:pPr marL="635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n</a:t>
                      </a:r>
                      <a:r>
                        <a:rPr lang="en-US" sz="1600" spc="10" dirty="0" err="1">
                          <a:effectLst/>
                        </a:rPr>
                        <a:t>i</a:t>
                      </a:r>
                      <a:r>
                        <a:rPr lang="en-US" sz="1600" spc="-15" dirty="0" err="1">
                          <a:effectLst/>
                        </a:rPr>
                        <a:t>l</a:t>
                      </a:r>
                      <a:r>
                        <a:rPr lang="en-US" sz="1600" spc="10" dirty="0" err="1">
                          <a:effectLst/>
                        </a:rPr>
                        <a:t>a</a:t>
                      </a:r>
                      <a:r>
                        <a:rPr lang="en-US" sz="1600" dirty="0" err="1">
                          <a:effectLst/>
                        </a:rPr>
                        <a:t>i</a:t>
                      </a:r>
                      <a:r>
                        <a:rPr lang="en-US" sz="1600" spc="-10" dirty="0">
                          <a:effectLst/>
                        </a:rPr>
                        <a:t> </a:t>
                      </a:r>
                      <a:r>
                        <a:rPr lang="en-US" sz="1600" spc="25" dirty="0" err="1">
                          <a:effectLst/>
                        </a:rPr>
                        <a:t>h</a:t>
                      </a:r>
                      <a:r>
                        <a:rPr lang="en-US" sz="1600" spc="10" dirty="0" err="1">
                          <a:effectLst/>
                        </a:rPr>
                        <a:t>a</a:t>
                      </a:r>
                      <a:r>
                        <a:rPr lang="en-US" sz="1600" spc="-10" dirty="0" err="1">
                          <a:effectLst/>
                        </a:rPr>
                        <a:t>s</a:t>
                      </a:r>
                      <a:r>
                        <a:rPr lang="en-US" sz="1600" spc="-15" dirty="0" err="1">
                          <a:effectLst/>
                        </a:rPr>
                        <a:t>i</a:t>
                      </a:r>
                      <a:r>
                        <a:rPr lang="en-US" sz="1600" dirty="0" err="1">
                          <a:effectLst/>
                        </a:rPr>
                        <a:t>l</a:t>
                      </a:r>
                      <a:r>
                        <a:rPr lang="en-US" sz="1600" spc="10" dirty="0">
                          <a:effectLst/>
                        </a:rPr>
                        <a:t> </a:t>
                      </a:r>
                      <a:r>
                        <a:rPr lang="en-US" sz="1600" spc="10" dirty="0" err="1">
                          <a:effectLst/>
                        </a:rPr>
                        <a:t>a</a:t>
                      </a:r>
                      <a:r>
                        <a:rPr lang="en-US" sz="1600" spc="-25" dirty="0" err="1">
                          <a:effectLst/>
                        </a:rPr>
                        <a:t>k</a:t>
                      </a:r>
                      <a:r>
                        <a:rPr lang="en-US" sz="1600" spc="-15" dirty="0" err="1">
                          <a:effectLst/>
                        </a:rPr>
                        <a:t>a</a:t>
                      </a:r>
                      <a:r>
                        <a:rPr lang="en-US" sz="1600" dirty="0" err="1">
                          <a:effectLst/>
                        </a:rPr>
                        <a:t>n</a:t>
                      </a:r>
                      <a:r>
                        <a:rPr lang="en-US" sz="1600" spc="25" dirty="0">
                          <a:effectLst/>
                        </a:rPr>
                        <a:t> </a:t>
                      </a:r>
                      <a:r>
                        <a:rPr lang="en-US" sz="1600" spc="10" dirty="0" err="1">
                          <a:effectLst/>
                        </a:rPr>
                        <a:t>m</a:t>
                      </a:r>
                      <a:r>
                        <a:rPr lang="en-US" sz="1600" spc="-40" dirty="0" err="1">
                          <a:effectLst/>
                        </a:rPr>
                        <a:t>e</a:t>
                      </a:r>
                      <a:r>
                        <a:rPr lang="en-US" sz="1600" spc="25" dirty="0" err="1">
                          <a:effectLst/>
                        </a:rPr>
                        <a:t>n</a:t>
                      </a:r>
                      <a:r>
                        <a:rPr lang="en-US" sz="1600" spc="-15" dirty="0" err="1">
                          <a:effectLst/>
                        </a:rPr>
                        <a:t>e</a:t>
                      </a:r>
                      <a:r>
                        <a:rPr lang="en-US" sz="1600" dirty="0" err="1">
                          <a:effectLst/>
                        </a:rPr>
                        <a:t>n</a:t>
                      </a:r>
                      <a:r>
                        <a:rPr lang="en-US" sz="1600" spc="10" dirty="0" err="1">
                          <a:effectLst/>
                        </a:rPr>
                        <a:t>t</a:t>
                      </a:r>
                      <a:r>
                        <a:rPr lang="en-US" sz="1600" dirty="0" err="1">
                          <a:effectLst/>
                        </a:rPr>
                        <a:t>u</a:t>
                      </a:r>
                      <a:r>
                        <a:rPr lang="en-US" sz="1600" spc="-25" dirty="0" err="1">
                          <a:effectLst/>
                        </a:rPr>
                        <a:t>k</a:t>
                      </a:r>
                      <a:r>
                        <a:rPr lang="en-US" sz="1600" spc="-15" dirty="0" err="1">
                          <a:effectLst/>
                        </a:rPr>
                        <a:t>a</a:t>
                      </a:r>
                      <a:r>
                        <a:rPr lang="en-US" sz="1600" dirty="0" err="1">
                          <a:effectLst/>
                        </a:rPr>
                        <a:t>n</a:t>
                      </a:r>
                      <a:r>
                        <a:rPr lang="en-US" sz="1600" spc="3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</a:t>
                      </a:r>
                      <a:r>
                        <a:rPr lang="en-US" sz="1600" spc="10" dirty="0" err="1">
                          <a:effectLst/>
                        </a:rPr>
                        <a:t>i</a:t>
                      </a:r>
                      <a:r>
                        <a:rPr lang="en-US" sz="1600" spc="-15" dirty="0" err="1">
                          <a:effectLst/>
                        </a:rPr>
                        <a:t>l</a:t>
                      </a:r>
                      <a:r>
                        <a:rPr lang="en-US" sz="1600" spc="10" dirty="0" err="1">
                          <a:effectLst/>
                        </a:rPr>
                        <a:t>a</a:t>
                      </a:r>
                      <a:r>
                        <a:rPr lang="en-US" sz="1600" dirty="0" err="1">
                          <a:effectLst/>
                        </a:rPr>
                        <a:t>i</a:t>
                      </a:r>
                      <a:r>
                        <a:rPr lang="en-US" sz="1600" spc="15" dirty="0">
                          <a:effectLst/>
                        </a:rPr>
                        <a:t> </a:t>
                      </a:r>
                      <a:r>
                        <a:rPr lang="en-US" sz="1600" spc="-15" dirty="0" err="1">
                          <a:effectLst/>
                        </a:rPr>
                        <a:t>i</a:t>
                      </a:r>
                      <a:r>
                        <a:rPr lang="en-US" sz="1600" spc="25" dirty="0" err="1">
                          <a:effectLst/>
                        </a:rPr>
                        <a:t>n</a:t>
                      </a:r>
                      <a:r>
                        <a:rPr lang="en-US" sz="1600" spc="-25" dirty="0" err="1">
                          <a:effectLst/>
                        </a:rPr>
                        <a:t>fo</a:t>
                      </a:r>
                      <a:r>
                        <a:rPr lang="en-US" sz="1600" dirty="0" err="1">
                          <a:effectLst/>
                        </a:rPr>
                        <a:t>r</a:t>
                      </a:r>
                      <a:r>
                        <a:rPr lang="en-US" sz="1600" spc="10" dirty="0" err="1">
                          <a:effectLst/>
                        </a:rPr>
                        <a:t>ma</a:t>
                      </a:r>
                      <a:r>
                        <a:rPr lang="en-US" sz="1600" spc="-10" dirty="0" err="1">
                          <a:effectLst/>
                        </a:rPr>
                        <a:t>s</a:t>
                      </a:r>
                      <a:r>
                        <a:rPr lang="en-US" sz="1600" spc="-15" dirty="0" err="1">
                          <a:effectLst/>
                        </a:rPr>
                        <a:t>i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10900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84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ED69E8-85C3-4640-996F-B57E496E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Artikel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F5F927-222E-4C51-9095-6728D2C83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 smtClean="0"/>
              <a:t>Akuntansi</a:t>
            </a:r>
            <a:endParaRPr lang="en-US" sz="2800" dirty="0" smtClean="0"/>
          </a:p>
          <a:p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 smtClean="0"/>
              <a:t>Pemasaran</a:t>
            </a:r>
            <a:endParaRPr lang="en-US" sz="2800" dirty="0" smtClean="0"/>
          </a:p>
          <a:p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 smtClean="0"/>
              <a:t>Manufaktur</a:t>
            </a:r>
            <a:endParaRPr lang="en-US" sz="2800" dirty="0" smtClean="0"/>
          </a:p>
          <a:p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 smtClean="0"/>
              <a:t>Eksekutif</a:t>
            </a:r>
            <a:endParaRPr lang="en-US" sz="2800" dirty="0" smtClean="0"/>
          </a:p>
          <a:p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Sumber</a:t>
            </a:r>
            <a:r>
              <a:rPr lang="en-US" sz="2800" dirty="0"/>
              <a:t> </a:t>
            </a:r>
            <a:r>
              <a:rPr lang="en-US" sz="2800" dirty="0" err="1"/>
              <a:t>Daya</a:t>
            </a:r>
            <a:r>
              <a:rPr lang="en-US" sz="2800" dirty="0"/>
              <a:t> </a:t>
            </a:r>
            <a:r>
              <a:rPr lang="en-US" sz="2800" dirty="0" err="1" smtClean="0"/>
              <a:t>Manusia</a:t>
            </a:r>
            <a:endParaRPr lang="en-US" sz="2800" dirty="0" smtClean="0"/>
          </a:p>
          <a:p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 smtClean="0"/>
              <a:t>Keuangan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Print, </a:t>
            </a:r>
            <a:r>
              <a:rPr lang="en-US" sz="2800" dirty="0" err="1" smtClean="0"/>
              <a:t>cukup</a:t>
            </a:r>
            <a:r>
              <a:rPr lang="en-US" sz="2800" dirty="0" smtClean="0"/>
              <a:t> 1 </a:t>
            </a:r>
            <a:r>
              <a:rPr lang="en-US" sz="2800" dirty="0" err="1" smtClean="0"/>
              <a:t>halaman</a:t>
            </a:r>
            <a:r>
              <a:rPr lang="en-US" sz="2800" dirty="0" smtClean="0"/>
              <a:t>. </a:t>
            </a:r>
            <a:r>
              <a:rPr lang="en-US" sz="2800" dirty="0" err="1" smtClean="0"/>
              <a:t>Dikumpul</a:t>
            </a:r>
            <a:r>
              <a:rPr lang="en-US" sz="2800" dirty="0" smtClean="0"/>
              <a:t> </a:t>
            </a:r>
            <a:r>
              <a:rPr lang="en-US" sz="2800" dirty="0" err="1" smtClean="0"/>
              <a:t>pertemuan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berikutnya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5496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26B104-988D-43D0-93FC-CFCF966D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259C4B3-68A5-4F47-B014-14F663B2B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1" y="1417592"/>
            <a:ext cx="8811490" cy="494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9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DD3C88-24B9-4A60-8058-2904BE2F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5A940A8-CFD7-44B2-9E97-278A7BA33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04" y="1690687"/>
            <a:ext cx="9157905" cy="479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272515-C4C7-4D64-9D45-F4186A005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DD286AB-3B8A-4587-910B-199349D5B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16" y="1430235"/>
            <a:ext cx="9748468" cy="49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9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1200AC-EE5D-4A76-B8E7-7F3B3753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AA01E28-3B01-4DD3-A946-4D231B683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94" y="1433724"/>
            <a:ext cx="8524515" cy="499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7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57E1EB-7803-43EE-A552-29FE2125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Manajemen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C966F7E-657F-43AD-AFB9-DE1C87A463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704"/>
          <a:stretch/>
        </p:blipFill>
        <p:spPr>
          <a:xfrm>
            <a:off x="1366769" y="1483499"/>
            <a:ext cx="8857886" cy="373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D73594-8E07-4673-AF2A-778DF5BD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Fungsi-fungsi</a:t>
            </a:r>
            <a:r>
              <a:rPr lang="en-US" dirty="0"/>
              <a:t> </a:t>
            </a:r>
            <a:r>
              <a:rPr lang="en-US" dirty="0" err="1"/>
              <a:t>Manajemen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D03ADC9-7A13-489E-B664-56751B1F1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09" y="1481380"/>
            <a:ext cx="7647709" cy="518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5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2D801A-7E69-4A65-B45A-C4F063E74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Manajemen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AF749B-3B69-495F-A861-82B3426D7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dirty="0"/>
              <a:t>SIM </a:t>
            </a:r>
            <a:r>
              <a:rPr lang="en-US" sz="4000" dirty="0" err="1"/>
              <a:t>dapat</a:t>
            </a:r>
            <a:r>
              <a:rPr lang="en-US" sz="4000" dirty="0"/>
              <a:t> </a:t>
            </a:r>
            <a:r>
              <a:rPr lang="en-US" sz="4000" dirty="0" err="1"/>
              <a:t>didefinisikan</a:t>
            </a:r>
            <a:r>
              <a:rPr lang="en-US" sz="4000" dirty="0"/>
              <a:t> </a:t>
            </a:r>
            <a:r>
              <a:rPr lang="en-US" sz="4000" dirty="0" err="1"/>
              <a:t>sebagai</a:t>
            </a:r>
            <a:r>
              <a:rPr lang="en-US" sz="4000" dirty="0"/>
              <a:t> </a:t>
            </a:r>
            <a:r>
              <a:rPr lang="en-US" sz="4000" dirty="0" err="1"/>
              <a:t>kumpulan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r>
              <a:rPr lang="en-US" sz="4000" dirty="0"/>
              <a:t> </a:t>
            </a:r>
            <a:r>
              <a:rPr lang="en-US" sz="4000" dirty="0" err="1"/>
              <a:t>interaksi</a:t>
            </a:r>
            <a:r>
              <a:rPr lang="en-US" sz="4000" dirty="0"/>
              <a:t> </a:t>
            </a:r>
            <a:r>
              <a:rPr lang="en-US" sz="4000" dirty="0" err="1"/>
              <a:t>sistem-sistem</a:t>
            </a:r>
            <a:r>
              <a:rPr lang="en-US" sz="4000" dirty="0"/>
              <a:t> </a:t>
            </a:r>
            <a:r>
              <a:rPr lang="en-US" sz="4000" dirty="0" err="1"/>
              <a:t>informasi</a:t>
            </a:r>
            <a:r>
              <a:rPr lang="en-US" sz="4000" dirty="0"/>
              <a:t>  yang </a:t>
            </a:r>
            <a:r>
              <a:rPr lang="en-US" sz="4000" dirty="0" err="1"/>
              <a:t>bertanggung</a:t>
            </a:r>
            <a:r>
              <a:rPr lang="en-US" sz="4000" dirty="0"/>
              <a:t> </a:t>
            </a:r>
            <a:r>
              <a:rPr lang="en-US" sz="4000" dirty="0" err="1"/>
              <a:t>jawab</a:t>
            </a:r>
            <a:r>
              <a:rPr lang="en-US" sz="4000" dirty="0"/>
              <a:t> </a:t>
            </a:r>
            <a:r>
              <a:rPr lang="en-US" sz="4000" dirty="0" err="1"/>
              <a:t>mengumpulkan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mengolah</a:t>
            </a:r>
            <a:r>
              <a:rPr lang="en-US" sz="4000" dirty="0"/>
              <a:t>  data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menyediakan</a:t>
            </a:r>
            <a:r>
              <a:rPr lang="en-US" sz="4000" dirty="0"/>
              <a:t> </a:t>
            </a:r>
            <a:r>
              <a:rPr lang="en-US" sz="4000" dirty="0" err="1"/>
              <a:t>informasi</a:t>
            </a:r>
            <a:r>
              <a:rPr lang="en-US" sz="4000" dirty="0"/>
              <a:t> yang </a:t>
            </a:r>
            <a:r>
              <a:rPr lang="en-US" sz="4000" dirty="0" err="1"/>
              <a:t>berguna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semua</a:t>
            </a:r>
            <a:r>
              <a:rPr lang="en-US" sz="4000" dirty="0"/>
              <a:t> </a:t>
            </a:r>
            <a:r>
              <a:rPr lang="en-US" sz="4000" dirty="0" err="1"/>
              <a:t>tingkatan</a:t>
            </a:r>
            <a:r>
              <a:rPr lang="en-US" sz="4000" dirty="0"/>
              <a:t> </a:t>
            </a:r>
            <a:r>
              <a:rPr lang="en-US" sz="4000" dirty="0" err="1"/>
              <a:t>manajemen</a:t>
            </a:r>
            <a:r>
              <a:rPr lang="en-US" sz="4000" dirty="0"/>
              <a:t>  di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perencanaan</a:t>
            </a:r>
            <a:r>
              <a:rPr lang="en-US" sz="4000" dirty="0"/>
              <a:t> 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pengendalian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049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3FBECE-0291-4B9F-84CF-495D497F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6B39FC-FDC4-46B1-A9F3-AC8589D8C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diklasifikasikan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abstrak</a:t>
            </a:r>
            <a:r>
              <a:rPr lang="en-US" dirty="0"/>
              <a:t> </a:t>
            </a:r>
            <a:r>
              <a:rPr lang="en-US" i="1" dirty="0"/>
              <a:t>(abstract system)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phisik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err="1"/>
              <a:t>phisical</a:t>
            </a:r>
            <a:r>
              <a:rPr lang="en-US" i="1" dirty="0"/>
              <a:t> system)</a:t>
            </a:r>
            <a:r>
              <a:rPr lang="en-US" dirty="0"/>
              <a:t>.</a:t>
            </a:r>
          </a:p>
          <a:p>
            <a:r>
              <a:rPr lang="en-US" dirty="0" err="1"/>
              <a:t>Sistem</a:t>
            </a:r>
            <a:r>
              <a:rPr lang="en-US" dirty="0"/>
              <a:t>  </a:t>
            </a:r>
            <a:r>
              <a:rPr lang="en-US" dirty="0" err="1"/>
              <a:t>diklasifikasikan</a:t>
            </a:r>
            <a:r>
              <a:rPr lang="en-US" dirty="0"/>
              <a:t>  </a:t>
            </a:r>
            <a:r>
              <a:rPr lang="en-US" dirty="0" err="1"/>
              <a:t>sebagai</a:t>
            </a:r>
            <a:r>
              <a:rPr lang="en-US" dirty="0"/>
              <a:t> 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alamiah</a:t>
            </a:r>
            <a:r>
              <a:rPr lang="en-US" dirty="0"/>
              <a:t>  </a:t>
            </a:r>
            <a:r>
              <a:rPr lang="en-US" i="1" dirty="0"/>
              <a:t>(natural  system) 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i="1" dirty="0"/>
              <a:t>(human made system)</a:t>
            </a:r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diklasifikasikan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i="1" dirty="0"/>
              <a:t>(deterministic system)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i="1" dirty="0"/>
              <a:t>(probabilistic system)</a:t>
            </a:r>
            <a:r>
              <a:rPr lang="en-US" dirty="0"/>
              <a:t>.</a:t>
            </a:r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diklasifikasikan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tertutup</a:t>
            </a:r>
            <a:r>
              <a:rPr lang="en-US" dirty="0"/>
              <a:t> </a:t>
            </a:r>
            <a:r>
              <a:rPr lang="en-US" i="1" dirty="0"/>
              <a:t>(closed system)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 </a:t>
            </a:r>
            <a:r>
              <a:rPr lang="en-US" i="1" dirty="0"/>
              <a:t>(open system).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2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116</TotalTime>
  <Words>560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Wingdings 3</vt:lpstr>
      <vt:lpstr>Wisp</vt:lpstr>
      <vt:lpstr>SIM (Sistem Informasi Manajemen)</vt:lpstr>
      <vt:lpstr>Pendahuluan</vt:lpstr>
      <vt:lpstr>Pendahuluan</vt:lpstr>
      <vt:lpstr>Pendahuluan</vt:lpstr>
      <vt:lpstr>Pendahuluan</vt:lpstr>
      <vt:lpstr>Pengertian Manajemen</vt:lpstr>
      <vt:lpstr>Fungsi-fungsi Manajemen</vt:lpstr>
      <vt:lpstr>Definisi Sistem Informasi Manajemen</vt:lpstr>
      <vt:lpstr>Klasifikasi Sistem</vt:lpstr>
      <vt:lpstr>Sistem abstrak (abstract system) dan sistem phisik (phisical system)</vt:lpstr>
      <vt:lpstr>Sistem alamiah  (natural  system)  dan  sistem buatan manusia (human made system).</vt:lpstr>
      <vt:lpstr>sistem tertentu (deterministic system) dan sistem tak tentu (probabilistic system)</vt:lpstr>
      <vt:lpstr>Sistem tertutup (closed system) dan sistem terbuka (open system)</vt:lpstr>
      <vt:lpstr>Contoh</vt:lpstr>
      <vt:lpstr>Contoh</vt:lpstr>
      <vt:lpstr>Konsep Pokok</vt:lpstr>
      <vt:lpstr>Tugas Artikel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 (Sistem Informasi Manajemen)</dc:title>
  <dc:creator>Atie</dc:creator>
  <cp:lastModifiedBy>Welcomp</cp:lastModifiedBy>
  <cp:revision>11</cp:revision>
  <dcterms:created xsi:type="dcterms:W3CDTF">2018-03-19T00:45:16Z</dcterms:created>
  <dcterms:modified xsi:type="dcterms:W3CDTF">2019-03-16T02:00:19Z</dcterms:modified>
</cp:coreProperties>
</file>