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ilbo" panose="020B0604020202020204" charset="0"/>
      <p:regular r:id="rId15"/>
    </p:embeddedFont>
    <p:embeddedFont>
      <p:font typeface="Source Code Pro" panose="020B0604020202020204" charset="0"/>
      <p:regular r:id="rId16"/>
      <p:bold r:id="rId17"/>
    </p:embeddedFont>
    <p:embeddedFont>
      <p:font typeface="Amatic SC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154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12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751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78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2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66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3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54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004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79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83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/>
              <a:buNone/>
            </a:pPr>
            <a:r>
              <a:rPr lang="en-GB" sz="1200" b="0" i="0" u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Copy Right 2005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027986" y="4892277"/>
            <a:ext cx="1116012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/>
              <a:buNone/>
            </a:pPr>
            <a:r>
              <a:rPr lang="en-GB" sz="1200" b="0" i="0" u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Bab 2 Hal </a:t>
            </a:r>
            <a:fld id="{00000000-1234-1234-1234-123412341234}" type="slidenum">
              <a:rPr lang="en-GB" sz="1200" b="0" i="0" u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‹#›</a:t>
            </a:fld>
            <a:endParaRPr lang="en-GB" sz="1200" b="0" i="0" u="none">
              <a:solidFill>
                <a:schemeClr val="dk1"/>
              </a:solidFill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Teknologi Informasi Dalam Perdagangan Jaringan Elektronik 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 smtClean="0"/>
              <a:t>Manajemen</a:t>
            </a:r>
            <a:endParaRPr lang="en-GB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941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Kelebihan E-Commerce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37373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Otomatisasi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menggantikan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proses manual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meningkatkan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efisiensi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efektifitas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proses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Publikasi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jasa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promosi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produk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jasa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dipasarkan</a:t>
            </a:r>
            <a:endParaRPr lang="en-GB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Interaksi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pertukaran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data/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berbagai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pihak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meminimalkan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“human error”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kesepakatan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pihak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yg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melibatkan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52400" y="171450"/>
            <a:ext cx="8763000" cy="457199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Strategi, Metodologi, dan Teknologi dalam                    E-commerce</a:t>
            </a:r>
          </a:p>
        </p:txBody>
      </p:sp>
      <p:sp>
        <p:nvSpPr>
          <p:cNvPr id="136" name="Shape 136"/>
          <p:cNvSpPr/>
          <p:nvPr/>
        </p:nvSpPr>
        <p:spPr>
          <a:xfrm>
            <a:off x="82550" y="2462212"/>
            <a:ext cx="1358899" cy="962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1436" y="2624137"/>
            <a:ext cx="1389061" cy="533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</a:t>
            </a:r>
          </a:p>
        </p:txBody>
      </p:sp>
      <p:sp>
        <p:nvSpPr>
          <p:cNvPr id="138" name="Shape 138"/>
          <p:cNvSpPr/>
          <p:nvPr/>
        </p:nvSpPr>
        <p:spPr>
          <a:xfrm>
            <a:off x="7626350" y="2462212"/>
            <a:ext cx="1435100" cy="962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675561" y="2681287"/>
            <a:ext cx="1449386" cy="533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</a:p>
        </p:txBody>
      </p:sp>
      <p:sp>
        <p:nvSpPr>
          <p:cNvPr id="140" name="Shape 140"/>
          <p:cNvSpPr/>
          <p:nvPr/>
        </p:nvSpPr>
        <p:spPr>
          <a:xfrm>
            <a:off x="1758950" y="2005012"/>
            <a:ext cx="1511299" cy="2333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63950" y="2005012"/>
            <a:ext cx="1587499" cy="2333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721350" y="2005012"/>
            <a:ext cx="1511299" cy="2333625"/>
          </a:xfrm>
          <a:prstGeom prst="rect">
            <a:avLst/>
          </a:prstGeom>
          <a:solidFill>
            <a:schemeClr val="folHlink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1397000" y="2914650"/>
            <a:ext cx="330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3302000" y="2971800"/>
            <a:ext cx="330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5283200" y="2971800"/>
            <a:ext cx="330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7264400" y="2914650"/>
            <a:ext cx="330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3054350" y="1204912"/>
            <a:ext cx="2882899" cy="3905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32136" y="1252537"/>
            <a:ext cx="2663824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Business Plan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4419600" y="1619250"/>
            <a:ext cx="0" cy="36194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0" name="Shape 150"/>
          <p:cNvSpPr txBox="1"/>
          <p:nvPr/>
        </p:nvSpPr>
        <p:spPr>
          <a:xfrm>
            <a:off x="1731961" y="1995487"/>
            <a:ext cx="1616074" cy="212407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</a:t>
            </a:r>
            <a:r>
              <a:rPr lang="en-GB" sz="1700"/>
              <a:t> </a:t>
            </a: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7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Interorganiza-tional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636962" y="1995487"/>
            <a:ext cx="1722437" cy="21336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</a:t>
            </a:r>
            <a:r>
              <a:rPr lang="en-GB" sz="1500"/>
              <a:t> </a:t>
            </a: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life cycle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process</a:t>
            </a:r>
            <a:r>
              <a:rPr lang="en-GB" sz="1500"/>
              <a:t> 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edesign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694362" y="1995487"/>
            <a:ext cx="1636712" cy="2362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</a:t>
            </a:r>
            <a:r>
              <a:rPr lang="en-GB" sz="1500"/>
              <a:t> </a:t>
            </a: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Value-added</a:t>
            </a:r>
            <a:r>
              <a:rPr lang="en-GB" sz="1500"/>
              <a:t> </a:t>
            </a: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- Commerce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337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Definisi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Electronic Commerce (E-Commerce):</a:t>
            </a:r>
          </a:p>
          <a:p>
            <a: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tindakan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bisnis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elektronik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internet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media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paling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utama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(Robert E. Johnson)</a:t>
            </a:r>
          </a:p>
          <a:p>
            <a: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berhubungan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periklanan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pemesanan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produk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semuanya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dikerjakan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internet. (Gary Coulter &amp; John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Buddemeir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Kemampuan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bisnis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elektronik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komputer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Fax,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telepon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dsb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(Donna Perry)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Times New Roman"/>
              <a:buNone/>
            </a:pPr>
            <a:endParaRPr sz="2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Ruang Lingkup E-commerce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71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Business, merupakan lingkup aktifitas perdagangan secara elektronik dalam arti luas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Commerce, merupakan perdagangan yang dilakukan secara elektronik, mencakup: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Perdagangan Via internet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Perdagangan dengan fasilitas web internet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Perdagangan dengan sistem pertukaran data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terstruktur secara elektronik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Kerangka Dasar E-commerce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37373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e-commerce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disusun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infrastruktur</a:t>
            </a:r>
            <a:endParaRPr lang="en-GB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kombinasi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komputer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endParaRPr lang="en-GB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Infrastruktur</a:t>
            </a:r>
            <a:r>
              <a:rPr lang="en-GB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Jasa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bisnis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umum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(proses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pembelian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pengiriman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pengambilan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 multi media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publikasi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Superhighway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4429" y="4920342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6828" y="4920341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Jenis – jenis E-Commerce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257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to business (B2B)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to Costumer (B2C) </a:t>
            </a:r>
            <a:r>
              <a:rPr lang="en-GB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GB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Costumer to Costumer (C2C)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to Nation (G2N)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400050"/>
            <a:ext cx="8229600" cy="41945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B2C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Disebut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pasar</a:t>
            </a:r>
            <a:endParaRPr lang="en-GB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Konsumen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mempelajari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produk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ditawarkan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publikasi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elektronik</a:t>
            </a:r>
            <a:endParaRPr lang="en-GB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Membeli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cash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payment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Meminta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agar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barang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dikirimkan</a:t>
            </a:r>
            <a:endParaRPr lang="en-GB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400050"/>
            <a:ext cx="8229600" cy="3657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3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Disebut juga transaksi antar perusahaan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Transaksinya menggunakan EDI dan email untuk pembelian barang dan jasa, informasi &amp; konsultasi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Digunakan untuk pengiriman dan permintaan proposal bisnis.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Komponen E-Commerce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Data Interchange (EDI),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sbg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pertukaran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komputer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berbagai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organisasi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currency,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memungkinkan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memindahkan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dananya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elektronik</a:t>
            </a:r>
            <a:endParaRPr lang="en-GB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Catalogs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muka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grafis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(GUI) yang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umumnya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berbentuk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berisi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tentang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penawaran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produk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jasa</a:t>
            </a:r>
            <a:r>
              <a:rPr lang="en-GB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240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35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Keuntungan E-commerce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3851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pengelola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bisnis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11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Perusahaan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menjangkau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pelanggan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seluruh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dunia</a:t>
            </a:r>
            <a:endParaRPr lang="en-GB" sz="2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Efisiensi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tanpa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tepat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waktu</a:t>
            </a:r>
            <a:endParaRPr lang="en-GB" sz="2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konsumen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11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Harga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lebih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murah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belanja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tempat</a:t>
            </a:r>
            <a:endParaRPr lang="en-GB" sz="2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  <a:r>
              <a:rPr lang="en-GB" sz="3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11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Peningkatan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pendapatan</a:t>
            </a:r>
            <a:r>
              <a:rPr lang="en-GB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loyalitas</a:t>
            </a:r>
            <a:r>
              <a:rPr lang="en-GB" sz="2500" dirty="0"/>
              <a:t> </a:t>
            </a:r>
            <a:r>
              <a:rPr lang="en-GB" sz="25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pelanggan</a:t>
            </a:r>
            <a:endParaRPr lang="en-GB" sz="2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5943" y="4920343"/>
            <a:ext cx="1023257" cy="223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427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Bilbo</vt:lpstr>
      <vt:lpstr>Times New Roman</vt:lpstr>
      <vt:lpstr>Arial</vt:lpstr>
      <vt:lpstr>Source Code Pro</vt:lpstr>
      <vt:lpstr>Amatic SC</vt:lpstr>
      <vt:lpstr>beach-day</vt:lpstr>
      <vt:lpstr>Default Design</vt:lpstr>
      <vt:lpstr>Teknologi Informasi Dalam Perdagangan Jaringan Elektronik </vt:lpstr>
      <vt:lpstr>E - Commerce</vt:lpstr>
      <vt:lpstr>Ruang Lingkup E-commerce</vt:lpstr>
      <vt:lpstr>Kerangka Dasar E-commerce</vt:lpstr>
      <vt:lpstr>Jenis – jenis E-Commerce</vt:lpstr>
      <vt:lpstr>PowerPoint Presentation</vt:lpstr>
      <vt:lpstr>PowerPoint Presentation</vt:lpstr>
      <vt:lpstr>Komponen E-Commerce</vt:lpstr>
      <vt:lpstr>Keuntungan E-commerce</vt:lpstr>
      <vt:lpstr>Kelebihan E-Commerce</vt:lpstr>
      <vt:lpstr>Strategi, Metodologi, dan Teknologi dalam                    E-commerce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Informasi Dalam Perdagangan Jaringan Elektronik </dc:title>
  <cp:lastModifiedBy>Welcomp</cp:lastModifiedBy>
  <cp:revision>7</cp:revision>
  <dcterms:modified xsi:type="dcterms:W3CDTF">2019-04-29T01:32:25Z</dcterms:modified>
</cp:coreProperties>
</file>