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C97C91-48B5-4773-AA08-23ED8D83034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8BD769-C93A-4C6E-81BC-EB0A7F6D2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Penjelasan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Perhitungan</a:t>
            </a:r>
            <a:r>
              <a:rPr lang="en-US" dirty="0" smtClean="0">
                <a:solidFill>
                  <a:srgbClr val="0070C0"/>
                </a:solidFill>
              </a:rPr>
              <a:t> RMO </a:t>
            </a:r>
            <a:r>
              <a:rPr lang="en-US" dirty="0" err="1" smtClean="0">
                <a:solidFill>
                  <a:srgbClr val="0070C0"/>
                </a:solidFill>
              </a:rPr>
              <a:t>dan</a:t>
            </a:r>
            <a:r>
              <a:rPr lang="en-US" dirty="0" smtClean="0">
                <a:solidFill>
                  <a:srgbClr val="0070C0"/>
                </a:solidFill>
              </a:rPr>
              <a:t> CMO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Muthia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Farida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M.Kom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	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Array 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Score 25x4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dengan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base(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scaore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)= 200, w=4.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jika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array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disimpan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secara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RMO.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Tentukan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alamat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r>
              <a:rPr lang="en-US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elemen</a:t>
            </a:r>
            <a:r>
              <a:rPr lang="en-US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score (12,3) ?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Base(A) + w [ N ( J-1) + (K-1) 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[4(12-1)+(3-1)]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[4(11)+(2)]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[44 +2]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[46]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+ 184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RMO = 384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Base(A) + w [ M ( K-1) + (J-1) 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[25(3-1)+(12-1)]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[25(2)+(11)]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[50 + 11]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+ 4 [61]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200 + 244</a:t>
            </a:r>
          </a:p>
          <a:p>
            <a:pPr>
              <a:buNone/>
            </a:pPr>
            <a:r>
              <a:rPr kumimoji="1" lang="en-US" dirty="0" smtClean="0">
                <a:solidFill>
                  <a:schemeClr val="hlink"/>
                </a:solidFill>
              </a:rPr>
              <a:t>CMO = 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285720" y="1500174"/>
            <a:ext cx="8229600" cy="3714776"/>
          </a:xfrm>
          <a:prstGeom prst="rect">
            <a:avLst/>
          </a:prstGeom>
          <a:ln w="6350" cap="rnd">
            <a:noFill/>
          </a:ln>
        </p:spPr>
        <p:txBody>
          <a:bodyPr anchor="b">
            <a:norm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sz="35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Array 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data 15x 7x 9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digunakan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untuk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menyimpan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data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mahasiswa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jika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base(data)=250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dan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w=4,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tentukan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alamat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elemen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data  (7,7,7)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secara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CMO dab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tentukan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banyaknya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5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elemen</a:t>
            </a:r>
            <a:r>
              <a:rPr lang="en-US" sz="35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data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L1 = 15 -1 + 1 = 15</a:t>
            </a:r>
          </a:p>
          <a:p>
            <a:pPr>
              <a:buNone/>
            </a:pPr>
            <a:r>
              <a:rPr lang="en-US" dirty="0" smtClean="0"/>
              <a:t>L2 = 7 – 1 + 1 = 7</a:t>
            </a:r>
          </a:p>
          <a:p>
            <a:pPr>
              <a:buNone/>
            </a:pPr>
            <a:r>
              <a:rPr lang="en-US" dirty="0" smtClean="0"/>
              <a:t>L3 = 9 -1 + 1 = 9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E1 = 7-1 = 6</a:t>
            </a:r>
          </a:p>
          <a:p>
            <a:pPr>
              <a:buNone/>
            </a:pPr>
            <a:r>
              <a:rPr lang="en-US" dirty="0" smtClean="0"/>
              <a:t>E2 = 7-1 = 6</a:t>
            </a:r>
          </a:p>
          <a:p>
            <a:pPr>
              <a:buNone/>
            </a:pPr>
            <a:r>
              <a:rPr lang="en-US" dirty="0" smtClean="0"/>
              <a:t>E3 = 7-1 = 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Li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RMO = Base(A) + w [(E1.L2+E2).L3+E3]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[(6.7+6).9+6]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[(42 + 6).9+6]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[(48).9+6]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[432 + 6]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[438]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+ 1752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2002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CMO = Base(A) + w [(E1.L2+E3).L2+E2]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[(6.7+6).7+6]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[(42 + 6).7+6]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[(48).7+6]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[ 336 + 6]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+ 4 [342]</a:t>
            </a:r>
          </a:p>
          <a:p>
            <a:pPr>
              <a:buNone/>
            </a:pPr>
            <a:r>
              <a:rPr kumimoji="1" lang="en-US" dirty="0" smtClean="0">
                <a:solidFill>
                  <a:srgbClr val="CC0000"/>
                </a:solidFill>
              </a:rPr>
              <a:t>250 + 1368</a:t>
            </a:r>
          </a:p>
          <a:p>
            <a:pPr>
              <a:buNone/>
            </a:pPr>
            <a:r>
              <a:rPr kumimoji="1" lang="en-US" smtClean="0">
                <a:solidFill>
                  <a:srgbClr val="CC0000"/>
                </a:solidFill>
              </a:rPr>
              <a:t>1618</a:t>
            </a:r>
            <a:endParaRPr kumimoji="1" lang="en-US" dirty="0" smtClean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</TotalTime>
  <Words>274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Soal 1</vt:lpstr>
      <vt:lpstr>RMO</vt:lpstr>
      <vt:lpstr>CMO</vt:lpstr>
      <vt:lpstr>Soal 2</vt:lpstr>
      <vt:lpstr>Mencari Li dan Ei</vt:lpstr>
      <vt:lpstr>RMO</vt:lpstr>
      <vt:lpstr>CMO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TYA</dc:creator>
  <cp:lastModifiedBy>TYA</cp:lastModifiedBy>
  <cp:revision>12</cp:revision>
  <dcterms:created xsi:type="dcterms:W3CDTF">2021-06-06T23:51:56Z</dcterms:created>
  <dcterms:modified xsi:type="dcterms:W3CDTF">2021-07-26T01:10:15Z</dcterms:modified>
</cp:coreProperties>
</file>