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D89C-A5BA-57C6-BC30-D04C5E9CB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CE85E-181D-2A03-7843-7AA9362DA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2140-F579-F942-A4BF-E631261E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E1F8-CEDA-422B-BE22-D0B0F6FA0860}" type="datetimeFigureOut">
              <a:rPr lang="en-ID" smtClean="0"/>
              <a:t>15/01/2024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EC34-EA51-4779-3A11-B9A2F319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D1AF5-1641-69A7-6648-BFD3BE5A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BBFE-094A-45EF-B9EB-CC83300B61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332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AF01-4DAF-355A-F364-25B97174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8E974-F2EC-5497-B944-1791D0A2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EAC2-F451-C237-344A-A487E845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E1F8-CEDA-422B-BE22-D0B0F6FA0860}" type="datetimeFigureOut">
              <a:rPr lang="en-ID" smtClean="0"/>
              <a:t>15/01/2024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6F93-2540-4BA0-EB9F-ED0210F8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8A1C0-29D4-3F25-9747-C07B36C5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BBFE-094A-45EF-B9EB-CC83300B61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2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041AE-0F5B-D4D9-47A9-8F37DF1F2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658A6-F00A-845C-F3B3-E69EF51AD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8F15B-C99A-E35D-6D83-908A03EA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E1F8-CEDA-422B-BE22-D0B0F6FA0860}" type="datetimeFigureOut">
              <a:rPr lang="en-ID" smtClean="0"/>
              <a:t>15/01/2024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B409-69AF-61C3-0646-2D0716F2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31A8D-5637-5B9B-9E63-445D04EC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BBFE-094A-45EF-B9EB-CC83300B61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795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D781-C79F-14BB-4D77-BB8FC07B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8EE7-FEAB-7D01-81D4-56A2A1070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9EB2-7D9E-5ED7-14A3-22546968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E1F8-CEDA-422B-BE22-D0B0F6FA0860}" type="datetimeFigureOut">
              <a:rPr lang="en-ID" smtClean="0"/>
              <a:t>15/01/2024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0885F-8433-35A9-EEC5-6F1BAD0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80DE6-9747-3E44-5A02-4844C19E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BBFE-094A-45EF-B9EB-CC83300B61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024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A2C4-34FC-6726-02B7-C000BDBA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5FD8F-EAA5-54C5-B7DA-6FF46125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F468-864B-8E53-6BA9-A0FA76B4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E1F8-CEDA-422B-BE22-D0B0F6FA0860}" type="datetimeFigureOut">
              <a:rPr lang="en-ID" smtClean="0"/>
              <a:t>15/01/2024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B3D6D-CB9E-45A8-7487-6785FDAF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C73CA-7761-670B-4851-D7CB5524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BBFE-094A-45EF-B9EB-CC83300B61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789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E7BD-B029-DAF0-7BC1-155C60FB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DE68F-4978-6DFE-67E0-B1785B605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C8D0D-1DC3-8228-3569-DD33971F3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55527-08D0-7605-525F-147CA236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E1F8-CEDA-422B-BE22-D0B0F6FA0860}" type="datetimeFigureOut">
              <a:rPr lang="en-ID" smtClean="0"/>
              <a:t>15/01/2024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615CF-48FF-3580-D771-8D5D08F0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02966-6317-420F-B7BF-2B7F19D5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BBFE-094A-45EF-B9EB-CC83300B61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757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0E6D-6777-ED4E-6CD4-B0665CBC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9A29B-8A92-FE8C-4BDD-0600E647B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C9705-A1C3-06B7-9C96-B4A7402CB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67602-7CCE-148D-F26A-4EF35F1C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E69EB-C3C8-5907-B4F7-EB6207F81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61630-8008-5EA2-1B0E-1E36EC98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E1F8-CEDA-422B-BE22-D0B0F6FA0860}" type="datetimeFigureOut">
              <a:rPr lang="en-ID" smtClean="0"/>
              <a:t>15/01/2024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08C1D-2D4F-BA34-FC8F-B0F7DECE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7AB56-3564-5ACC-DA0B-8A4666CB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BBFE-094A-45EF-B9EB-CC83300B61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461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AA3B-9E14-0368-3558-67F850A7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6905D-90C9-758E-2FC0-642B1511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E1F8-CEDA-422B-BE22-D0B0F6FA0860}" type="datetimeFigureOut">
              <a:rPr lang="en-ID" smtClean="0"/>
              <a:t>15/01/2024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DDD59-C30C-9D95-6DEC-DD8565BC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13EE5-3013-E81B-AE0B-AB7A933D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BBFE-094A-45EF-B9EB-CC83300B61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861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14692-4637-D29C-013F-A97685DE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E1F8-CEDA-422B-BE22-D0B0F6FA0860}" type="datetimeFigureOut">
              <a:rPr lang="en-ID" smtClean="0"/>
              <a:t>15/01/2024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34768-AA4E-BAB0-E51A-863A748C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975F4-2011-2BE7-D93D-592D4C04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BBFE-094A-45EF-B9EB-CC83300B61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869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014A-8A03-E397-B528-6DEC0CF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FF65A-4040-C86F-3739-5CE81B89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94283-F64B-59B8-CF6B-BA67B6E47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AD91B-C27A-2873-A234-FA52C9DC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E1F8-CEDA-422B-BE22-D0B0F6FA0860}" type="datetimeFigureOut">
              <a:rPr lang="en-ID" smtClean="0"/>
              <a:t>15/01/2024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166D9-6399-7A45-1F88-7294393A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CCFB9-E7ED-8E35-7CE1-AF4CAE34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BBFE-094A-45EF-B9EB-CC83300B61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70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A812-3B3D-FD23-FB4D-D22E03CF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92478-D98A-5B7A-C4BB-174421B6F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D97A1-D23E-7D81-3A3D-7F3312270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50C9E-B082-AEF7-2F2A-BF70EBC9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E1F8-CEDA-422B-BE22-D0B0F6FA0860}" type="datetimeFigureOut">
              <a:rPr lang="en-ID" smtClean="0"/>
              <a:t>15/01/2024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6C7CD-181E-C693-8BEF-EF25AE13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89FEC-67BB-3EE9-80E4-EE5D9345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BBFE-094A-45EF-B9EB-CC83300B61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76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A891E-909E-1C56-ACBD-C01917A4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C1B3D-5EA5-5440-6190-FA37C51AA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7FDA7-8803-914D-9228-85E899731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CE1F8-CEDA-422B-BE22-D0B0F6FA0860}" type="datetimeFigureOut">
              <a:rPr lang="en-ID" smtClean="0"/>
              <a:t>15/01/2024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4B9E-5697-FA39-C651-08C38D289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C452A-191B-AE79-188E-FDF6AE7C9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FBBFE-094A-45EF-B9EB-CC83300B61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5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3AEAF8-34DA-5F7F-E9E1-84EDF6753BE9}"/>
              </a:ext>
            </a:extLst>
          </p:cNvPr>
          <p:cNvSpPr txBox="1"/>
          <p:nvPr/>
        </p:nvSpPr>
        <p:spPr>
          <a:xfrm>
            <a:off x="2628313" y="1690062"/>
            <a:ext cx="69353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rPr>
              <a:t>Nama  : Muhammad Junaidi</a:t>
            </a:r>
          </a:p>
          <a:p>
            <a:r>
              <a:rPr lang="en-US" sz="4400" dirty="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rPr>
              <a:t>NPM    : 2210010097</a:t>
            </a:r>
          </a:p>
          <a:p>
            <a:r>
              <a:rPr lang="en-US" sz="4400" dirty="0" err="1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rPr>
              <a:t>Kelas</a:t>
            </a:r>
            <a:r>
              <a:rPr lang="en-US" sz="4400" dirty="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rPr>
              <a:t>    : 2B TI Reg BJB</a:t>
            </a:r>
          </a:p>
          <a:p>
            <a:r>
              <a:rPr lang="en-US" sz="4400" dirty="0" err="1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rPr>
              <a:t>Matkul</a:t>
            </a:r>
            <a:r>
              <a:rPr lang="en-US" sz="4400" dirty="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rPr>
              <a:t> : </a:t>
            </a:r>
            <a:r>
              <a:rPr lang="en-US" sz="4400" dirty="0" err="1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rPr>
              <a:t>Jaringan</a:t>
            </a:r>
            <a:r>
              <a:rPr lang="en-US" sz="4400" dirty="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rPr>
              <a:t> </a:t>
            </a:r>
            <a:r>
              <a:rPr lang="en-US" sz="4400" dirty="0" err="1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rPr>
              <a:t>Komputer</a:t>
            </a:r>
            <a:endParaRPr lang="en-US" sz="4400" dirty="0">
              <a:solidFill>
                <a:schemeClr val="bg2">
                  <a:lumMod val="10000"/>
                </a:schemeClr>
              </a:solidFill>
              <a:latin typeface="Impact" panose="020B0806030902050204" pitchFamily="34" charset="0"/>
            </a:endParaRPr>
          </a:p>
          <a:p>
            <a:r>
              <a:rPr lang="en-US" sz="4400" dirty="0" err="1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rPr>
              <a:t>Tugas</a:t>
            </a:r>
            <a:r>
              <a:rPr lang="en-US" sz="4400" dirty="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rPr>
              <a:t>    : UAS</a:t>
            </a:r>
          </a:p>
        </p:txBody>
      </p:sp>
    </p:spTree>
    <p:extLst>
      <p:ext uri="{BB962C8B-B14F-4D97-AF65-F5344CB8AC3E}">
        <p14:creationId xmlns:p14="http://schemas.microsoft.com/office/powerpoint/2010/main" val="187087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B8D20F-0EE6-7558-44C4-00C6430C3667}"/>
              </a:ext>
            </a:extLst>
          </p:cNvPr>
          <p:cNvSpPr txBox="1"/>
          <p:nvPr/>
        </p:nvSpPr>
        <p:spPr>
          <a:xfrm>
            <a:off x="1593234" y="550542"/>
            <a:ext cx="8069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Arial Black" panose="020B0A04020102020204" pitchFamily="34" charset="0"/>
              </a:rPr>
              <a:t>Koneksikan</a:t>
            </a:r>
            <a:r>
              <a:rPr lang="en-US" sz="3600" dirty="0"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latin typeface="Arial Black" panose="020B0A04020102020204" pitchFamily="34" charset="0"/>
              </a:rPr>
              <a:t>semua</a:t>
            </a:r>
            <a:r>
              <a:rPr lang="en-US" sz="3600" dirty="0">
                <a:latin typeface="Arial Black" panose="020B0A04020102020204" pitchFamily="34" charset="0"/>
              </a:rPr>
              <a:t> pc </a:t>
            </a:r>
            <a:r>
              <a:rPr lang="en-US" sz="3600" dirty="0" err="1">
                <a:latin typeface="Arial Black" panose="020B0A04020102020204" pitchFamily="34" charset="0"/>
              </a:rPr>
              <a:t>ke</a:t>
            </a:r>
            <a:r>
              <a:rPr lang="en-US" sz="3600" dirty="0">
                <a:latin typeface="Arial Black" panose="020B0A04020102020204" pitchFamily="34" charset="0"/>
              </a:rPr>
              <a:t> switch </a:t>
            </a:r>
            <a:r>
              <a:rPr lang="en-US" sz="3600" dirty="0" err="1">
                <a:latin typeface="Arial Black" panose="020B0A04020102020204" pitchFamily="34" charset="0"/>
              </a:rPr>
              <a:t>berdasarkan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topologi</a:t>
            </a:r>
            <a:r>
              <a:rPr lang="en-US" sz="3600" dirty="0">
                <a:latin typeface="Arial Black" panose="020B0A04020102020204" pitchFamily="34" charset="0"/>
              </a:rPr>
              <a:t> yang </a:t>
            </a:r>
            <a:r>
              <a:rPr lang="en-US" sz="3600" dirty="0" err="1">
                <a:latin typeface="Arial Black" panose="020B0A04020102020204" pitchFamily="34" charset="0"/>
              </a:rPr>
              <a:t>digunakan</a:t>
            </a:r>
            <a:endParaRPr lang="en-ID" sz="36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B4B4A-6C44-38A9-78C5-6A2BBD25F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52" y="2686226"/>
            <a:ext cx="9373908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1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B8D20F-0EE6-7558-44C4-00C6430C3667}"/>
              </a:ext>
            </a:extLst>
          </p:cNvPr>
          <p:cNvSpPr txBox="1"/>
          <p:nvPr/>
        </p:nvSpPr>
        <p:spPr>
          <a:xfrm>
            <a:off x="0" y="0"/>
            <a:ext cx="1167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Arial Black" panose="020B0A04020102020204" pitchFamily="34" charset="0"/>
              </a:rPr>
              <a:t>Atur</a:t>
            </a:r>
            <a:r>
              <a:rPr lang="en-US" sz="3200" dirty="0">
                <a:latin typeface="Arial Black" panose="020B0A04020102020204" pitchFamily="34" charset="0"/>
              </a:rPr>
              <a:t> IP </a:t>
            </a:r>
            <a:r>
              <a:rPr lang="en-US" sz="3200" dirty="0" err="1">
                <a:latin typeface="Arial Black" panose="020B0A04020102020204" pitchFamily="34" charset="0"/>
              </a:rPr>
              <a:t>Adress</a:t>
            </a:r>
            <a:r>
              <a:rPr lang="en-US" sz="3200" dirty="0">
                <a:latin typeface="Arial Black" panose="020B0A04020102020204" pitchFamily="34" charset="0"/>
              </a:rPr>
              <a:t> </a:t>
            </a:r>
            <a:r>
              <a:rPr lang="en-US" sz="3200" dirty="0" err="1">
                <a:latin typeface="Arial Black" panose="020B0A04020102020204" pitchFamily="34" charset="0"/>
              </a:rPr>
              <a:t>semua</a:t>
            </a:r>
            <a:r>
              <a:rPr lang="en-US" sz="3200" dirty="0">
                <a:latin typeface="Arial Black" panose="020B0A04020102020204" pitchFamily="34" charset="0"/>
              </a:rPr>
              <a:t> PC</a:t>
            </a:r>
            <a:endParaRPr lang="en-ID" sz="32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2CB08-E139-B502-191E-1588D6D9C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0" y="2956644"/>
            <a:ext cx="1105054" cy="1247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354A21-E629-5250-AF48-5B7BD4987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294" y="3083650"/>
            <a:ext cx="3464822" cy="33959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AD27D9-2E73-69AF-4F6B-A7F8889D4F1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593234" y="3580619"/>
            <a:ext cx="712060" cy="1200991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B15D6E-C045-ADA2-3969-F918902A8183}"/>
              </a:ext>
            </a:extLst>
          </p:cNvPr>
          <p:cNvSpPr txBox="1"/>
          <p:nvPr/>
        </p:nvSpPr>
        <p:spPr>
          <a:xfrm>
            <a:off x="257908" y="572329"/>
            <a:ext cx="5706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err="1">
                <a:latin typeface="Arial Black" panose="020B0A04020102020204" pitchFamily="34" charset="0"/>
              </a:rPr>
              <a:t>Klik</a:t>
            </a:r>
            <a:r>
              <a:rPr lang="en-US" sz="2000" dirty="0">
                <a:latin typeface="Arial Black" panose="020B0A04020102020204" pitchFamily="34" charset="0"/>
              </a:rPr>
              <a:t> PC0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Arial Black" panose="020B0A04020102020204" pitchFamily="34" charset="0"/>
              </a:rPr>
              <a:t>Pergi</a:t>
            </a:r>
            <a:r>
              <a:rPr lang="en-US" sz="2000" dirty="0"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</a:rPr>
              <a:t>ke</a:t>
            </a:r>
            <a:r>
              <a:rPr lang="en-US" sz="2000" dirty="0">
                <a:latin typeface="Arial Black" panose="020B0A04020102020204" pitchFamily="34" charset="0"/>
              </a:rPr>
              <a:t> Desktop &gt; IP </a:t>
            </a:r>
            <a:r>
              <a:rPr lang="en-US" sz="2000" dirty="0" err="1">
                <a:latin typeface="Arial Black" panose="020B0A04020102020204" pitchFamily="34" charset="0"/>
              </a:rPr>
              <a:t>Configurion</a:t>
            </a:r>
            <a:endParaRPr lang="en-US" sz="2000" dirty="0">
              <a:latin typeface="Arial Black" panose="020B0A04020102020204" pitchFamily="34" charset="0"/>
            </a:endParaRPr>
          </a:p>
          <a:p>
            <a:pPr marL="457200" indent="-457200">
              <a:buAutoNum type="arabicPeriod"/>
            </a:pPr>
            <a:r>
              <a:rPr lang="en-ID" sz="2000" dirty="0">
                <a:latin typeface="Arial Black" panose="020B0A04020102020204" pitchFamily="34" charset="0"/>
              </a:rPr>
              <a:t>Set IP Configuration </a:t>
            </a:r>
            <a:r>
              <a:rPr lang="en-ID" sz="2000" dirty="0" err="1">
                <a:latin typeface="Arial Black" panose="020B0A04020102020204" pitchFamily="34" charset="0"/>
              </a:rPr>
              <a:t>jadi</a:t>
            </a:r>
            <a:r>
              <a:rPr lang="en-ID" sz="2000" dirty="0">
                <a:latin typeface="Arial Black" panose="020B0A04020102020204" pitchFamily="34" charset="0"/>
              </a:rPr>
              <a:t> static</a:t>
            </a:r>
          </a:p>
          <a:p>
            <a:pPr marL="457200" indent="-457200">
              <a:buAutoNum type="arabicPeriod"/>
            </a:pPr>
            <a:r>
              <a:rPr lang="en-ID" sz="2000" dirty="0">
                <a:latin typeface="Arial Black" panose="020B0A04020102020204" pitchFamily="34" charset="0"/>
              </a:rPr>
              <a:t>Isi IPv4 </a:t>
            </a:r>
            <a:r>
              <a:rPr lang="en-ID" sz="2000" dirty="0" err="1">
                <a:latin typeface="Arial Black" panose="020B0A04020102020204" pitchFamily="34" charset="0"/>
              </a:rPr>
              <a:t>Adress</a:t>
            </a:r>
            <a:r>
              <a:rPr lang="en-ID" sz="2000" dirty="0">
                <a:latin typeface="Arial Black" panose="020B0A04020102020204" pitchFamily="34" charset="0"/>
              </a:rPr>
              <a:t> : 192.168.1.2</a:t>
            </a:r>
          </a:p>
          <a:p>
            <a:pPr marL="457200" indent="-457200">
              <a:buAutoNum type="arabicPeriod"/>
            </a:pPr>
            <a:r>
              <a:rPr lang="en-ID" sz="2000" dirty="0">
                <a:latin typeface="Arial Black" panose="020B0A04020102020204" pitchFamily="34" charset="0"/>
              </a:rPr>
              <a:t>Isi subnet mask : 255.255.255.0</a:t>
            </a:r>
          </a:p>
          <a:p>
            <a:pPr marL="457200" indent="-457200">
              <a:buAutoNum type="arabicPeriod"/>
            </a:pPr>
            <a:r>
              <a:rPr lang="en-ID" sz="2000" dirty="0">
                <a:latin typeface="Arial Black" panose="020B0A04020102020204" pitchFamily="34" charset="0"/>
              </a:rPr>
              <a:t>Isi Default Gateway : 192.168.1.1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E8C5F4-7222-9C77-A3AC-1E4B6DFA8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613" y="1687129"/>
            <a:ext cx="5076778" cy="505511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8F3F47-24A5-638F-3779-53E21700ACBD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5770116" y="4214686"/>
            <a:ext cx="1218497" cy="566924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02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B8D20F-0EE6-7558-44C4-00C6430C3667}"/>
              </a:ext>
            </a:extLst>
          </p:cNvPr>
          <p:cNvSpPr txBox="1"/>
          <p:nvPr/>
        </p:nvSpPr>
        <p:spPr>
          <a:xfrm>
            <a:off x="827648" y="239150"/>
            <a:ext cx="97770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>
                <a:latin typeface="Arial Black" panose="020B0A04020102020204" pitchFamily="34" charset="0"/>
              </a:rPr>
              <a:t>Teruskan</a:t>
            </a:r>
            <a:r>
              <a:rPr lang="en-US" sz="3200" dirty="0">
                <a:latin typeface="Arial Black" panose="020B0A04020102020204" pitchFamily="34" charset="0"/>
              </a:rPr>
              <a:t> set IP Configuration </a:t>
            </a:r>
            <a:r>
              <a:rPr lang="en-US" sz="3200" dirty="0" err="1">
                <a:latin typeface="Arial Black" panose="020B0A04020102020204" pitchFamily="34" charset="0"/>
              </a:rPr>
              <a:t>semua</a:t>
            </a:r>
            <a:r>
              <a:rPr lang="en-US" sz="3200" dirty="0">
                <a:latin typeface="Arial Black" panose="020B0A04020102020204" pitchFamily="34" charset="0"/>
              </a:rPr>
              <a:t> PC </a:t>
            </a:r>
            <a:r>
              <a:rPr lang="en-US" sz="3200" dirty="0" err="1">
                <a:latin typeface="Arial Black" panose="020B0A04020102020204" pitchFamily="34" charset="0"/>
              </a:rPr>
              <a:t>seperti</a:t>
            </a:r>
            <a:r>
              <a:rPr lang="en-US" sz="3200" dirty="0">
                <a:latin typeface="Arial Black" panose="020B0A04020102020204" pitchFamily="34" charset="0"/>
              </a:rPr>
              <a:t> </a:t>
            </a:r>
            <a:r>
              <a:rPr lang="en-US" sz="3200" dirty="0" err="1">
                <a:latin typeface="Arial Black" panose="020B0A04020102020204" pitchFamily="34" charset="0"/>
              </a:rPr>
              <a:t>tadi</a:t>
            </a:r>
            <a:r>
              <a:rPr lang="en-US" sz="3200" dirty="0">
                <a:latin typeface="Arial Black" panose="020B0A04020102020204" pitchFamily="34" charset="0"/>
              </a:rPr>
              <a:t>. Tapi, </a:t>
            </a:r>
            <a:r>
              <a:rPr lang="en-US" sz="3200" dirty="0" err="1">
                <a:latin typeface="Arial Black" panose="020B0A04020102020204" pitchFamily="34" charset="0"/>
              </a:rPr>
              <a:t>perlu</a:t>
            </a:r>
            <a:r>
              <a:rPr lang="en-US" sz="3200" dirty="0">
                <a:latin typeface="Arial Black" panose="020B0A04020102020204" pitchFamily="34" charset="0"/>
              </a:rPr>
              <a:t> </a:t>
            </a:r>
            <a:r>
              <a:rPr lang="en-US" sz="3200" dirty="0" err="1">
                <a:latin typeface="Arial Black" panose="020B0A04020102020204" pitchFamily="34" charset="0"/>
              </a:rPr>
              <a:t>diperhatikan</a:t>
            </a:r>
            <a:r>
              <a:rPr lang="en-US" sz="3200" dirty="0">
                <a:latin typeface="Arial Black" panose="020B0A04020102020204" pitchFamily="34" charset="0"/>
              </a:rPr>
              <a:t> IPv4 </a:t>
            </a:r>
            <a:r>
              <a:rPr lang="en-US" sz="3200" dirty="0" err="1">
                <a:latin typeface="Arial Black" panose="020B0A04020102020204" pitchFamily="34" charset="0"/>
              </a:rPr>
              <a:t>Adress</a:t>
            </a:r>
            <a:r>
              <a:rPr lang="en-US" sz="3200" dirty="0">
                <a:latin typeface="Arial Black" panose="020B0A04020102020204" pitchFamily="34" charset="0"/>
              </a:rPr>
              <a:t> </a:t>
            </a:r>
            <a:r>
              <a:rPr lang="en-US" sz="3200" dirty="0" err="1">
                <a:latin typeface="Arial Black" panose="020B0A04020102020204" pitchFamily="34" charset="0"/>
              </a:rPr>
              <a:t>tiap</a:t>
            </a:r>
            <a:r>
              <a:rPr lang="en-US" sz="3200" dirty="0">
                <a:latin typeface="Arial Black" panose="020B0A04020102020204" pitchFamily="34" charset="0"/>
              </a:rPr>
              <a:t> PC </a:t>
            </a:r>
            <a:r>
              <a:rPr lang="en-US" sz="3200" dirty="0" err="1">
                <a:latin typeface="Arial Black" panose="020B0A04020102020204" pitchFamily="34" charset="0"/>
              </a:rPr>
              <a:t>harus</a:t>
            </a:r>
            <a:r>
              <a:rPr lang="en-US" sz="3200" dirty="0">
                <a:latin typeface="Arial Black" panose="020B0A04020102020204" pitchFamily="34" charset="0"/>
              </a:rPr>
              <a:t> </a:t>
            </a:r>
            <a:r>
              <a:rPr lang="en-US" sz="3200" dirty="0" err="1">
                <a:latin typeface="Arial Black" panose="020B0A04020102020204" pitchFamily="34" charset="0"/>
              </a:rPr>
              <a:t>berbeda</a:t>
            </a:r>
            <a:r>
              <a:rPr lang="en-US" sz="3200" dirty="0">
                <a:latin typeface="Arial Black" panose="020B0A04020102020204" pitchFamily="34" charset="0"/>
              </a:rPr>
              <a:t> </a:t>
            </a:r>
            <a:r>
              <a:rPr lang="en-US" sz="3200" dirty="0" err="1">
                <a:latin typeface="Arial Black" panose="020B0A04020102020204" pitchFamily="34" charset="0"/>
              </a:rPr>
              <a:t>atau</a:t>
            </a:r>
            <a:r>
              <a:rPr lang="en-US" sz="3200" dirty="0">
                <a:latin typeface="Arial Black" panose="020B0A04020102020204" pitchFamily="34" charset="0"/>
              </a:rPr>
              <a:t> </a:t>
            </a:r>
            <a:r>
              <a:rPr lang="en-US" sz="3200" dirty="0" err="1">
                <a:latin typeface="Arial Black" panose="020B0A04020102020204" pitchFamily="34" charset="0"/>
              </a:rPr>
              <a:t>tidak</a:t>
            </a:r>
            <a:r>
              <a:rPr lang="en-US" sz="3200" dirty="0">
                <a:latin typeface="Arial Black" panose="020B0A04020102020204" pitchFamily="34" charset="0"/>
              </a:rPr>
              <a:t> </a:t>
            </a:r>
            <a:r>
              <a:rPr lang="en-US" sz="3200" dirty="0" err="1">
                <a:latin typeface="Arial Black" panose="020B0A04020102020204" pitchFamily="34" charset="0"/>
              </a:rPr>
              <a:t>boleh</a:t>
            </a:r>
            <a:r>
              <a:rPr lang="en-US" sz="3200" dirty="0">
                <a:latin typeface="Arial Black" panose="020B0A04020102020204" pitchFamily="34" charset="0"/>
              </a:rPr>
              <a:t> </a:t>
            </a:r>
            <a:r>
              <a:rPr lang="en-US" sz="3200" dirty="0" err="1">
                <a:latin typeface="Arial Black" panose="020B0A04020102020204" pitchFamily="34" charset="0"/>
              </a:rPr>
              <a:t>sama</a:t>
            </a:r>
            <a:endParaRPr lang="en-ID" sz="32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AAD1F-5159-7808-3F96-3212FA3CF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363" y="2725918"/>
            <a:ext cx="6611273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7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B8D20F-0EE6-7558-44C4-00C6430C3667}"/>
              </a:ext>
            </a:extLst>
          </p:cNvPr>
          <p:cNvSpPr txBox="1"/>
          <p:nvPr/>
        </p:nvSpPr>
        <p:spPr>
          <a:xfrm>
            <a:off x="1032756" y="759654"/>
            <a:ext cx="9777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Arial Black" panose="020B0A04020102020204" pitchFamily="34" charset="0"/>
              </a:rPr>
              <a:t>Sampai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sini</a:t>
            </a:r>
            <a:r>
              <a:rPr lang="en-US" sz="3600" dirty="0"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latin typeface="Arial Black" panose="020B0A04020102020204" pitchFamily="34" charset="0"/>
              </a:rPr>
              <a:t>Topologi</a:t>
            </a:r>
            <a:r>
              <a:rPr lang="en-US" sz="3600" dirty="0">
                <a:latin typeface="Arial Black" panose="020B0A04020102020204" pitchFamily="34" charset="0"/>
              </a:rPr>
              <a:t> hybrid </a:t>
            </a:r>
            <a:r>
              <a:rPr lang="en-US" sz="3600" dirty="0" err="1">
                <a:latin typeface="Arial Black" panose="020B0A04020102020204" pitchFamily="34" charset="0"/>
              </a:rPr>
              <a:t>telah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selesai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dibuat</a:t>
            </a:r>
            <a:endParaRPr lang="en-ID" sz="36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693AC-F6BE-C6BD-B477-E088B6148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56" y="2522528"/>
            <a:ext cx="10126488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13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B8D20F-0EE6-7558-44C4-00C6430C3667}"/>
              </a:ext>
            </a:extLst>
          </p:cNvPr>
          <p:cNvSpPr txBox="1"/>
          <p:nvPr/>
        </p:nvSpPr>
        <p:spPr>
          <a:xfrm>
            <a:off x="861693" y="531479"/>
            <a:ext cx="977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SS Hasil Message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FE1656-8C75-678B-20CC-9E6383A5B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69" y="1345750"/>
            <a:ext cx="10005693" cy="533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0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B8D20F-0EE6-7558-44C4-00C6430C3667}"/>
              </a:ext>
            </a:extLst>
          </p:cNvPr>
          <p:cNvSpPr txBox="1"/>
          <p:nvPr/>
        </p:nvSpPr>
        <p:spPr>
          <a:xfrm>
            <a:off x="861693" y="531479"/>
            <a:ext cx="977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SS Hasil Message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FE1656-8C75-678B-20CC-9E6383A5B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69" y="1345750"/>
            <a:ext cx="10005693" cy="533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9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B8D20F-0EE6-7558-44C4-00C6430C3667}"/>
              </a:ext>
            </a:extLst>
          </p:cNvPr>
          <p:cNvSpPr txBox="1"/>
          <p:nvPr/>
        </p:nvSpPr>
        <p:spPr>
          <a:xfrm>
            <a:off x="353759" y="2000994"/>
            <a:ext cx="453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SS Hasil 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3F9EE-DB94-034B-F5A6-A3ED88A26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674" y="284552"/>
            <a:ext cx="6200567" cy="62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56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C97728-846E-5892-1F2C-F69D3E675D4C}"/>
              </a:ext>
            </a:extLst>
          </p:cNvPr>
          <p:cNvSpPr/>
          <p:nvPr/>
        </p:nvSpPr>
        <p:spPr>
          <a:xfrm>
            <a:off x="4035083" y="2709329"/>
            <a:ext cx="4121834" cy="1439341"/>
          </a:xfrm>
          <a:prstGeom prst="rect">
            <a:avLst/>
          </a:prstGeom>
          <a:solidFill>
            <a:srgbClr val="F0F1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BCCD96-0BC1-BDFC-DBC7-044B4CD8E956}"/>
              </a:ext>
            </a:extLst>
          </p:cNvPr>
          <p:cNvSpPr txBox="1"/>
          <p:nvPr/>
        </p:nvSpPr>
        <p:spPr>
          <a:xfrm>
            <a:off x="2628313" y="2274837"/>
            <a:ext cx="6935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rPr>
              <a:t>Selesai</a:t>
            </a:r>
            <a:endParaRPr lang="en-US" sz="7200" dirty="0">
              <a:solidFill>
                <a:schemeClr val="bg2">
                  <a:lumMod val="10000"/>
                </a:schemeClr>
              </a:solidFill>
              <a:latin typeface="Impact" panose="020B0806030902050204" pitchFamily="34" charset="0"/>
            </a:endParaRPr>
          </a:p>
          <a:p>
            <a:pPr algn="ctr"/>
            <a:r>
              <a:rPr lang="en-US" sz="7200" dirty="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rPr>
              <a:t>Dan </a:t>
            </a:r>
            <a:r>
              <a:rPr lang="en-US" sz="7200" dirty="0" err="1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rPr>
              <a:t>Terimakasih</a:t>
            </a:r>
            <a:endParaRPr lang="en-US" sz="7200" dirty="0">
              <a:solidFill>
                <a:schemeClr val="bg2">
                  <a:lumMod val="10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99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D13956-8883-E360-73AB-4148A20BA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778" y="1552313"/>
            <a:ext cx="5172797" cy="3753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B8D20F-0EE6-7558-44C4-00C6430C3667}"/>
              </a:ext>
            </a:extLst>
          </p:cNvPr>
          <p:cNvSpPr txBox="1"/>
          <p:nvPr/>
        </p:nvSpPr>
        <p:spPr>
          <a:xfrm>
            <a:off x="783771" y="1451429"/>
            <a:ext cx="4426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Arial Black" panose="020B0A04020102020204" pitchFamily="34" charset="0"/>
              </a:rPr>
              <a:t>Susun</a:t>
            </a:r>
            <a:r>
              <a:rPr lang="en-US" sz="3600" dirty="0">
                <a:latin typeface="Arial Black" panose="020B0A04020102020204" pitchFamily="34" charset="0"/>
              </a:rPr>
              <a:t> switch </a:t>
            </a:r>
            <a:r>
              <a:rPr lang="en-US" sz="3600" dirty="0" err="1">
                <a:latin typeface="Arial Black" panose="020B0A04020102020204" pitchFamily="34" charset="0"/>
              </a:rPr>
              <a:t>membentuk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topologi</a:t>
            </a:r>
            <a:r>
              <a:rPr lang="en-US" sz="3600" dirty="0">
                <a:latin typeface="Arial Black" panose="020B0A04020102020204" pitchFamily="34" charset="0"/>
              </a:rPr>
              <a:t> ring</a:t>
            </a:r>
            <a:endParaRPr lang="en-ID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73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B8D20F-0EE6-7558-44C4-00C6430C3667}"/>
              </a:ext>
            </a:extLst>
          </p:cNvPr>
          <p:cNvSpPr txBox="1"/>
          <p:nvPr/>
        </p:nvSpPr>
        <p:spPr>
          <a:xfrm>
            <a:off x="2772227" y="768256"/>
            <a:ext cx="6444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Arial Black" panose="020B0A04020102020204" pitchFamily="34" charset="0"/>
              </a:rPr>
              <a:t>Kemuidian</a:t>
            </a:r>
            <a:r>
              <a:rPr lang="en-US" sz="3600" dirty="0"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latin typeface="Arial Black" panose="020B0A04020102020204" pitchFamily="34" charset="0"/>
              </a:rPr>
              <a:t>susun</a:t>
            </a:r>
            <a:r>
              <a:rPr lang="en-US" sz="3600" dirty="0">
                <a:latin typeface="Arial Black" panose="020B0A04020102020204" pitchFamily="34" charset="0"/>
              </a:rPr>
              <a:t> switch </a:t>
            </a:r>
            <a:r>
              <a:rPr lang="en-US" sz="3600" dirty="0" err="1">
                <a:latin typeface="Arial Black" panose="020B0A04020102020204" pitchFamily="34" charset="0"/>
              </a:rPr>
              <a:t>secara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mendata</a:t>
            </a:r>
            <a:r>
              <a:rPr lang="en-US" sz="3600" dirty="0">
                <a:latin typeface="Arial Black" panose="020B0A04020102020204" pitchFamily="34" charset="0"/>
              </a:rPr>
              <a:t> yang </a:t>
            </a:r>
            <a:r>
              <a:rPr lang="en-US" sz="3600" dirty="0" err="1">
                <a:latin typeface="Arial Black" panose="020B0A04020102020204" pitchFamily="34" charset="0"/>
              </a:rPr>
              <a:t>akan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digunakan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untuk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membuat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topologi</a:t>
            </a:r>
            <a:r>
              <a:rPr lang="en-US" sz="3600" dirty="0">
                <a:latin typeface="Arial Black" panose="020B0A04020102020204" pitchFamily="34" charset="0"/>
              </a:rPr>
              <a:t> bus</a:t>
            </a:r>
            <a:endParaRPr lang="en-ID" sz="3600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B2B0BC-7F8C-3BE5-D915-D51D068EE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600" y="3076580"/>
            <a:ext cx="698279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2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B8D20F-0EE6-7558-44C4-00C6430C3667}"/>
              </a:ext>
            </a:extLst>
          </p:cNvPr>
          <p:cNvSpPr txBox="1"/>
          <p:nvPr/>
        </p:nvSpPr>
        <p:spPr>
          <a:xfrm>
            <a:off x="2772227" y="768256"/>
            <a:ext cx="6444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Lalu, </a:t>
            </a:r>
            <a:r>
              <a:rPr lang="en-US" sz="3600" dirty="0" err="1">
                <a:latin typeface="Arial Black" panose="020B0A04020102020204" pitchFamily="34" charset="0"/>
              </a:rPr>
              <a:t>tambahkan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susunan</a:t>
            </a:r>
            <a:r>
              <a:rPr lang="en-US" sz="3600" dirty="0">
                <a:latin typeface="Arial Black" panose="020B0A04020102020204" pitchFamily="34" charset="0"/>
              </a:rPr>
              <a:t> switch </a:t>
            </a:r>
            <a:r>
              <a:rPr lang="en-US" sz="3600" dirty="0" err="1">
                <a:latin typeface="Arial Black" panose="020B0A04020102020204" pitchFamily="34" charset="0"/>
              </a:rPr>
              <a:t>untuk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membuat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topologi</a:t>
            </a:r>
            <a:r>
              <a:rPr lang="en-US" sz="3600" dirty="0">
                <a:latin typeface="Arial Black" panose="020B0A04020102020204" pitchFamily="34" charset="0"/>
              </a:rPr>
              <a:t> mesh</a:t>
            </a:r>
            <a:endParaRPr lang="en-ID" sz="36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D03E35-BFD4-D048-5F0E-548B02568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264" y="3104156"/>
            <a:ext cx="7305700" cy="33111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085AE0-EBDC-C1E6-3D3F-CB84E780EC86}"/>
              </a:ext>
            </a:extLst>
          </p:cNvPr>
          <p:cNvSpPr/>
          <p:nvPr/>
        </p:nvSpPr>
        <p:spPr>
          <a:xfrm>
            <a:off x="2815771" y="4151086"/>
            <a:ext cx="2133600" cy="22642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695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B8D20F-0EE6-7558-44C4-00C6430C3667}"/>
              </a:ext>
            </a:extLst>
          </p:cNvPr>
          <p:cNvSpPr txBox="1"/>
          <p:nvPr/>
        </p:nvSpPr>
        <p:spPr>
          <a:xfrm>
            <a:off x="1593234" y="550542"/>
            <a:ext cx="8069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Arial Black" panose="020B0A04020102020204" pitchFamily="34" charset="0"/>
              </a:rPr>
              <a:t>Terakhir</a:t>
            </a:r>
            <a:r>
              <a:rPr lang="en-US" sz="3600" dirty="0"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latin typeface="Arial Black" panose="020B0A04020102020204" pitchFamily="34" charset="0"/>
              </a:rPr>
              <a:t>tambahkan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satu</a:t>
            </a:r>
            <a:r>
              <a:rPr lang="en-US" sz="3600" dirty="0">
                <a:latin typeface="Arial Black" panose="020B0A04020102020204" pitchFamily="34" charset="0"/>
              </a:rPr>
              <a:t> switch yang </a:t>
            </a:r>
            <a:r>
              <a:rPr lang="en-US" sz="3600" dirty="0" err="1">
                <a:latin typeface="Arial Black" panose="020B0A04020102020204" pitchFamily="34" charset="0"/>
              </a:rPr>
              <a:t>akan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digunkan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untuk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membuat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topologi</a:t>
            </a:r>
            <a:r>
              <a:rPr lang="en-US" sz="3600" dirty="0">
                <a:latin typeface="Arial Black" panose="020B0A04020102020204" pitchFamily="34" charset="0"/>
              </a:rPr>
              <a:t> star</a:t>
            </a:r>
            <a:endParaRPr lang="en-ID" sz="3600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00499-594D-6726-8313-F0E2ACD3D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836" y="2687452"/>
            <a:ext cx="8802328" cy="36200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650BE2-DF5B-38E4-8CA5-B710772AA378}"/>
              </a:ext>
            </a:extLst>
          </p:cNvPr>
          <p:cNvSpPr/>
          <p:nvPr/>
        </p:nvSpPr>
        <p:spPr>
          <a:xfrm>
            <a:off x="2931886" y="2989943"/>
            <a:ext cx="1219200" cy="812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6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B8D20F-0EE6-7558-44C4-00C6430C3667}"/>
              </a:ext>
            </a:extLst>
          </p:cNvPr>
          <p:cNvSpPr txBox="1"/>
          <p:nvPr/>
        </p:nvSpPr>
        <p:spPr>
          <a:xfrm>
            <a:off x="1593234" y="550542"/>
            <a:ext cx="8069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Arial Black" panose="020B0A04020102020204" pitchFamily="34" charset="0"/>
              </a:rPr>
              <a:t>Terakhir</a:t>
            </a:r>
            <a:r>
              <a:rPr lang="en-US" sz="3600" dirty="0"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latin typeface="Arial Black" panose="020B0A04020102020204" pitchFamily="34" charset="0"/>
              </a:rPr>
              <a:t>tambahkan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satu</a:t>
            </a:r>
            <a:r>
              <a:rPr lang="en-US" sz="3600" dirty="0">
                <a:latin typeface="Arial Black" panose="020B0A04020102020204" pitchFamily="34" charset="0"/>
              </a:rPr>
              <a:t> switch yang </a:t>
            </a:r>
            <a:r>
              <a:rPr lang="en-US" sz="3600" dirty="0" err="1">
                <a:latin typeface="Arial Black" panose="020B0A04020102020204" pitchFamily="34" charset="0"/>
              </a:rPr>
              <a:t>akan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digunkan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untuk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membuat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topologi</a:t>
            </a:r>
            <a:r>
              <a:rPr lang="en-US" sz="3600" dirty="0">
                <a:latin typeface="Arial Black" panose="020B0A04020102020204" pitchFamily="34" charset="0"/>
              </a:rPr>
              <a:t> star</a:t>
            </a:r>
            <a:endParaRPr lang="en-ID" sz="3600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00499-594D-6726-8313-F0E2ACD3D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836" y="2687452"/>
            <a:ext cx="8802328" cy="36200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650BE2-DF5B-38E4-8CA5-B710772AA378}"/>
              </a:ext>
            </a:extLst>
          </p:cNvPr>
          <p:cNvSpPr/>
          <p:nvPr/>
        </p:nvSpPr>
        <p:spPr>
          <a:xfrm>
            <a:off x="2931886" y="2989943"/>
            <a:ext cx="1219200" cy="812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309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B8D20F-0EE6-7558-44C4-00C6430C3667}"/>
              </a:ext>
            </a:extLst>
          </p:cNvPr>
          <p:cNvSpPr txBox="1"/>
          <p:nvPr/>
        </p:nvSpPr>
        <p:spPr>
          <a:xfrm>
            <a:off x="1593234" y="550542"/>
            <a:ext cx="8069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Arial Black" panose="020B0A04020102020204" pitchFamily="34" charset="0"/>
              </a:rPr>
              <a:t>Kemudian</a:t>
            </a:r>
            <a:r>
              <a:rPr lang="en-US" sz="3600" dirty="0"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latin typeface="Arial Black" panose="020B0A04020102020204" pitchFamily="34" charset="0"/>
              </a:rPr>
              <a:t>koneksikan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semua</a:t>
            </a:r>
            <a:r>
              <a:rPr lang="en-US" sz="3600" dirty="0">
                <a:latin typeface="Arial Black" panose="020B0A04020102020204" pitchFamily="34" charset="0"/>
              </a:rPr>
              <a:t> switch </a:t>
            </a:r>
            <a:r>
              <a:rPr lang="en-US" sz="3600" dirty="0" err="1">
                <a:latin typeface="Arial Black" panose="020B0A04020102020204" pitchFamily="34" charset="0"/>
              </a:rPr>
              <a:t>nya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susuai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jenis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topologi</a:t>
            </a:r>
            <a:r>
              <a:rPr lang="en-US" sz="3600" dirty="0">
                <a:latin typeface="Arial Black" panose="020B0A04020102020204" pitchFamily="34" charset="0"/>
              </a:rPr>
              <a:t> yang </a:t>
            </a:r>
            <a:r>
              <a:rPr lang="en-US" sz="3600" dirty="0" err="1">
                <a:latin typeface="Arial Black" panose="020B0A04020102020204" pitchFamily="34" charset="0"/>
              </a:rPr>
              <a:t>akan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digunakan</a:t>
            </a:r>
            <a:endParaRPr lang="en-ID" sz="36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EFA71-5774-A8CD-4BB8-0D28E4832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652" y="2759167"/>
            <a:ext cx="839269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0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B8D20F-0EE6-7558-44C4-00C6430C3667}"/>
              </a:ext>
            </a:extLst>
          </p:cNvPr>
          <p:cNvSpPr txBox="1"/>
          <p:nvPr/>
        </p:nvSpPr>
        <p:spPr>
          <a:xfrm>
            <a:off x="1593234" y="550542"/>
            <a:ext cx="8069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Arial Black" panose="020B0A04020102020204" pitchFamily="34" charset="0"/>
              </a:rPr>
              <a:t>Tambahkan</a:t>
            </a:r>
            <a:r>
              <a:rPr lang="en-US" sz="3600" dirty="0">
                <a:latin typeface="Arial Black" panose="020B0A04020102020204" pitchFamily="34" charset="0"/>
              </a:rPr>
              <a:t> 1 PC </a:t>
            </a:r>
            <a:r>
              <a:rPr lang="en-US" sz="3600" dirty="0" err="1">
                <a:latin typeface="Arial Black" panose="020B0A04020102020204" pitchFamily="34" charset="0"/>
              </a:rPr>
              <a:t>untuk</a:t>
            </a:r>
            <a:r>
              <a:rPr lang="en-US" sz="3600" dirty="0">
                <a:latin typeface="Arial Black" panose="020B0A04020102020204" pitchFamily="34" charset="0"/>
              </a:rPr>
              <a:t> masing </a:t>
            </a:r>
            <a:r>
              <a:rPr lang="en-US" sz="3600" dirty="0" err="1">
                <a:latin typeface="Arial Black" panose="020B0A04020102020204" pitchFamily="34" charset="0"/>
              </a:rPr>
              <a:t>masing</a:t>
            </a:r>
            <a:r>
              <a:rPr lang="en-US" sz="3600" dirty="0">
                <a:latin typeface="Arial Black" panose="020B0A04020102020204" pitchFamily="34" charset="0"/>
              </a:rPr>
              <a:t> switch </a:t>
            </a:r>
            <a:r>
              <a:rPr lang="en-US" sz="3600" dirty="0" err="1">
                <a:latin typeface="Arial Black" panose="020B0A04020102020204" pitchFamily="34" charset="0"/>
              </a:rPr>
              <a:t>satu</a:t>
            </a:r>
            <a:r>
              <a:rPr lang="en-US" sz="3600" dirty="0">
                <a:latin typeface="Arial Black" panose="020B0A04020102020204" pitchFamily="34" charset="0"/>
              </a:rPr>
              <a:t> pc, </a:t>
            </a:r>
            <a:r>
              <a:rPr lang="en-US" sz="3600" dirty="0" err="1">
                <a:latin typeface="Arial Black" panose="020B0A04020102020204" pitchFamily="34" charset="0"/>
              </a:rPr>
              <a:t>kecuali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untuk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topologi</a:t>
            </a:r>
            <a:r>
              <a:rPr lang="en-US" sz="3600" dirty="0">
                <a:latin typeface="Arial Black" panose="020B0A04020102020204" pitchFamily="34" charset="0"/>
              </a:rPr>
              <a:t> star pc </a:t>
            </a:r>
            <a:r>
              <a:rPr lang="en-US" sz="3600" dirty="0" err="1">
                <a:latin typeface="Arial Black" panose="020B0A04020102020204" pitchFamily="34" charset="0"/>
              </a:rPr>
              <a:t>nya</a:t>
            </a:r>
            <a:r>
              <a:rPr lang="en-US" sz="3600" dirty="0">
                <a:latin typeface="Arial Black" panose="020B0A04020102020204" pitchFamily="34" charset="0"/>
              </a:rPr>
              <a:t> 3</a:t>
            </a:r>
            <a:endParaRPr lang="en-ID" sz="36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A898B-98A2-3998-2A4C-6E640FD4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93" y="2576419"/>
            <a:ext cx="9231013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B8D20F-0EE6-7558-44C4-00C6430C3667}"/>
              </a:ext>
            </a:extLst>
          </p:cNvPr>
          <p:cNvSpPr txBox="1"/>
          <p:nvPr/>
        </p:nvSpPr>
        <p:spPr>
          <a:xfrm>
            <a:off x="1593234" y="550542"/>
            <a:ext cx="8069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Arial Black" panose="020B0A04020102020204" pitchFamily="34" charset="0"/>
              </a:rPr>
              <a:t>Tambahkan</a:t>
            </a:r>
            <a:r>
              <a:rPr lang="en-US" sz="3600" dirty="0">
                <a:latin typeface="Arial Black" panose="020B0A04020102020204" pitchFamily="34" charset="0"/>
              </a:rPr>
              <a:t> 1 PC </a:t>
            </a:r>
            <a:r>
              <a:rPr lang="en-US" sz="3600" dirty="0" err="1">
                <a:latin typeface="Arial Black" panose="020B0A04020102020204" pitchFamily="34" charset="0"/>
              </a:rPr>
              <a:t>untuk</a:t>
            </a:r>
            <a:r>
              <a:rPr lang="en-US" sz="3600" dirty="0">
                <a:latin typeface="Arial Black" panose="020B0A04020102020204" pitchFamily="34" charset="0"/>
              </a:rPr>
              <a:t> masing </a:t>
            </a:r>
            <a:r>
              <a:rPr lang="en-US" sz="3600" dirty="0" err="1">
                <a:latin typeface="Arial Black" panose="020B0A04020102020204" pitchFamily="34" charset="0"/>
              </a:rPr>
              <a:t>masing</a:t>
            </a:r>
            <a:r>
              <a:rPr lang="en-US" sz="3600" dirty="0">
                <a:latin typeface="Arial Black" panose="020B0A04020102020204" pitchFamily="34" charset="0"/>
              </a:rPr>
              <a:t> switch </a:t>
            </a:r>
            <a:r>
              <a:rPr lang="en-US" sz="3600" dirty="0" err="1">
                <a:latin typeface="Arial Black" panose="020B0A04020102020204" pitchFamily="34" charset="0"/>
              </a:rPr>
              <a:t>satu</a:t>
            </a:r>
            <a:r>
              <a:rPr lang="en-US" sz="3600" dirty="0">
                <a:latin typeface="Arial Black" panose="020B0A04020102020204" pitchFamily="34" charset="0"/>
              </a:rPr>
              <a:t> pc, </a:t>
            </a:r>
            <a:r>
              <a:rPr lang="en-US" sz="3600" dirty="0" err="1">
                <a:latin typeface="Arial Black" panose="020B0A04020102020204" pitchFamily="34" charset="0"/>
              </a:rPr>
              <a:t>kecuali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untuk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topologi</a:t>
            </a:r>
            <a:r>
              <a:rPr lang="en-US" sz="3600" dirty="0">
                <a:latin typeface="Arial Black" panose="020B0A04020102020204" pitchFamily="34" charset="0"/>
              </a:rPr>
              <a:t> star pc </a:t>
            </a:r>
            <a:r>
              <a:rPr lang="en-US" sz="3600" dirty="0" err="1">
                <a:latin typeface="Arial Black" panose="020B0A04020102020204" pitchFamily="34" charset="0"/>
              </a:rPr>
              <a:t>nya</a:t>
            </a:r>
            <a:r>
              <a:rPr lang="en-US" sz="3600" dirty="0">
                <a:latin typeface="Arial Black" panose="020B0A04020102020204" pitchFamily="34" charset="0"/>
              </a:rPr>
              <a:t> 3</a:t>
            </a:r>
            <a:endParaRPr lang="en-ID" sz="36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A898B-98A2-3998-2A4C-6E640FD4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93" y="2576419"/>
            <a:ext cx="9231013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4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203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Junaidi</dc:creator>
  <cp:lastModifiedBy>Muhammad Junaidi</cp:lastModifiedBy>
  <cp:revision>1</cp:revision>
  <dcterms:created xsi:type="dcterms:W3CDTF">2024-01-15T14:24:53Z</dcterms:created>
  <dcterms:modified xsi:type="dcterms:W3CDTF">2024-01-15T15:22:52Z</dcterms:modified>
</cp:coreProperties>
</file>