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336" r:id="rId3"/>
    <p:sldId id="331" r:id="rId4"/>
    <p:sldId id="332" r:id="rId5"/>
    <p:sldId id="333" r:id="rId6"/>
    <p:sldId id="334" r:id="rId7"/>
    <p:sldId id="335" r:id="rId8"/>
    <p:sldId id="275" r:id="rId9"/>
    <p:sldId id="330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AEBB-380E-487E-A130-0CE1F311EA3C}" type="datetimeFigureOut">
              <a:rPr lang="id-ID" smtClean="0"/>
              <a:t>24/10/2021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0476-99E0-4F10-AB9C-1F88EA27A1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32656"/>
            <a:ext cx="7851648" cy="1656184"/>
          </a:xfrm>
        </p:spPr>
        <p:txBody>
          <a:bodyPr>
            <a:noAutofit/>
          </a:bodyPr>
          <a:lstStyle/>
          <a:p>
            <a:pPr algn="ctr"/>
            <a:r>
              <a:rPr lang="id-ID" sz="72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Impact"/>
              </a:rPr>
              <a:t>KEWIRAUSAHAAN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0" y="4581128"/>
            <a:ext cx="7854696" cy="207170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UNIVERSITAS ISLAM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KALIMANTAN (UNISKA) </a:t>
            </a: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ARSYAD AL-BANJAR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BANJARMASIN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9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2273309" cy="20685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416257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smtClean="0"/>
              <a:t>Dr. </a:t>
            </a:r>
            <a:r>
              <a:rPr lang="id-ID" sz="2400" dirty="0" smtClean="0"/>
              <a:t>H. Mustatul Anwar, M.M.Pd. M.Kes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2952328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BERBAGAI  PILIHAN BERWIRAUSAHA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383432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9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latin typeface="Times New Roman" pitchFamily="18" charset="0"/>
                <a:cs typeface="Times New Roman" pitchFamily="18" charset="0"/>
              </a:rPr>
              <a:t>Membeli Perusahaan Y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ang Sudah Ada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8136904" cy="4104456"/>
          </a:xfrm>
        </p:spPr>
        <p:txBody>
          <a:bodyPr>
            <a:normAutofit lnSpcReduction="10000"/>
          </a:bodyPr>
          <a:lstStyle/>
          <a:p>
            <a:r>
              <a:rPr lang="id-ID" sz="3200" dirty="0" smtClean="0"/>
              <a:t>Banyak </a:t>
            </a:r>
            <a:r>
              <a:rPr lang="id-ID" sz="3200" dirty="0"/>
              <a:t>alasan mengapa seseorang memilih membeli perusahaan yang sudah ada daripada mendirikan atau merintis usaha baru, antara lain:</a:t>
            </a:r>
          </a:p>
          <a:p>
            <a:pPr lvl="0"/>
            <a:r>
              <a:rPr lang="id-ID" sz="3200" dirty="0"/>
              <a:t>Resiko lebih rendah</a:t>
            </a:r>
          </a:p>
          <a:p>
            <a:pPr lvl="0"/>
            <a:r>
              <a:rPr lang="id-ID" sz="3200" dirty="0"/>
              <a:t>Lebih mudah</a:t>
            </a:r>
          </a:p>
          <a:p>
            <a:pPr lvl="0"/>
            <a:r>
              <a:rPr lang="id-ID" sz="3200" dirty="0"/>
              <a:t>Memiliki peluang untuk membeli dengan harga yang dapat </a:t>
            </a:r>
            <a:r>
              <a:rPr lang="id-ID" sz="3200" dirty="0" smtClean="0"/>
              <a:t>ditawar.</a:t>
            </a:r>
            <a:endParaRPr lang="id-ID" sz="3200" dirty="0"/>
          </a:p>
          <a:p>
            <a:endParaRPr lang="id-ID" sz="3200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916832"/>
            <a:ext cx="8229600" cy="3960440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Membeli perusahaan yang sudah 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juga mengandung permasalahan, yaitu:</a:t>
            </a:r>
          </a:p>
          <a:p>
            <a:pPr lvl="0">
              <a:buFontTx/>
              <a:buChar char="-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Masalah 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eksternal, yaitu lingkungan misalnya banyaknya pesaing dan ukuran peluang 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pasar.</a:t>
            </a:r>
          </a:p>
          <a:p>
            <a:pPr lvl="0">
              <a:buFontTx/>
              <a:buChar char="-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Masalah 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internal, yaitu masalah-masalah yang ada dalam perusahaan, misalnya image atau reputasi perusahaan.</a:t>
            </a:r>
          </a:p>
        </p:txBody>
      </p:sp>
    </p:spTree>
    <p:extLst>
      <p:ext uri="{BB962C8B-B14F-4D97-AF65-F5344CB8AC3E}">
        <p14:creationId xmlns:p14="http://schemas.microsoft.com/office/powerpoint/2010/main" val="5457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i="1" dirty="0"/>
              <a:t>Franchising</a:t>
            </a:r>
            <a:r>
              <a:rPr lang="id-ID" b="1" dirty="0"/>
              <a:t>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sz="4400" b="1" dirty="0" smtClean="0">
                <a:latin typeface="Times New Roman" pitchFamily="18" charset="0"/>
                <a:cs typeface="Times New Roman" pitchFamily="18" charset="0"/>
              </a:rPr>
              <a:t>(Kerjasama Manajemen/Waralaba)</a:t>
            </a:r>
            <a:endParaRPr lang="id-ID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2151504"/>
            <a:ext cx="8229600" cy="3869784"/>
          </a:xfrm>
        </p:spPr>
        <p:txBody>
          <a:bodyPr>
            <a:normAutofit/>
          </a:bodyPr>
          <a:lstStyle/>
          <a:p>
            <a:r>
              <a:rPr lang="id-ID" sz="3600" b="1" i="1" dirty="0">
                <a:latin typeface="Times New Roman" pitchFamily="18" charset="0"/>
                <a:cs typeface="Times New Roman" pitchFamily="18" charset="0"/>
              </a:rPr>
              <a:t>Franchising</a:t>
            </a:r>
            <a:r>
              <a:rPr lang="id-ID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adalah kerjasama manajemen untuk menjalankan perusahaan cabang/penyalur.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Inti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dari </a:t>
            </a:r>
            <a:r>
              <a:rPr lang="id-ID" sz="3600" b="1" i="1" dirty="0">
                <a:latin typeface="Times New Roman" pitchFamily="18" charset="0"/>
                <a:cs typeface="Times New Roman" pitchFamily="18" charset="0"/>
              </a:rPr>
              <a:t>Franchising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adalah memberi hak monopoli untuk menyelenggarakan usaha dari perusahaan induk.</a:t>
            </a:r>
          </a:p>
        </p:txBody>
      </p:sp>
    </p:spTree>
    <p:extLst>
      <p:ext uri="{BB962C8B-B14F-4D97-AF65-F5344CB8AC3E}">
        <p14:creationId xmlns:p14="http://schemas.microsoft.com/office/powerpoint/2010/main" val="40006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2079496"/>
            <a:ext cx="8229600" cy="3293720"/>
          </a:xfrm>
        </p:spPr>
        <p:txBody>
          <a:bodyPr>
            <a:normAutofit/>
          </a:bodyPr>
          <a:lstStyle/>
          <a:p>
            <a:r>
              <a:rPr lang="id-ID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Franchisor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adalah (perusahaan induk) adalah perusahaan yang memberi lisensi, sedangkan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d-ID" sz="3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sz="3600" b="1" i="1" dirty="0" smtClean="0">
                <a:latin typeface="Times New Roman" pitchFamily="18" charset="0"/>
                <a:cs typeface="Times New Roman" pitchFamily="18" charset="0"/>
              </a:rPr>
              <a:t>ranchise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adalah perusahaan pemberi lisensi (penyalur atau </a:t>
            </a:r>
            <a:r>
              <a:rPr lang="id-ID" sz="3600" b="1" i="1" dirty="0">
                <a:latin typeface="Times New Roman" pitchFamily="18" charset="0"/>
                <a:cs typeface="Times New Roman" pitchFamily="18" charset="0"/>
              </a:rPr>
              <a:t>dealer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86536"/>
              </p:ext>
            </p:extLst>
          </p:nvPr>
        </p:nvGraphicFramePr>
        <p:xfrm>
          <a:off x="467544" y="836712"/>
          <a:ext cx="8208912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809"/>
                <a:gridCol w="3317799"/>
                <a:gridCol w="2736304"/>
              </a:tblGrid>
              <a:tr h="626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Bentuk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Kelebihan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Kekurangan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300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Merintis usaha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Gagasan Murni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Bebas beroperasi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Fleksibel dan mudah penggunaan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Pengakuan nama barang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Fasilitas inefisien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Persaingan kurang diketahui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27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Membeli perusahaan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Kemungkinan sukses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Lokasi sudah cocok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Karyawan dan pemasok biasanya sudah mantap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Sudah siap operasi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Perusahaan yang dijual biasanya lemah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Peralatan tak efisien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Mahal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Sulit inovasi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960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Kerjasama manajemen</a:t>
                      </a:r>
                      <a:endParaRPr lang="id-ID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Mendapat pengalaman dalam logo, nama, metoda teknik produksi, pelatihan dan bantuan modal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Penggunaan nama, Merek yang sudah dikenal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Tidak mandiri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Kreativitas tidak berkembang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Menjadi independen, terdominasi, rentan terhadap perubahan franchisor</a:t>
                      </a:r>
                      <a:endParaRPr lang="id-ID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1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15367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TERIMA KASIH ATAS PERHATIANNYA (BERLANJUT)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Autofit/>
          </a:bodyPr>
          <a:lstStyle/>
          <a:p>
            <a:pPr algn="ctr"/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DISKUSI KELOMPOK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SEPERTI BIASA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pPr algn="ctr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Analisa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Keuntungan dan Kerugian</a:t>
            </a:r>
          </a:p>
          <a:p>
            <a:pPr algn="ctr"/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Dalam Berwirausaha; </a:t>
            </a:r>
          </a:p>
          <a:p>
            <a:pPr algn="ctr"/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Merintis Usaha Sendiri, Membeli Yang Sudah Ada, atau Waralaba berkaitan dengan Usaha Ilmu Pengetahuan Yang </a:t>
            </a:r>
            <a:r>
              <a:rPr lang="id-ID" sz="2800" smtClean="0">
                <a:latin typeface="Times New Roman" pitchFamily="18" charset="0"/>
                <a:cs typeface="Times New Roman" pitchFamily="18" charset="0"/>
              </a:rPr>
              <a:t>Sudah Dimiliki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CATATAN;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Diskusi Kelompok anggota 2/3 orang tiap kelompok atau seperti diskusi yang telah lalu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83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2580</TotalTime>
  <Words>297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KEWIRAUSAHAAN</vt:lpstr>
      <vt:lpstr>BERBAGAI  PILIHAN BERWIRAUSAHA</vt:lpstr>
      <vt:lpstr>Membeli Perusahaan Yang Sudah Ada</vt:lpstr>
      <vt:lpstr>lanjutan</vt:lpstr>
      <vt:lpstr>Franchising  (Kerjasama Manajemen/Waralaba)</vt:lpstr>
      <vt:lpstr>lanjutan</vt:lpstr>
      <vt:lpstr>PowerPoint Presentation</vt:lpstr>
      <vt:lpstr>TERIMA KASIH ATAS PERHATIANNYA (BERLANJUT)</vt:lpstr>
      <vt:lpstr>DISKUSI KELOMPOK  SEPERTI BIASA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PROBABILITAS</dc:title>
  <dc:creator>Drs.H.Mistahul</dc:creator>
  <cp:lastModifiedBy>ASUS</cp:lastModifiedBy>
  <cp:revision>213</cp:revision>
  <dcterms:created xsi:type="dcterms:W3CDTF">2010-10-02T22:00:07Z</dcterms:created>
  <dcterms:modified xsi:type="dcterms:W3CDTF">2021-10-24T01:15:17Z</dcterms:modified>
</cp:coreProperties>
</file>