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60" r:id="rId12"/>
    <p:sldId id="358" r:id="rId13"/>
    <p:sldId id="359" r:id="rId14"/>
    <p:sldId id="361" r:id="rId15"/>
    <p:sldId id="275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AEBB-380E-487E-A130-0CE1F311EA3C}" type="datetimeFigureOut">
              <a:rPr lang="id-ID" smtClean="0"/>
              <a:t>24/10/2021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C0476-99E0-4F10-AB9C-1F88EA27A1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57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88FC23-828F-4EDE-848F-3263247E120F}" type="datetimeFigureOut">
              <a:rPr lang="id-ID" smtClean="0"/>
              <a:pPr/>
              <a:t>24/10/2021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793772-49D9-41F9-80CC-62FBD31E1D18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32656"/>
            <a:ext cx="7851648" cy="1656184"/>
          </a:xfrm>
        </p:spPr>
        <p:txBody>
          <a:bodyPr>
            <a:noAutofit/>
          </a:bodyPr>
          <a:lstStyle/>
          <a:p>
            <a:pPr algn="ctr"/>
            <a:r>
              <a:rPr lang="id-ID" sz="7200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hlink"/>
                </a:solidFill>
                <a:latin typeface="Impact"/>
              </a:rPr>
              <a:t>KEWIRAUSAHAAN</a:t>
            </a:r>
            <a:endParaRPr lang="id-ID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270" y="4581128"/>
            <a:ext cx="7854696" cy="207170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UNIVERSITAS ISLAM 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KALIMANTAN (UNISKA)</a:t>
            </a: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MUHAMMAD ARSYAD AL-BANJAR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BANJARMASIN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( 5 )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4744" y="28574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5" name="Picture 9" descr="j0301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214554"/>
            <a:ext cx="2273309" cy="206852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85918" y="4162570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smtClean="0"/>
              <a:t>Dr. </a:t>
            </a:r>
            <a:r>
              <a:rPr lang="id-ID" sz="2400" dirty="0" smtClean="0"/>
              <a:t>H. Mustatul Anwar, M.M.Pd. M.Kes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Berpikir Mandiri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1340768"/>
            <a:ext cx="8075240" cy="4824536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Entrepreneur  perlu berpikir secara mandiri, berpikir diluar kotak atau informasi dari orang lain, mungkin menanyakan tentang  ide-ide mereka, hal ini bisa jadi bahan pertimbangan dalam berpikir Entrepreneur ke depan</a:t>
            </a:r>
            <a:r>
              <a:rPr lang="id-ID" dirty="0" smtClean="0"/>
              <a:t>.</a:t>
            </a:r>
          </a:p>
          <a:p>
            <a:endParaRPr lang="id-ID" sz="1100" dirty="0" smtClean="0"/>
          </a:p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Selanjutnya  dapat dilihat pada pikiran orang berjiwa wirausaha (handout ke 2).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Pengertian </a:t>
            </a:r>
            <a:r>
              <a:rPr lang="id-ID" sz="5400" dirty="0">
                <a:latin typeface="Times New Roman" pitchFamily="18" charset="0"/>
                <a:cs typeface="Times New Roman" pitchFamily="18" charset="0"/>
              </a:rPr>
              <a:t>Technopreneur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4839816"/>
          </a:xfrm>
        </p:spPr>
        <p:txBody>
          <a:bodyPr>
            <a:noAutofit/>
          </a:bodyPr>
          <a:lstStyle/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Seperti yang dikemukakan oleh istilah terdapat perpaduan dua kata, yaitu techno berarti “technologi”, dan preneur adalah “entropreneur”.yang berarti kewirausahaan.</a:t>
            </a:r>
          </a:p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Jadi dapat dikemukakan Technopreneur, adalah semacam wirausaha di bidang Teknologi.</a:t>
            </a:r>
          </a:p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Proses Technopreneur, merupkan kombinasi kemajuan teknologi dan keterampilan kewirausahaan..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104"/>
            <a:ext cx="8229600" cy="708688"/>
          </a:xfrm>
        </p:spPr>
        <p:txBody>
          <a:bodyPr>
            <a:noAutofit/>
          </a:bodyPr>
          <a:lstStyle/>
          <a:p>
            <a:pPr algn="ctr"/>
            <a:r>
              <a:rPr lang="id-ID" sz="8000" dirty="0" smtClean="0">
                <a:latin typeface="Times New Roman" pitchFamily="18" charset="0"/>
                <a:cs typeface="Times New Roman" pitchFamily="18" charset="0"/>
              </a:rPr>
              <a:t>Technopreneur</a:t>
            </a:r>
            <a:endParaRPr lang="id-ID" sz="8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1935480"/>
            <a:ext cx="7859216" cy="3797776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Di era teknologi ini seorang Technopreneur memulai bisnisnya hanya dengan ide brainstorming.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Dia mengidentifikasi praktik saat ini dan menilai beberapa ide baru untuk melakukan sesuatu yang berbeda.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8136904" cy="4623792"/>
          </a:xfrm>
        </p:spPr>
        <p:txBody>
          <a:bodyPr>
            <a:normAutofit/>
          </a:bodyPr>
          <a:lstStyle/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Seorang yang berkecimpung dalam Technopreneur menciptakan produk atau solusi yang menggunakan teknologi untuk merubah cara ortodoks.</a:t>
            </a:r>
          </a:p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Technopreneur adalah orang yang selalu mencari tahu peluang dan mengubahnya menjadi kenyataan dalam bentuk produk dan jasa untuk memaksimalkan usahanya.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Generasi Baru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19256" cy="4983832"/>
          </a:xfrm>
        </p:spPr>
        <p:txBody>
          <a:bodyPr/>
          <a:lstStyle/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Technopreneur adalah generasi baru di bidang kewirausahaan.</a:t>
            </a:r>
          </a:p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Jenis kewirausahaan cocok untuk seorang yang cerdas, inovatif, paham teknologi dan bersemangat dalam perhitungan risiko.</a:t>
            </a:r>
          </a:p>
          <a:p>
            <a:r>
              <a:rPr lang="id-ID" sz="3200" dirty="0" smtClean="0">
                <a:latin typeface="Times New Roman" pitchFamily="18" charset="0"/>
                <a:cs typeface="Times New Roman" pitchFamily="18" charset="0"/>
              </a:rPr>
              <a:t>Seperti yang didefinisikan oleh Collins Dictionary, “Technopreneur adalah wirausahawan yang memulai dan mengelola bisnis technologinya sendiri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”.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94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15367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Times New Roman" pitchFamily="18" charset="0"/>
                <a:cs typeface="Times New Roman" pitchFamily="18" charset="0"/>
              </a:rPr>
              <a:t>TERIMA KASIH ATAS PERHATIANNYA (BERLANJUT)</a:t>
            </a:r>
            <a:endParaRPr lang="id-ID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04088"/>
            <a:ext cx="8147248" cy="2724912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>
                <a:latin typeface="Times New Roman" pitchFamily="18" charset="0"/>
                <a:cs typeface="Times New Roman" pitchFamily="18" charset="0"/>
              </a:rPr>
              <a:t>TECHNOPRENEUR</a:t>
            </a:r>
            <a:endParaRPr lang="id-ID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653136"/>
            <a:ext cx="8280920" cy="1508800"/>
          </a:xfrm>
        </p:spPr>
        <p:txBody>
          <a:bodyPr>
            <a:normAutofit/>
          </a:bodyPr>
          <a:lstStyle/>
          <a:p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400" dirty="0" smtClean="0">
                <a:latin typeface="Times New Roman" pitchFamily="18" charset="0"/>
                <a:cs typeface="Times New Roman" pitchFamily="18" charset="0"/>
              </a:rPr>
              <a:t>ENTREPRENEUR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695800"/>
          </a:xfrm>
        </p:spPr>
        <p:txBody>
          <a:bodyPr>
            <a:normAutofit fontScale="92500"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Sebelum kita membicarakan barbagai macam bisnis atau usaha, pada handout pertama dikemukakan dalam bhs Inggris wirausahawan adalah </a:t>
            </a:r>
            <a:r>
              <a:rPr lang="id-ID" sz="3600" b="1" dirty="0" smtClean="0">
                <a:latin typeface="Times New Roman" pitchFamily="18" charset="0"/>
                <a:cs typeface="Times New Roman" pitchFamily="18" charset="0"/>
              </a:rPr>
              <a:t>entrepreneur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Mari kita mengenalinya dulu tantang aktivitas </a:t>
            </a:r>
            <a:r>
              <a:rPr lang="id-ID" sz="3600" b="1" dirty="0">
                <a:latin typeface="Times New Roman" pitchFamily="18" charset="0"/>
                <a:cs typeface="Times New Roman" pitchFamily="18" charset="0"/>
              </a:rPr>
              <a:t>entrepreneur </a:t>
            </a:r>
            <a:r>
              <a:rPr lang="id-ID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mengelola bisnisnya.</a:t>
            </a:r>
          </a:p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etelah itu kita bicarakan tentang </a:t>
            </a:r>
            <a:r>
              <a:rPr lang="id-ID" sz="3600" b="1" dirty="0" smtClean="0">
                <a:latin typeface="Times New Roman" pitchFamily="18" charset="0"/>
                <a:cs typeface="Times New Roman" pitchFamily="18" charset="0"/>
              </a:rPr>
              <a:t>Technopreneur.</a:t>
            </a:r>
            <a:endParaRPr lang="id-ID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Apa dimaksud dengan Entrepreneur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Entrepreneur adalah seseorang yang mengembangkan perusahaan di sekitar inovasi.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Mereka mengelola bisnis dan menanggung risiko untuk keberhasilannya.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(Karina R. F. 10 Juli 2020)  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Lanjutan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704856" cy="3744416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Untuk lebih memahami apa itu entrepreneur, pelajari lebih lanjut tentang pengertian karakteristik yang mungkin Anda kenali di antara mereka  juga bagaimana  cara menjadi  seorang entrepreneur.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Apa itu Entrepreneur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695800"/>
          </a:xfrm>
        </p:spPr>
        <p:txBody>
          <a:bodyPr>
            <a:normAutofit lnSpcReduction="10000"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Seorang Entrepreneur atau Wirausahawan  dlm bekerja, dari risiko pribadi yang mereka ambil, inovasi, mengejar bisnis baru, atau bentuk usaha lain.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Dalam pemikiran mereka, sebagai gantinya  untuk mengembil resiko itu, mereka sering mendapat untung signifikan dari kesukssan perusahaan mereka. 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Cara Entrepreneur Bekerja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19256" cy="4767808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Entrepreneur adalah aspek penting dari ekonomi. 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Mereka membantu pertumbuhan dengan mengembil risiko  ide-ide inovatif.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Peluang keberhasilan mungkin tidak terlalu menjanjikan, tetapi jika berhasil, banyak upaya Entrepreneur mendorong industri maju secara dramatis.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0736"/>
          </a:xfrm>
        </p:spPr>
        <p:txBody>
          <a:bodyPr>
            <a:noAutofit/>
          </a:bodyPr>
          <a:lstStyle/>
          <a:p>
            <a:pPr algn="ctr"/>
            <a:r>
              <a:rPr lang="id-ID" sz="4800" dirty="0" smtClean="0"/>
              <a:t>Karakteristik Entrepreneur Sukses</a:t>
            </a:r>
            <a:endParaRPr lang="id-ID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29544"/>
            <a:ext cx="8291264" cy="4839816"/>
          </a:xfrm>
        </p:spPr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Menurut karakteristik yang umum dimiliki bersama dapat membantu menjelaskan cara Entrepreneur bekerja.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Apakah seseorang dilahirkan ke dalamnya atau mengembangkan sifat-sifat ini di sepenjang jalan, ada kesamaan di antara mereka yang telah berhasil dalam kewirausahaan mereka.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Passion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72816"/>
            <a:ext cx="7920880" cy="3888432"/>
          </a:xfrm>
        </p:spPr>
        <p:txBody>
          <a:bodyPr>
            <a:normAutofit lnSpcReduction="10000"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Anda dapat berbicara dengan Entrepreneur sukses, dan anda hampir selalu mendengar kata passion (gairah) ketika mereka menggambarkan apa yang mereka lakukan.</a:t>
            </a:r>
          </a:p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Mengikuti hasrat anda adalah salah satu peramal kesuksesan terbaik.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2639</TotalTime>
  <Words>516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KEWIRAUSAHAAN</vt:lpstr>
      <vt:lpstr>TECHNOPRENEUR</vt:lpstr>
      <vt:lpstr>ENTREPRENEUR</vt:lpstr>
      <vt:lpstr>Apa dimaksud dengan Entrepreneur</vt:lpstr>
      <vt:lpstr>Lanjutan </vt:lpstr>
      <vt:lpstr>Apa itu Entrepreneur</vt:lpstr>
      <vt:lpstr>Cara Entrepreneur Bekerja </vt:lpstr>
      <vt:lpstr>Karakteristik Entrepreneur Sukses</vt:lpstr>
      <vt:lpstr>Passion</vt:lpstr>
      <vt:lpstr>Berpikir Mandiri </vt:lpstr>
      <vt:lpstr>Pengertian Technopreneur</vt:lpstr>
      <vt:lpstr>Technopreneur</vt:lpstr>
      <vt:lpstr>Lanjutan </vt:lpstr>
      <vt:lpstr>Generasi Baru</vt:lpstr>
      <vt:lpstr>TERIMA KASIH ATAS PERHATIANNYA (BERLANJUT)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PROBABILITAS</dc:title>
  <dc:creator>Drs.H.Mistahul</dc:creator>
  <cp:lastModifiedBy>ASUS</cp:lastModifiedBy>
  <cp:revision>222</cp:revision>
  <dcterms:created xsi:type="dcterms:W3CDTF">2010-10-02T22:00:07Z</dcterms:created>
  <dcterms:modified xsi:type="dcterms:W3CDTF">2021-10-24T01:03:50Z</dcterms:modified>
</cp:coreProperties>
</file>