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275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AEBB-380E-487E-A130-0CE1F311EA3C}" type="datetimeFigureOut">
              <a:rPr lang="id-ID" smtClean="0"/>
              <a:t>24/10/2021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0476-99E0-4F10-AB9C-1F88EA27A1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32656"/>
            <a:ext cx="7851648" cy="1656184"/>
          </a:xfrm>
        </p:spPr>
        <p:txBody>
          <a:bodyPr>
            <a:noAutofit/>
          </a:bodyPr>
          <a:lstStyle/>
          <a:p>
            <a:pPr algn="ctr"/>
            <a:r>
              <a:rPr lang="id-ID" sz="72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Impact"/>
              </a:rPr>
              <a:t>KEWIRAUSAHAAN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0" y="4581128"/>
            <a:ext cx="7854696" cy="207170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UNIVERSITAS ISLAM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KALIMANTAN (UNISKA)</a:t>
            </a: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ARSYAD AL-BANJAR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BANJARMASIN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( 8 )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9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2273309" cy="20685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416257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smtClean="0"/>
              <a:t>Dr. </a:t>
            </a:r>
            <a:r>
              <a:rPr lang="id-ID" sz="2400" dirty="0" smtClean="0"/>
              <a:t>H. Mustatul Anwar, M.M.Pd. M.Kes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Kiat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memuaskan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Pekerjakan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sikapnya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Latih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Berdayakan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memperhatikan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merasa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pelayanannya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Perhatikan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secara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detail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sikap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pelayanan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7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pasar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07488"/>
            <a:ext cx="8820472" cy="4085808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Pasar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demografis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tren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mengumpulkan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rencana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757536"/>
            <a:ext cx="7859216" cy="4335760"/>
          </a:xfrm>
        </p:spPr>
        <p:txBody>
          <a:bodyPr/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pengumpulan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interpretasi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sistematis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3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 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id-ID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367528"/>
            <a:ext cx="7272808" cy="35097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calon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wanita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56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1844824"/>
            <a:ext cx="8291264" cy="4389120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pendapatan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tangga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tinggal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merek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11.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Sejauh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Pukul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belanja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2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risiko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timbul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akibat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pengambilan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menggantikan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asumsi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fakta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Mendefinisikan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Tujuan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Mengumpulkan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Data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Menganalisis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Menginterpretasi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r>
              <a:rPr lang="en-US" b="1" dirty="0"/>
              <a:t> </a:t>
            </a:r>
            <a:r>
              <a:rPr lang="en-US" b="1" dirty="0" err="1"/>
              <a:t>Gerilya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272" y="2151504"/>
            <a:ext cx="7499176" cy="329372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pemasar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sukses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seinovativ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Menemukan</a:t>
            </a:r>
            <a:r>
              <a:rPr lang="en-US" b="1" dirty="0"/>
              <a:t> </a:t>
            </a:r>
            <a:r>
              <a:rPr lang="id-ID" b="1" dirty="0" err="1"/>
              <a:t>C</a:t>
            </a:r>
            <a:r>
              <a:rPr lang="en-US" b="1" dirty="0" err="1" smtClean="0"/>
              <a:t>eruk</a:t>
            </a:r>
            <a:r>
              <a:rPr lang="en-US" b="1" dirty="0" smtClean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asar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id-ID" b="1" dirty="0" err="1"/>
              <a:t>M</a:t>
            </a:r>
            <a:r>
              <a:rPr lang="en-US" b="1" dirty="0" err="1" smtClean="0"/>
              <a:t>engisinya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ceruk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memaksimalkan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keunggulan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bersaing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ceruk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diabaikan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resep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meraih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kesuksesan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ceruk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terisi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meraih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kesusksesan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diantara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 err="1" smtClean="0"/>
              <a:t>M</a:t>
            </a:r>
            <a:r>
              <a:rPr lang="en-US" b="1" dirty="0" err="1" smtClean="0"/>
              <a:t>enghibur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id-ID" b="1" dirty="0" err="1" smtClean="0"/>
              <a:t>M</a:t>
            </a:r>
            <a:r>
              <a:rPr lang="en-US" b="1" dirty="0" err="1" smtClean="0"/>
              <a:t>enjual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entertailing</a:t>
            </a:r>
            <a:r>
              <a:rPr lang="en-US" b="1" dirty="0" smtClean="0"/>
              <a:t>).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survei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memperlihatkan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berbelanjan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menghabiskan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berbelanja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dibanding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sebel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 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Gagasan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serangkaian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pemandangan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bunyi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seluruhnya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menghibur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Berjuang</a:t>
            </a:r>
            <a:r>
              <a:rPr lang="en-US" b="1" dirty="0"/>
              <a:t> </a:t>
            </a:r>
            <a:r>
              <a:rPr lang="id-ID" b="1" dirty="0" err="1"/>
              <a:t>M</a:t>
            </a:r>
            <a:r>
              <a:rPr lang="en-US" b="1" dirty="0" err="1" smtClean="0"/>
              <a:t>enjadi</a:t>
            </a:r>
            <a:r>
              <a:rPr lang="en-US" b="1" dirty="0" smtClean="0"/>
              <a:t> </a:t>
            </a:r>
            <a:r>
              <a:rPr lang="id-ID" b="1" dirty="0" err="1"/>
              <a:t>U</a:t>
            </a:r>
            <a:r>
              <a:rPr lang="en-US" b="1" dirty="0" err="1" smtClean="0"/>
              <a:t>nik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844824"/>
            <a:ext cx="8229600" cy="424847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temasuk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ditawarkan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237626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Rencana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Pemasa</a:t>
            </a:r>
            <a:r>
              <a:rPr lang="en-US" sz="6000" b="1" dirty="0" err="1" smtClean="0"/>
              <a:t>ran</a:t>
            </a:r>
            <a:r>
              <a:rPr lang="id-ID" sz="6000" b="1" dirty="0" smtClean="0"/>
              <a:t> Yang Kuat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3789040"/>
            <a:ext cx="8136904" cy="2160240"/>
          </a:xfrm>
        </p:spPr>
        <p:txBody>
          <a:bodyPr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Berhubungan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tingkat</a:t>
            </a:r>
            <a:r>
              <a:rPr lang="en-US" b="1" dirty="0"/>
              <a:t> </a:t>
            </a:r>
            <a:r>
              <a:rPr lang="en-US" b="1" dirty="0" err="1" smtClean="0"/>
              <a:t>emosi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Perusahaan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membina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pemasar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perhatian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15367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TERIMA KASIH ATAS PERHATIANNYA (BERLANJUT)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847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Menyusun</a:t>
            </a:r>
            <a:r>
              <a:rPr lang="en-US" b="1" dirty="0"/>
              <a:t> </a:t>
            </a: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r>
              <a:rPr lang="en-US" b="1" dirty="0"/>
              <a:t> </a:t>
            </a:r>
            <a:r>
              <a:rPr lang="en-US" b="1" dirty="0" err="1" smtClean="0"/>
              <a:t>Gerilya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132856"/>
            <a:ext cx="7931224" cy="3744416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marketting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penciptaan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penyampaian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eliputi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memenangkan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mempertahankan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setia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772816"/>
            <a:ext cx="8229600" cy="4392488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ahasia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kesuksesan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memehami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permintaan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sasaran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melakukannya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melekat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engaruhi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perekrutan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48" y="1757536"/>
            <a:ext cx="8003232" cy="4335760"/>
          </a:xfrm>
        </p:spPr>
        <p:txBody>
          <a:bodyPr/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pentingnya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relevan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Rencana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raksasa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bersaing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internasional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, perusahaan kecilpun sangat penting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48" y="1628800"/>
            <a:ext cx="7931224" cy="46237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nggaran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besarnya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kekuatan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Dengan strategi pemasaran gerilya, perusahaan kecil dapat memperoleh hasil yang banyak lebih besar dari upaya pemasaran mereka.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935480"/>
            <a:ext cx="8003232" cy="4157816"/>
          </a:xfrm>
        </p:spPr>
        <p:txBody>
          <a:bodyPr>
            <a:normAutofit fontScale="92500" lnSpcReduction="10000"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Kampanye perusahaan yang sukses tidak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menghasruskan seorang wirausahawan menghabiskan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banyak uang, tetapi membutuhkan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- kreativitas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- kecerdikan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, dan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- pemahaman 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atas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kebiasaan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pembeli atau para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pelanggan.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66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504"/>
            <a:ext cx="8579296" cy="498383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menetapkan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pasar-pasar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sasaran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dilayani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endParaRPr lang="id-ID" sz="29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menganalisis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keunggulan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kompetitif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keunggulan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bauran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memuaskan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900" dirty="0">
              <a:latin typeface="Times New Roman" pitchFamily="18" charset="0"/>
              <a:cs typeface="Times New Roman" pitchFamily="18" charset="0"/>
            </a:endParaRPr>
          </a:p>
          <a:p>
            <a:endParaRPr lang="id-ID" sz="2900" dirty="0"/>
          </a:p>
        </p:txBody>
      </p:sp>
    </p:spTree>
    <p:extLst>
      <p:ext uri="{BB962C8B-B14F-4D97-AF65-F5344CB8AC3E}">
        <p14:creationId xmlns:p14="http://schemas.microsoft.com/office/powerpoint/2010/main" val="34817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Menetukan</a:t>
            </a:r>
            <a:r>
              <a:rPr lang="en-US" b="1" dirty="0" smtClean="0"/>
              <a:t>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 smtClean="0"/>
              <a:t>Sasaran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55178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Salah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rencana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lokalnya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kebiasaan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memfokuskan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pemasarannya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elompok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calon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jasanya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32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2918</TotalTime>
  <Words>683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KEWIRAUSAHAAN</vt:lpstr>
      <vt:lpstr>Menyusun Rencana Pemasaran Yang Kuat</vt:lpstr>
      <vt:lpstr>Menyusun Rencana Pemasaran Gerilya</vt:lpstr>
      <vt:lpstr>lanjutan</vt:lpstr>
      <vt:lpstr>lanjutan</vt:lpstr>
      <vt:lpstr>lanjutan</vt:lpstr>
      <vt:lpstr>lanjutan</vt:lpstr>
      <vt:lpstr>Ada empat tujuan pemasaran gerilya :</vt:lpstr>
      <vt:lpstr>Menetukan Pasar Sasaran</vt:lpstr>
      <vt:lpstr>Kiat Memberikan Pelanggan yang lebih memuaskan:</vt:lpstr>
      <vt:lpstr>Menentukan kebutuhan dan keinginan pelanggan melalui riset pasar</vt:lpstr>
      <vt:lpstr>lanjutan</vt:lpstr>
      <vt:lpstr>Lakukan secara spesifik  dengan menjawab pertanyaan ini:</vt:lpstr>
      <vt:lpstr>lanjutan</vt:lpstr>
      <vt:lpstr>Bagaimana melakukan riset pasar ?</vt:lpstr>
      <vt:lpstr>Prinsip Pemasaran Gerilya</vt:lpstr>
      <vt:lpstr>Menemukan Ceruk Pasar dan Mengisinya</vt:lpstr>
      <vt:lpstr>Menghibur dan Menjual (entertailing).</vt:lpstr>
      <vt:lpstr>Berjuang Menjadi Unik</vt:lpstr>
      <vt:lpstr>Berhubungan dengan pelanggan pada tingkat emosi</vt:lpstr>
      <vt:lpstr>TERIMA KASIH ATAS PERHATIANNYA (BERLANJUT)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PROBABILITAS</dc:title>
  <dc:creator>Drs.H.Mistahul</dc:creator>
  <cp:lastModifiedBy>ASUS</cp:lastModifiedBy>
  <cp:revision>245</cp:revision>
  <dcterms:created xsi:type="dcterms:W3CDTF">2010-10-02T22:00:07Z</dcterms:created>
  <dcterms:modified xsi:type="dcterms:W3CDTF">2021-10-24T01:19:51Z</dcterms:modified>
</cp:coreProperties>
</file>