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374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275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6AEBB-380E-487E-A130-0CE1F311EA3C}" type="datetimeFigureOut">
              <a:rPr lang="id-ID" smtClean="0"/>
              <a:t>24/10/2021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C0476-99E0-4F10-AB9C-1F88EA27A1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573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32656"/>
            <a:ext cx="7851648" cy="1656184"/>
          </a:xfrm>
        </p:spPr>
        <p:txBody>
          <a:bodyPr>
            <a:noAutofit/>
          </a:bodyPr>
          <a:lstStyle/>
          <a:p>
            <a:pPr algn="ctr"/>
            <a:r>
              <a:rPr lang="id-ID" sz="7200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Impact"/>
              </a:rPr>
              <a:t>KEWIRAUSAHAAN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270" y="4581128"/>
            <a:ext cx="7854696" cy="207170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UNIVERSITAS ISLAM 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KALIMANTAN (UNISKA)</a:t>
            </a:r>
          </a:p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MUHAMMAD ARSYAD AL-BANJAR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BANJARMASIN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</a:pP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( 9 )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4744" y="285749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pic>
        <p:nvPicPr>
          <p:cNvPr id="5" name="Picture 9" descr="j03012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214554"/>
            <a:ext cx="2273309" cy="206852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85918" y="4162570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smtClean="0"/>
              <a:t>Dr. </a:t>
            </a:r>
            <a:r>
              <a:rPr lang="id-ID" sz="2400" dirty="0" smtClean="0"/>
              <a:t>H. Mustatul Anwar, M.M.Pd. M.Kes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42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Dedikasi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jasa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kepuasan</a:t>
            </a:r>
            <a:r>
              <a:rPr lang="en-US" b="1" dirty="0"/>
              <a:t> </a:t>
            </a:r>
            <a:r>
              <a:rPr lang="en-US" b="1" dirty="0" err="1"/>
              <a:t>pelanggan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Perusahaan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sukses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menyadari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bagus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hanyalah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lanjut</a:t>
            </a:r>
            <a:r>
              <a:rPr lang="id-ID"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menuju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kepuasan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berjuang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takjub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berkonsentrasi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upaya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kenyamanan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pelayanan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standar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ditetapkan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pelangganny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Dengarkan</a:t>
            </a:r>
            <a:r>
              <a:rPr lang="en-US" b="1" dirty="0"/>
              <a:t> </a:t>
            </a:r>
            <a:r>
              <a:rPr lang="en-US" b="1" dirty="0" err="1"/>
              <a:t>pelanggan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64" y="1757536"/>
            <a:ext cx="7643192" cy="462379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Perusahaan yang paling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menerus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mendengarkan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menanggapi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Hal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memungkinkan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mengikuti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harapan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berubah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Cara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terbaik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sebenarnya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diinginkan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bertanya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kepadanya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Definisikan</a:t>
            </a:r>
            <a:r>
              <a:rPr lang="en-US" b="1" dirty="0"/>
              <a:t> </a:t>
            </a:r>
            <a:r>
              <a:rPr lang="en-US" b="1" dirty="0" err="1"/>
              <a:t>apa</a:t>
            </a:r>
            <a:r>
              <a:rPr lang="en-US" b="1" dirty="0"/>
              <a:t> yang </a:t>
            </a:r>
            <a:r>
              <a:rPr lang="en-US" b="1" dirty="0" err="1"/>
              <a:t>dimaksud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layanan</a:t>
            </a:r>
            <a:r>
              <a:rPr lang="en-US" b="1" dirty="0"/>
              <a:t>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 smtClean="0"/>
              <a:t>baik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dikatakan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manajer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memastikan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dimaksud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Pernyataan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haruslah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14350" indent="-514350">
              <a:buAutoNum type="arabicPeriod"/>
            </a:pP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Pernyataan kesediaan yang kuat</a:t>
            </a: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Membedakan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lain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nilainya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19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Tetapkan</a:t>
            </a:r>
            <a:r>
              <a:rPr lang="en-US" b="1" dirty="0"/>
              <a:t> </a:t>
            </a:r>
            <a:r>
              <a:rPr lang="en-US" b="1" dirty="0" err="1"/>
              <a:t>standar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ukur</a:t>
            </a:r>
            <a:r>
              <a:rPr lang="en-US" b="1" dirty="0"/>
              <a:t> </a:t>
            </a:r>
            <a:r>
              <a:rPr lang="en-US" b="1" dirty="0" err="1"/>
              <a:t>kinerja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80" y="1772816"/>
            <a:ext cx="8229600" cy="4464496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Agar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memenuhi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janji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menetapkan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berbagaia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standar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mengukur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kinerja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keseluruhan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standar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puas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menunjukkan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minimal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perilaku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1.     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Kesetiaan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2.     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Peningkatan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pembelian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3.     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usaha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pesaing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berusaha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membujuk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rendah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Pelajari</a:t>
            </a:r>
            <a:r>
              <a:rPr lang="en-US" b="1" dirty="0"/>
              <a:t> </a:t>
            </a:r>
            <a:r>
              <a:rPr lang="en-US" b="1" dirty="0" err="1"/>
              <a:t>daur</a:t>
            </a:r>
            <a:r>
              <a:rPr lang="en-US" b="1" dirty="0"/>
              <a:t> </a:t>
            </a:r>
            <a:r>
              <a:rPr lang="en-US" b="1" dirty="0" err="1"/>
              <a:t>layanan</a:t>
            </a:r>
            <a:r>
              <a:rPr lang="en-US" b="1" dirty="0"/>
              <a:t> </a:t>
            </a:r>
            <a:r>
              <a:rPr lang="en-US" b="1" dirty="0" err="1" smtClean="0"/>
              <a:t>perusahaan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80" y="170080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Seiring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berjalannya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pemilik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terkejut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betapa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rumitnya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sis</a:t>
            </a: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pelayanan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Salah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paling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efektif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ialah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bekerja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bersama-sama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diagram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alir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tiap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daur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termasuk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segala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sesuatu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jasa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55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Pekerjakan</a:t>
            </a:r>
            <a:r>
              <a:rPr lang="en-US" b="1" dirty="0"/>
              <a:t> </a:t>
            </a:r>
            <a:r>
              <a:rPr lang="en-US" b="1" dirty="0" err="1"/>
              <a:t>karyawan</a:t>
            </a:r>
            <a:r>
              <a:rPr lang="en-US" b="1" dirty="0"/>
              <a:t> yang </a:t>
            </a:r>
            <a:r>
              <a:rPr lang="en-US" b="1" dirty="0" err="1"/>
              <a:t>tepat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64" y="1844824"/>
            <a:ext cx="7571184" cy="3888432"/>
          </a:xfrm>
        </p:spPr>
        <p:txBody>
          <a:bodyPr>
            <a:normAutofit lnSpcReduction="10000"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Bahan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manusianya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Pemilik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selalu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sikap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empati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fleksibel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pandai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bicara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kreatif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berpikir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diri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sendiri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0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Latih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baik</a:t>
            </a:r>
            <a:endParaRPr lang="id-ID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92208"/>
            <a:ext cx="8579296" cy="438912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Perusahaan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sukses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melatih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berhubungan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bukanlah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urusan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sepele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Perusahaan-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jasa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unggul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1-5%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jam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pelatihan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memusatkan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bertemu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 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memberi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salam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melayani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pelanggan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Berdayakan</a:t>
            </a:r>
            <a:r>
              <a:rPr lang="en-US" b="1" dirty="0"/>
              <a:t> </a:t>
            </a:r>
            <a:r>
              <a:rPr lang="en-US" b="1" dirty="0" err="1"/>
              <a:t>karyawan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layanan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baik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Salah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paling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menyampaikan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sejauh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mana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memahami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diizinkan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Agar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diberdayakan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memerlukan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pengetahuan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memadai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dukungan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manajemen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9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8880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/>
              <a:t>Perlakukan</a:t>
            </a:r>
            <a:r>
              <a:rPr lang="en-US" sz="3600" b="1" dirty="0"/>
              <a:t> </a:t>
            </a:r>
            <a:r>
              <a:rPr lang="en-US" sz="3600" b="1" dirty="0" err="1"/>
              <a:t>karyawan</a:t>
            </a:r>
            <a:r>
              <a:rPr lang="en-US" sz="3600" b="1" dirty="0"/>
              <a:t> </a:t>
            </a:r>
            <a:r>
              <a:rPr lang="en-US" sz="3600" b="1" dirty="0" err="1"/>
              <a:t>dengan</a:t>
            </a:r>
            <a:r>
              <a:rPr lang="en-US" sz="3600" b="1" dirty="0"/>
              <a:t> </a:t>
            </a:r>
            <a:r>
              <a:rPr lang="en-US" sz="3600" b="1" dirty="0" err="1"/>
              <a:t>hormat</a:t>
            </a:r>
            <a:r>
              <a:rPr lang="en-US" sz="3600" b="1" dirty="0"/>
              <a:t> </a:t>
            </a:r>
            <a:r>
              <a:rPr lang="en-US" sz="3600" b="1" dirty="0" err="1"/>
              <a:t>dan</a:t>
            </a:r>
            <a:r>
              <a:rPr lang="en-US" sz="3600" b="1" dirty="0"/>
              <a:t> </a:t>
            </a:r>
            <a:r>
              <a:rPr lang="en-US" sz="3600" b="1" dirty="0" err="1"/>
              <a:t>tunjukkan</a:t>
            </a:r>
            <a:r>
              <a:rPr lang="en-US" sz="3600" b="1" dirty="0"/>
              <a:t> </a:t>
            </a:r>
            <a:r>
              <a:rPr lang="en-US" sz="3600" b="1" dirty="0" err="1"/>
              <a:t>kepada</a:t>
            </a:r>
            <a:r>
              <a:rPr lang="en-US" sz="3600" b="1" dirty="0"/>
              <a:t> </a:t>
            </a:r>
            <a:r>
              <a:rPr lang="en-US" sz="3600" b="1" dirty="0" err="1"/>
              <a:t>mereka</a:t>
            </a:r>
            <a:r>
              <a:rPr lang="en-US" sz="3600" b="1" dirty="0"/>
              <a:t> </a:t>
            </a:r>
            <a:r>
              <a:rPr lang="en-US" sz="3600" b="1" dirty="0" err="1"/>
              <a:t>bahwa</a:t>
            </a:r>
            <a:r>
              <a:rPr lang="en-US" sz="3600" b="1" dirty="0"/>
              <a:t> </a:t>
            </a:r>
            <a:r>
              <a:rPr lang="en-US" sz="3600" b="1" dirty="0" err="1"/>
              <a:t>mereka</a:t>
            </a:r>
            <a:r>
              <a:rPr lang="en-US" sz="3600" b="1" dirty="0"/>
              <a:t> </a:t>
            </a:r>
            <a:r>
              <a:rPr lang="en-US" sz="3600" b="1" dirty="0" err="1"/>
              <a:t>bernilai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2780928"/>
            <a:ext cx="8229600" cy="331236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Para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puas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cenderung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menciptakan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kepuasan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Ada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hubungan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jelas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kepuasan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kepuasan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Bahkan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melaporkan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persen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moral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persen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kepuasan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pelanggan</a:t>
            </a:r>
            <a:endParaRPr lang="id-ID" sz="2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peningkatan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pelayanan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0" y="2223512"/>
            <a:ext cx="7715200" cy="3581752"/>
          </a:xfrm>
        </p:spPr>
        <p:txBody>
          <a:bodyPr>
            <a:normAutofit lnSpcReduction="10000"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Peran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bukanlah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menciptakan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birokrasi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kaku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unutk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membebaskan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karyawan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pekerjaan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rutin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lagi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melayani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efektif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Menciptakan</a:t>
            </a:r>
            <a:r>
              <a:rPr lang="en-US" b="1" dirty="0"/>
              <a:t> </a:t>
            </a:r>
            <a:r>
              <a:rPr lang="en-US" b="1" dirty="0" err="1"/>
              <a:t>identitas</a:t>
            </a:r>
            <a:r>
              <a:rPr lang="en-US" b="1" dirty="0"/>
              <a:t> </a:t>
            </a:r>
            <a:r>
              <a:rPr lang="en-US" b="1" dirty="0" err="1"/>
              <a:t>bagi</a:t>
            </a:r>
            <a:r>
              <a:rPr lang="en-US" b="1" dirty="0"/>
              <a:t> </a:t>
            </a:r>
            <a:r>
              <a:rPr lang="en-US" b="1" dirty="0" err="1"/>
              <a:t>perusahaan</a:t>
            </a:r>
            <a:r>
              <a:rPr lang="en-US" b="1" dirty="0"/>
              <a:t> </a:t>
            </a:r>
            <a:r>
              <a:rPr lang="en-US" b="1" dirty="0" err="1"/>
              <a:t>melalui</a:t>
            </a:r>
            <a:r>
              <a:rPr lang="en-US" b="1" dirty="0"/>
              <a:t> </a:t>
            </a:r>
            <a:r>
              <a:rPr lang="en-US" b="1" dirty="0" err="1"/>
              <a:t>merek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paling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efektif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membedakan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usaha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wirausahawan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pesaing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menciptakan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walaupun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membangun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mer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terkenal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Coca-Cola,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wirausahawan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sukses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membangun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identitas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skala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layani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Beri</a:t>
            </a:r>
            <a:r>
              <a:rPr lang="en-US" b="1" dirty="0"/>
              <a:t> </a:t>
            </a:r>
            <a:r>
              <a:rPr lang="en-US" b="1" dirty="0" err="1"/>
              <a:t>imbalan</a:t>
            </a:r>
            <a:r>
              <a:rPr lang="en-US" b="1" dirty="0"/>
              <a:t> </a:t>
            </a:r>
            <a:r>
              <a:rPr lang="en-US" b="1" dirty="0" err="1"/>
              <a:t>bagi</a:t>
            </a:r>
            <a:r>
              <a:rPr lang="en-US" b="1" dirty="0"/>
              <a:t> </a:t>
            </a:r>
            <a:r>
              <a:rPr lang="en-US" b="1" dirty="0" err="1"/>
              <a:t>layanan</a:t>
            </a:r>
            <a:r>
              <a:rPr lang="en-US" b="1" dirty="0"/>
              <a:t>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baik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88" y="2223512"/>
            <a:ext cx="8229600" cy="401380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Kesuksesan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disertai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imbalan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menginginkan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imbalan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karyawannya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upah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dikaitkan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motivasi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oduktivitas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meningkat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Dapatkan</a:t>
            </a:r>
            <a:r>
              <a:rPr lang="en-US" b="1" dirty="0"/>
              <a:t> </a:t>
            </a:r>
            <a:r>
              <a:rPr lang="en-US" b="1" dirty="0" err="1"/>
              <a:t>dukungan</a:t>
            </a:r>
            <a:r>
              <a:rPr lang="en-US" b="1" dirty="0"/>
              <a:t> </a:t>
            </a:r>
            <a:r>
              <a:rPr lang="en-US" b="1" dirty="0" err="1"/>
              <a:t>para</a:t>
            </a:r>
            <a:r>
              <a:rPr lang="en-US" b="1" dirty="0"/>
              <a:t> </a:t>
            </a:r>
            <a:r>
              <a:rPr lang="en-US" b="1" dirty="0" err="1"/>
              <a:t>manajer</a:t>
            </a:r>
            <a:r>
              <a:rPr lang="en-US" b="1" dirty="0"/>
              <a:t> </a:t>
            </a:r>
            <a:r>
              <a:rPr lang="en-US" b="1" dirty="0" err="1"/>
              <a:t>puncak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88" y="2079496"/>
            <a:ext cx="8229600" cy="3725768"/>
          </a:xfrm>
        </p:spPr>
        <p:txBody>
          <a:bodyPr/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Dorongan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menuju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gagal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dukungan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penuh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manajer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puncak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Kesuksesan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memerlukan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komitmen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lisan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keterlibatan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did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man</a:t>
            </a:r>
            <a:r>
              <a:rPr lang="en-US" dirty="0" err="1"/>
              <a:t>ajer</a:t>
            </a:r>
            <a:r>
              <a:rPr lang="en-US" dirty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38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Pandang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investasi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pengeluaran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880" y="2151504"/>
            <a:ext cx="8229600" cy="3869784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Perusahaan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memimpin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mempertahankan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memandang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keluarkan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investasi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pengeluaran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Salah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paling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efektif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wirausahawan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mempelajari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buruknya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mereka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Tekankan</a:t>
            </a:r>
            <a:r>
              <a:rPr lang="en-US" b="1" dirty="0"/>
              <a:t> </a:t>
            </a:r>
            <a:r>
              <a:rPr lang="en-US" b="1" dirty="0" err="1" smtClean="0"/>
              <a:t>Kecepatan</a:t>
            </a:r>
            <a:r>
              <a:rPr lang="id-ID" b="1" dirty="0" smtClean="0"/>
              <a:t> Pelayanan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terutama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internet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sebegitu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dramatis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mengubah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bisnis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senjata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persaingan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dewasa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mengharapkan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perusahaan-perusahaan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melayani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cahaya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Memberi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berkualitas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wajar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dulu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memuaskan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mencukupi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modern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menemukan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lusinan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serupa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mengklik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mouse.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lanjutan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senjata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persaingan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 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Filosofi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didasarkan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pemadatan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(time compression management-TCM)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menyangkut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prinsip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Mempercepat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peluncuran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kepasar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Mempersingkat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respon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produksi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pengiriman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Mengurangi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administrasi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memenuhi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pesanan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153672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>
                <a:latin typeface="Times New Roman" pitchFamily="18" charset="0"/>
                <a:cs typeface="Times New Roman" pitchFamily="18" charset="0"/>
              </a:rPr>
              <a:t>TERIMA KASIH ATAS PERHATIANNYA (BERLANJUT)</a:t>
            </a:r>
            <a:endParaRPr lang="id-ID" sz="6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id-ID" dirty="0" smtClean="0"/>
              <a:t>lanjutan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296" y="2060848"/>
            <a:ext cx="7139136" cy="3168352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Perusahaan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sukses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membangun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merek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mendapat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keuntungan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peningkatan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loyalitas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menaikkan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keterlihatan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kuat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Memulai</a:t>
            </a:r>
            <a:r>
              <a:rPr lang="en-US" b="1" dirty="0"/>
              <a:t> Blog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68760"/>
            <a:ext cx="8229600" cy="5112568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jurnal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pribadi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online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diperbarui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berisi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ide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penulisannya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macam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topik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link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perkembangan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blog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mengesankan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Blog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bisnis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efektif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strategi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pemasaran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gerilya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memungkinkan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wirausahawan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berkomunikasi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sejumlah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ekonomis</a:t>
            </a:r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9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Berfokus</a:t>
            </a:r>
            <a:r>
              <a:rPr lang="en-US" b="1" dirty="0"/>
              <a:t> </a:t>
            </a:r>
            <a:r>
              <a:rPr lang="id-ID" b="1" dirty="0" err="1"/>
              <a:t>P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id-ID" b="1" dirty="0" err="1"/>
              <a:t>P</a:t>
            </a:r>
            <a:r>
              <a:rPr lang="en-US" b="1" dirty="0" err="1" smtClean="0"/>
              <a:t>elanggan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88" y="1700808"/>
            <a:ext cx="8229600" cy="417646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Perusahaan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menyadari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segala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sesuatu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bergantung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kepuasan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.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Perusahaan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menyadari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sesungguhnya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hubungan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buruk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0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lanjutan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507288" cy="439248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·         67%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berhenti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berlangganan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toko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diperlakukan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buruk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karyawan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·         96%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kecewa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pernah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mengeluh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pelayanan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buruk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merusak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91%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membeli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·         100%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kecewa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menceritakan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pengalaman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buruknya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paling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sedikit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9 orang.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·         13%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kecewa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bercerita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paling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sedikit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20 orang lain.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Kesetiaan</a:t>
            </a:r>
            <a:r>
              <a:rPr lang="en-US" b="1" dirty="0"/>
              <a:t> </a:t>
            </a:r>
            <a:r>
              <a:rPr lang="id-ID" b="1" dirty="0" err="1"/>
              <a:t>P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id-ID" b="1" dirty="0"/>
              <a:t>K</a:t>
            </a:r>
            <a:r>
              <a:rPr lang="en-US" b="1" dirty="0" err="1" smtClean="0"/>
              <a:t>ual</a:t>
            </a:r>
            <a:r>
              <a:rPr lang="id-ID" b="1" dirty="0" smtClean="0"/>
              <a:t>i</a:t>
            </a:r>
            <a:r>
              <a:rPr lang="en-US" b="1" dirty="0" err="1" smtClean="0"/>
              <a:t>tas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767808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Dewasa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sekedar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slogan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ditempel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papan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pengumuman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Perusahaan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kelas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menempatkan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strategis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da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 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aspek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bisnis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hubungannya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Perhatian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4800" b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epada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4800" b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800" b="1" dirty="0" err="1" smtClean="0">
                <a:latin typeface="Times New Roman" pitchFamily="18" charset="0"/>
                <a:cs typeface="Times New Roman" pitchFamily="18" charset="0"/>
              </a:rPr>
              <a:t>enyamanan</a:t>
            </a:r>
            <a:endParaRPr lang="id-ID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296" y="2295520"/>
            <a:ext cx="6851104" cy="3077696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Tanyakan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inginkan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hubungi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tanggapan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yang paling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kenyamanan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”. 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8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n-US" b="1" dirty="0" err="1" smtClean="0"/>
              <a:t>Konsentrasi</a:t>
            </a:r>
            <a:r>
              <a:rPr lang="en-US" b="1" dirty="0" smtClean="0"/>
              <a:t> </a:t>
            </a:r>
            <a:r>
              <a:rPr lang="id-ID" b="1" dirty="0" err="1"/>
              <a:t>P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id-ID" b="1" dirty="0" err="1"/>
              <a:t>I</a:t>
            </a:r>
            <a:r>
              <a:rPr lang="en-US" b="1" dirty="0" err="1" smtClean="0"/>
              <a:t>novasi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686800" cy="4968552"/>
          </a:xfrm>
        </p:spPr>
        <p:txBody>
          <a:bodyPr>
            <a:noAutofit/>
          </a:bodyPr>
          <a:lstStyle/>
          <a:p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Inovasi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kesuksesan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masa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mendatang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Pasar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berubah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terlalu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pesat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pesaing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bergerak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terlalu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diam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agar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tetap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keunggu</a:t>
            </a:r>
            <a:r>
              <a:rPr lang="id-ID" sz="29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bersaing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mengeluarkan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melebihi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pesaing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perusahaan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inovasi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keunggulan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bersaingnya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2923</TotalTime>
  <Words>918</Words>
  <Application>Microsoft Office PowerPoint</Application>
  <PresentationFormat>On-screen Show (4:3)</PresentationFormat>
  <Paragraphs>91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KEWIRAUSAHAAN</vt:lpstr>
      <vt:lpstr>Menciptakan identitas bagi perusahaan melalui merek</vt:lpstr>
      <vt:lpstr>lanjutan</vt:lpstr>
      <vt:lpstr>Memulai Blog</vt:lpstr>
      <vt:lpstr>Berfokus Pada Pelanggan</vt:lpstr>
      <vt:lpstr>lanjutan</vt:lpstr>
      <vt:lpstr>Kesetiaan Pada Kualitas</vt:lpstr>
      <vt:lpstr>Perhatian Kepada Kenyamanan</vt:lpstr>
      <vt:lpstr>Konsentrasi Pada Inovasi</vt:lpstr>
      <vt:lpstr>Dedikasi pada jasa dan kepuasan pelanggan</vt:lpstr>
      <vt:lpstr>Dengarkan pelanggan</vt:lpstr>
      <vt:lpstr>Definisikan apa yang dimaksud dengan layanan yang lebih baik</vt:lpstr>
      <vt:lpstr>Tetapkan standar dan ukur kinerja</vt:lpstr>
      <vt:lpstr>Pelajari daur layanan perusahaan</vt:lpstr>
      <vt:lpstr>Pekerjakan karyawan yang tepat</vt:lpstr>
      <vt:lpstr>Latih karyawan untuk memberikan layanan yang lebih baik</vt:lpstr>
      <vt:lpstr>Berdayakan karyawan untuk memberikan layanan lebih baik</vt:lpstr>
      <vt:lpstr>Perlakukan karyawan dengan hormat dan tunjukkan kepada mereka bahwa mereka bernilai</vt:lpstr>
      <vt:lpstr>Gunakan teknologi untuk menyediakan peningkatan pelayanan</vt:lpstr>
      <vt:lpstr>Beri imbalan bagi layanan yang lebih baik</vt:lpstr>
      <vt:lpstr>Dapatkan dukungan para manajer puncak</vt:lpstr>
      <vt:lpstr>Pandang layanan pelanggan sebagai investasi, bukan pengeluaran</vt:lpstr>
      <vt:lpstr>Tekankan Kecepatan Pelayanan</vt:lpstr>
      <vt:lpstr>lanjutan</vt:lpstr>
      <vt:lpstr>TERIMA KASIH ATAS PERHATIANNYA (BERLANJUT)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PROBABILITAS</dc:title>
  <dc:creator>Drs.H.Mistahul</dc:creator>
  <cp:lastModifiedBy>ASUS</cp:lastModifiedBy>
  <cp:revision>246</cp:revision>
  <dcterms:created xsi:type="dcterms:W3CDTF">2010-10-02T22:00:07Z</dcterms:created>
  <dcterms:modified xsi:type="dcterms:W3CDTF">2021-10-24T01:21:36Z</dcterms:modified>
</cp:coreProperties>
</file>