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EB679-1E12-45C7-BC77-D345714549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674583-555F-4EDD-B2FA-E6B72290A5D2}">
      <dgm:prSet/>
      <dgm:spPr/>
      <dgm:t>
        <a:bodyPr/>
        <a:lstStyle/>
        <a:p>
          <a:r>
            <a:rPr lang="en-US" dirty="0"/>
            <a:t>Cover</a:t>
          </a:r>
        </a:p>
      </dgm:t>
    </dgm:pt>
    <dgm:pt modelId="{CF3969FD-B0B6-409E-94FF-E5A2E98BD072}" type="parTrans" cxnId="{4FE6187A-B002-4A5A-B448-879BD807E30A}">
      <dgm:prSet/>
      <dgm:spPr/>
      <dgm:t>
        <a:bodyPr/>
        <a:lstStyle/>
        <a:p>
          <a:endParaRPr lang="en-US"/>
        </a:p>
      </dgm:t>
    </dgm:pt>
    <dgm:pt modelId="{5CDDDD8B-862D-4604-B47E-763A9CE8D386}" type="sibTrans" cxnId="{4FE6187A-B002-4A5A-B448-879BD807E30A}">
      <dgm:prSet/>
      <dgm:spPr/>
      <dgm:t>
        <a:bodyPr/>
        <a:lstStyle/>
        <a:p>
          <a:endParaRPr lang="en-US"/>
        </a:p>
      </dgm:t>
    </dgm:pt>
    <dgm:pt modelId="{CB26F6F4-BCA3-4D44-8D8B-18FE6B34B7C2}">
      <dgm:prSet/>
      <dgm:spPr/>
      <dgm:t>
        <a:bodyPr/>
        <a:lstStyle/>
        <a:p>
          <a:r>
            <a:rPr lang="en-US"/>
            <a:t>Kata Pengantar</a:t>
          </a:r>
        </a:p>
      </dgm:t>
    </dgm:pt>
    <dgm:pt modelId="{21F92488-70E5-4C4C-848E-EA644EE2D58A}" type="parTrans" cxnId="{BB221197-A83C-462C-9148-3D35E62CF5EF}">
      <dgm:prSet/>
      <dgm:spPr/>
      <dgm:t>
        <a:bodyPr/>
        <a:lstStyle/>
        <a:p>
          <a:endParaRPr lang="en-US"/>
        </a:p>
      </dgm:t>
    </dgm:pt>
    <dgm:pt modelId="{8A0E5A82-777A-400A-A90C-D8634C8FA076}" type="sibTrans" cxnId="{BB221197-A83C-462C-9148-3D35E62CF5EF}">
      <dgm:prSet/>
      <dgm:spPr/>
      <dgm:t>
        <a:bodyPr/>
        <a:lstStyle/>
        <a:p>
          <a:endParaRPr lang="en-US"/>
        </a:p>
      </dgm:t>
    </dgm:pt>
    <dgm:pt modelId="{9F9962D2-8549-4EA4-80E8-1E4F2C009FC9}">
      <dgm:prSet/>
      <dgm:spPr/>
      <dgm:t>
        <a:bodyPr/>
        <a:lstStyle/>
        <a:p>
          <a:r>
            <a:rPr lang="en-US"/>
            <a:t>Daftar Isi</a:t>
          </a:r>
        </a:p>
      </dgm:t>
    </dgm:pt>
    <dgm:pt modelId="{3704ED78-2E44-49E1-8B63-8538503AB080}" type="parTrans" cxnId="{6959B91E-B40D-4671-8066-B081051B1DED}">
      <dgm:prSet/>
      <dgm:spPr/>
      <dgm:t>
        <a:bodyPr/>
        <a:lstStyle/>
        <a:p>
          <a:endParaRPr lang="en-US"/>
        </a:p>
      </dgm:t>
    </dgm:pt>
    <dgm:pt modelId="{D686C138-6BBF-42C5-8264-DD63C1B75BA6}" type="sibTrans" cxnId="{6959B91E-B40D-4671-8066-B081051B1DED}">
      <dgm:prSet/>
      <dgm:spPr/>
      <dgm:t>
        <a:bodyPr/>
        <a:lstStyle/>
        <a:p>
          <a:endParaRPr lang="en-US"/>
        </a:p>
      </dgm:t>
    </dgm:pt>
    <dgm:pt modelId="{6BDB4190-41E8-4B12-85A1-5C23EDDFFB7A}">
      <dgm:prSet/>
      <dgm:spPr/>
      <dgm:t>
        <a:bodyPr/>
        <a:lstStyle/>
        <a:p>
          <a:r>
            <a:rPr lang="en-US"/>
            <a:t>Bab I – Pendahuluan</a:t>
          </a:r>
        </a:p>
      </dgm:t>
    </dgm:pt>
    <dgm:pt modelId="{B97258CA-9873-4AAC-9D3B-CAC7C10AD612}" type="parTrans" cxnId="{49A010C6-15D3-4B4A-B0E0-9AECD2E66899}">
      <dgm:prSet/>
      <dgm:spPr/>
      <dgm:t>
        <a:bodyPr/>
        <a:lstStyle/>
        <a:p>
          <a:endParaRPr lang="en-US"/>
        </a:p>
      </dgm:t>
    </dgm:pt>
    <dgm:pt modelId="{0D288AD2-6833-4606-9EC4-AF788B9E9BAF}" type="sibTrans" cxnId="{49A010C6-15D3-4B4A-B0E0-9AECD2E66899}">
      <dgm:prSet/>
      <dgm:spPr/>
      <dgm:t>
        <a:bodyPr/>
        <a:lstStyle/>
        <a:p>
          <a:endParaRPr lang="en-US"/>
        </a:p>
      </dgm:t>
    </dgm:pt>
    <dgm:pt modelId="{948CA3E9-95CB-45A4-BC1A-8482B8B81382}">
      <dgm:prSet/>
      <dgm:spPr/>
      <dgm:t>
        <a:bodyPr/>
        <a:lstStyle/>
        <a:p>
          <a:r>
            <a:rPr lang="en-US"/>
            <a:t>Bab II – Pembahasan</a:t>
          </a:r>
        </a:p>
      </dgm:t>
    </dgm:pt>
    <dgm:pt modelId="{71094D5C-2EB4-4F55-AA60-95F77E70B16E}" type="parTrans" cxnId="{DC2294FC-570F-44A0-B505-B99D850A5646}">
      <dgm:prSet/>
      <dgm:spPr/>
      <dgm:t>
        <a:bodyPr/>
        <a:lstStyle/>
        <a:p>
          <a:endParaRPr lang="en-US"/>
        </a:p>
      </dgm:t>
    </dgm:pt>
    <dgm:pt modelId="{10F0EF0C-10ED-4867-9D90-B6E347FD8190}" type="sibTrans" cxnId="{DC2294FC-570F-44A0-B505-B99D850A5646}">
      <dgm:prSet/>
      <dgm:spPr/>
      <dgm:t>
        <a:bodyPr/>
        <a:lstStyle/>
        <a:p>
          <a:endParaRPr lang="en-US"/>
        </a:p>
      </dgm:t>
    </dgm:pt>
    <dgm:pt modelId="{04A09157-60E5-40BB-98B4-FB0B3F6C9A94}">
      <dgm:prSet/>
      <dgm:spPr/>
      <dgm:t>
        <a:bodyPr/>
        <a:lstStyle/>
        <a:p>
          <a:r>
            <a:rPr lang="en-US"/>
            <a:t>Bab III – Penutup</a:t>
          </a:r>
        </a:p>
      </dgm:t>
    </dgm:pt>
    <dgm:pt modelId="{034521C1-5857-4043-AFB0-77847C010F4F}" type="parTrans" cxnId="{8F6A543A-9CDD-4A67-B9E6-98E82FDA0E8D}">
      <dgm:prSet/>
      <dgm:spPr/>
      <dgm:t>
        <a:bodyPr/>
        <a:lstStyle/>
        <a:p>
          <a:endParaRPr lang="en-US"/>
        </a:p>
      </dgm:t>
    </dgm:pt>
    <dgm:pt modelId="{76627C29-B728-410B-AA39-BC32764CF9B4}" type="sibTrans" cxnId="{8F6A543A-9CDD-4A67-B9E6-98E82FDA0E8D}">
      <dgm:prSet/>
      <dgm:spPr/>
      <dgm:t>
        <a:bodyPr/>
        <a:lstStyle/>
        <a:p>
          <a:endParaRPr lang="en-US"/>
        </a:p>
      </dgm:t>
    </dgm:pt>
    <dgm:pt modelId="{F62A8AEE-5D87-413B-B7BC-4276B2A3B5C0}">
      <dgm:prSet/>
      <dgm:spPr/>
      <dgm:t>
        <a:bodyPr/>
        <a:lstStyle/>
        <a:p>
          <a:r>
            <a:rPr lang="en-US"/>
            <a:t>Daftar Pustaka</a:t>
          </a:r>
        </a:p>
      </dgm:t>
    </dgm:pt>
    <dgm:pt modelId="{BD9FE1D6-D09F-451B-9E5B-E3AE4DC324F4}" type="parTrans" cxnId="{F49B5CFF-B3F9-4DD3-8616-19CA7AD50DBE}">
      <dgm:prSet/>
      <dgm:spPr/>
      <dgm:t>
        <a:bodyPr/>
        <a:lstStyle/>
        <a:p>
          <a:endParaRPr lang="en-US"/>
        </a:p>
      </dgm:t>
    </dgm:pt>
    <dgm:pt modelId="{E553E115-565F-4683-896B-2F7F9DC2506F}" type="sibTrans" cxnId="{F49B5CFF-B3F9-4DD3-8616-19CA7AD50DBE}">
      <dgm:prSet/>
      <dgm:spPr/>
      <dgm:t>
        <a:bodyPr/>
        <a:lstStyle/>
        <a:p>
          <a:endParaRPr lang="en-US"/>
        </a:p>
      </dgm:t>
    </dgm:pt>
    <dgm:pt modelId="{3037D6C3-2D15-4E1D-889A-FE16C6604C58}" type="pres">
      <dgm:prSet presAssocID="{C5DEB679-1E12-45C7-BC77-D3457145490C}" presName="vert0" presStyleCnt="0">
        <dgm:presLayoutVars>
          <dgm:dir/>
          <dgm:animOne val="branch"/>
          <dgm:animLvl val="lvl"/>
        </dgm:presLayoutVars>
      </dgm:prSet>
      <dgm:spPr/>
    </dgm:pt>
    <dgm:pt modelId="{DCEEF6A8-52F1-4A6F-88FE-C2953E6423A7}" type="pres">
      <dgm:prSet presAssocID="{92674583-555F-4EDD-B2FA-E6B72290A5D2}" presName="thickLine" presStyleLbl="alignNode1" presStyleIdx="0" presStyleCnt="7"/>
      <dgm:spPr/>
    </dgm:pt>
    <dgm:pt modelId="{C682F642-37A3-4FF5-A137-22A661FEA06A}" type="pres">
      <dgm:prSet presAssocID="{92674583-555F-4EDD-B2FA-E6B72290A5D2}" presName="horz1" presStyleCnt="0"/>
      <dgm:spPr/>
    </dgm:pt>
    <dgm:pt modelId="{7A3F84A3-BA1B-4424-BB1B-913B6C501188}" type="pres">
      <dgm:prSet presAssocID="{92674583-555F-4EDD-B2FA-E6B72290A5D2}" presName="tx1" presStyleLbl="revTx" presStyleIdx="0" presStyleCnt="7"/>
      <dgm:spPr/>
    </dgm:pt>
    <dgm:pt modelId="{F0407282-B98A-4407-9FAC-CC2A73B0BF4C}" type="pres">
      <dgm:prSet presAssocID="{92674583-555F-4EDD-B2FA-E6B72290A5D2}" presName="vert1" presStyleCnt="0"/>
      <dgm:spPr/>
    </dgm:pt>
    <dgm:pt modelId="{4BCC8916-B4FA-4233-ADD7-288353B4D453}" type="pres">
      <dgm:prSet presAssocID="{CB26F6F4-BCA3-4D44-8D8B-18FE6B34B7C2}" presName="thickLine" presStyleLbl="alignNode1" presStyleIdx="1" presStyleCnt="7"/>
      <dgm:spPr/>
    </dgm:pt>
    <dgm:pt modelId="{E0CFD919-2D18-4E3D-9099-A4EFBC42C9E5}" type="pres">
      <dgm:prSet presAssocID="{CB26F6F4-BCA3-4D44-8D8B-18FE6B34B7C2}" presName="horz1" presStyleCnt="0"/>
      <dgm:spPr/>
    </dgm:pt>
    <dgm:pt modelId="{BCE9F761-7E89-433F-8383-DC2196AA355A}" type="pres">
      <dgm:prSet presAssocID="{CB26F6F4-BCA3-4D44-8D8B-18FE6B34B7C2}" presName="tx1" presStyleLbl="revTx" presStyleIdx="1" presStyleCnt="7"/>
      <dgm:spPr/>
    </dgm:pt>
    <dgm:pt modelId="{6C6C5E24-96E2-4A66-8EC1-A569394C5931}" type="pres">
      <dgm:prSet presAssocID="{CB26F6F4-BCA3-4D44-8D8B-18FE6B34B7C2}" presName="vert1" presStyleCnt="0"/>
      <dgm:spPr/>
    </dgm:pt>
    <dgm:pt modelId="{A037620B-E8E2-4E0F-9AB3-6346C88CF111}" type="pres">
      <dgm:prSet presAssocID="{9F9962D2-8549-4EA4-80E8-1E4F2C009FC9}" presName="thickLine" presStyleLbl="alignNode1" presStyleIdx="2" presStyleCnt="7"/>
      <dgm:spPr/>
    </dgm:pt>
    <dgm:pt modelId="{F0D93D87-1CE9-4485-94FD-EE4AD8C3311C}" type="pres">
      <dgm:prSet presAssocID="{9F9962D2-8549-4EA4-80E8-1E4F2C009FC9}" presName="horz1" presStyleCnt="0"/>
      <dgm:spPr/>
    </dgm:pt>
    <dgm:pt modelId="{B129B6D7-491A-407D-8E50-E8ED94C0F796}" type="pres">
      <dgm:prSet presAssocID="{9F9962D2-8549-4EA4-80E8-1E4F2C009FC9}" presName="tx1" presStyleLbl="revTx" presStyleIdx="2" presStyleCnt="7"/>
      <dgm:spPr/>
    </dgm:pt>
    <dgm:pt modelId="{E225FB42-4E7E-45F4-87D8-80586D9A2A9B}" type="pres">
      <dgm:prSet presAssocID="{9F9962D2-8549-4EA4-80E8-1E4F2C009FC9}" presName="vert1" presStyleCnt="0"/>
      <dgm:spPr/>
    </dgm:pt>
    <dgm:pt modelId="{6ACEC3F7-FF5B-407B-94CF-0DBB9678C130}" type="pres">
      <dgm:prSet presAssocID="{6BDB4190-41E8-4B12-85A1-5C23EDDFFB7A}" presName="thickLine" presStyleLbl="alignNode1" presStyleIdx="3" presStyleCnt="7"/>
      <dgm:spPr/>
    </dgm:pt>
    <dgm:pt modelId="{26997799-A5E4-45F4-8E7A-3713CE6E285B}" type="pres">
      <dgm:prSet presAssocID="{6BDB4190-41E8-4B12-85A1-5C23EDDFFB7A}" presName="horz1" presStyleCnt="0"/>
      <dgm:spPr/>
    </dgm:pt>
    <dgm:pt modelId="{6F78F19C-FA61-48AA-AA06-C742A4A9F942}" type="pres">
      <dgm:prSet presAssocID="{6BDB4190-41E8-4B12-85A1-5C23EDDFFB7A}" presName="tx1" presStyleLbl="revTx" presStyleIdx="3" presStyleCnt="7"/>
      <dgm:spPr/>
    </dgm:pt>
    <dgm:pt modelId="{A4690DC3-842C-48D1-B56D-1B2881C6BCB9}" type="pres">
      <dgm:prSet presAssocID="{6BDB4190-41E8-4B12-85A1-5C23EDDFFB7A}" presName="vert1" presStyleCnt="0"/>
      <dgm:spPr/>
    </dgm:pt>
    <dgm:pt modelId="{A24811C4-F0AC-4F1B-BAE5-C117A3BDAE1E}" type="pres">
      <dgm:prSet presAssocID="{948CA3E9-95CB-45A4-BC1A-8482B8B81382}" presName="thickLine" presStyleLbl="alignNode1" presStyleIdx="4" presStyleCnt="7"/>
      <dgm:spPr/>
    </dgm:pt>
    <dgm:pt modelId="{FC17B443-8D98-493C-AB32-2C2DFA459333}" type="pres">
      <dgm:prSet presAssocID="{948CA3E9-95CB-45A4-BC1A-8482B8B81382}" presName="horz1" presStyleCnt="0"/>
      <dgm:spPr/>
    </dgm:pt>
    <dgm:pt modelId="{49831D56-E7D7-4145-A209-725DBF658567}" type="pres">
      <dgm:prSet presAssocID="{948CA3E9-95CB-45A4-BC1A-8482B8B81382}" presName="tx1" presStyleLbl="revTx" presStyleIdx="4" presStyleCnt="7"/>
      <dgm:spPr/>
    </dgm:pt>
    <dgm:pt modelId="{46D44FCF-1D51-4B71-9627-B14DD19A81C8}" type="pres">
      <dgm:prSet presAssocID="{948CA3E9-95CB-45A4-BC1A-8482B8B81382}" presName="vert1" presStyleCnt="0"/>
      <dgm:spPr/>
    </dgm:pt>
    <dgm:pt modelId="{F945D262-61E1-4B2E-AB0A-CE57A5D9BA7D}" type="pres">
      <dgm:prSet presAssocID="{04A09157-60E5-40BB-98B4-FB0B3F6C9A94}" presName="thickLine" presStyleLbl="alignNode1" presStyleIdx="5" presStyleCnt="7"/>
      <dgm:spPr/>
    </dgm:pt>
    <dgm:pt modelId="{9493274B-1ED2-45E0-8ADD-C7E0A2299D61}" type="pres">
      <dgm:prSet presAssocID="{04A09157-60E5-40BB-98B4-FB0B3F6C9A94}" presName="horz1" presStyleCnt="0"/>
      <dgm:spPr/>
    </dgm:pt>
    <dgm:pt modelId="{6048B308-E0A5-4766-ABB3-D68E8218F11B}" type="pres">
      <dgm:prSet presAssocID="{04A09157-60E5-40BB-98B4-FB0B3F6C9A94}" presName="tx1" presStyleLbl="revTx" presStyleIdx="5" presStyleCnt="7"/>
      <dgm:spPr/>
    </dgm:pt>
    <dgm:pt modelId="{3018E0E5-3EDB-4597-BDF6-E09B85DD6FF9}" type="pres">
      <dgm:prSet presAssocID="{04A09157-60E5-40BB-98B4-FB0B3F6C9A94}" presName="vert1" presStyleCnt="0"/>
      <dgm:spPr/>
    </dgm:pt>
    <dgm:pt modelId="{7734062F-37ED-4DD7-834F-8C5E83A30A89}" type="pres">
      <dgm:prSet presAssocID="{F62A8AEE-5D87-413B-B7BC-4276B2A3B5C0}" presName="thickLine" presStyleLbl="alignNode1" presStyleIdx="6" presStyleCnt="7"/>
      <dgm:spPr/>
    </dgm:pt>
    <dgm:pt modelId="{DBB551B0-FB42-48FF-B8F0-01ECE4A546D1}" type="pres">
      <dgm:prSet presAssocID="{F62A8AEE-5D87-413B-B7BC-4276B2A3B5C0}" presName="horz1" presStyleCnt="0"/>
      <dgm:spPr/>
    </dgm:pt>
    <dgm:pt modelId="{46E217D7-A655-4B72-BD3B-DB3CA48B4CD3}" type="pres">
      <dgm:prSet presAssocID="{F62A8AEE-5D87-413B-B7BC-4276B2A3B5C0}" presName="tx1" presStyleLbl="revTx" presStyleIdx="6" presStyleCnt="7"/>
      <dgm:spPr/>
    </dgm:pt>
    <dgm:pt modelId="{3ECE28A2-C56D-4911-8DA9-6B348414B0F0}" type="pres">
      <dgm:prSet presAssocID="{F62A8AEE-5D87-413B-B7BC-4276B2A3B5C0}" presName="vert1" presStyleCnt="0"/>
      <dgm:spPr/>
    </dgm:pt>
  </dgm:ptLst>
  <dgm:cxnLst>
    <dgm:cxn modelId="{D024CF10-DF5E-48DD-8C85-3774FF899193}" type="presOf" srcId="{6BDB4190-41E8-4B12-85A1-5C23EDDFFB7A}" destId="{6F78F19C-FA61-48AA-AA06-C742A4A9F942}" srcOrd="0" destOrd="0" presId="urn:microsoft.com/office/officeart/2008/layout/LinedList"/>
    <dgm:cxn modelId="{F819D710-E240-479D-98A1-8E0428C73CA6}" type="presOf" srcId="{9F9962D2-8549-4EA4-80E8-1E4F2C009FC9}" destId="{B129B6D7-491A-407D-8E50-E8ED94C0F796}" srcOrd="0" destOrd="0" presId="urn:microsoft.com/office/officeart/2008/layout/LinedList"/>
    <dgm:cxn modelId="{6959B91E-B40D-4671-8066-B081051B1DED}" srcId="{C5DEB679-1E12-45C7-BC77-D3457145490C}" destId="{9F9962D2-8549-4EA4-80E8-1E4F2C009FC9}" srcOrd="2" destOrd="0" parTransId="{3704ED78-2E44-49E1-8B63-8538503AB080}" sibTransId="{D686C138-6BBF-42C5-8264-DD63C1B75BA6}"/>
    <dgm:cxn modelId="{63DE362B-98D3-4275-9012-C14F2B0372DF}" type="presOf" srcId="{C5DEB679-1E12-45C7-BC77-D3457145490C}" destId="{3037D6C3-2D15-4E1D-889A-FE16C6604C58}" srcOrd="0" destOrd="0" presId="urn:microsoft.com/office/officeart/2008/layout/LinedList"/>
    <dgm:cxn modelId="{8F6A543A-9CDD-4A67-B9E6-98E82FDA0E8D}" srcId="{C5DEB679-1E12-45C7-BC77-D3457145490C}" destId="{04A09157-60E5-40BB-98B4-FB0B3F6C9A94}" srcOrd="5" destOrd="0" parTransId="{034521C1-5857-4043-AFB0-77847C010F4F}" sibTransId="{76627C29-B728-410B-AA39-BC32764CF9B4}"/>
    <dgm:cxn modelId="{E76B3151-F577-4534-8F54-5F951293CD33}" type="presOf" srcId="{CB26F6F4-BCA3-4D44-8D8B-18FE6B34B7C2}" destId="{BCE9F761-7E89-433F-8383-DC2196AA355A}" srcOrd="0" destOrd="0" presId="urn:microsoft.com/office/officeart/2008/layout/LinedList"/>
    <dgm:cxn modelId="{4FE6187A-B002-4A5A-B448-879BD807E30A}" srcId="{C5DEB679-1E12-45C7-BC77-D3457145490C}" destId="{92674583-555F-4EDD-B2FA-E6B72290A5D2}" srcOrd="0" destOrd="0" parTransId="{CF3969FD-B0B6-409E-94FF-E5A2E98BD072}" sibTransId="{5CDDDD8B-862D-4604-B47E-763A9CE8D386}"/>
    <dgm:cxn modelId="{BB221197-A83C-462C-9148-3D35E62CF5EF}" srcId="{C5DEB679-1E12-45C7-BC77-D3457145490C}" destId="{CB26F6F4-BCA3-4D44-8D8B-18FE6B34B7C2}" srcOrd="1" destOrd="0" parTransId="{21F92488-70E5-4C4C-848E-EA644EE2D58A}" sibTransId="{8A0E5A82-777A-400A-A90C-D8634C8FA076}"/>
    <dgm:cxn modelId="{3BBB319A-891B-4AF8-9A2E-2B13921D35E8}" type="presOf" srcId="{948CA3E9-95CB-45A4-BC1A-8482B8B81382}" destId="{49831D56-E7D7-4145-A209-725DBF658567}" srcOrd="0" destOrd="0" presId="urn:microsoft.com/office/officeart/2008/layout/LinedList"/>
    <dgm:cxn modelId="{F5B6E79E-C8F8-4A66-A786-232A1E34F121}" type="presOf" srcId="{04A09157-60E5-40BB-98B4-FB0B3F6C9A94}" destId="{6048B308-E0A5-4766-ABB3-D68E8218F11B}" srcOrd="0" destOrd="0" presId="urn:microsoft.com/office/officeart/2008/layout/LinedList"/>
    <dgm:cxn modelId="{49A010C6-15D3-4B4A-B0E0-9AECD2E66899}" srcId="{C5DEB679-1E12-45C7-BC77-D3457145490C}" destId="{6BDB4190-41E8-4B12-85A1-5C23EDDFFB7A}" srcOrd="3" destOrd="0" parTransId="{B97258CA-9873-4AAC-9D3B-CAC7C10AD612}" sibTransId="{0D288AD2-6833-4606-9EC4-AF788B9E9BAF}"/>
    <dgm:cxn modelId="{60A8B7E7-954A-4430-9511-1C76DACF4C6B}" type="presOf" srcId="{F62A8AEE-5D87-413B-B7BC-4276B2A3B5C0}" destId="{46E217D7-A655-4B72-BD3B-DB3CA48B4CD3}" srcOrd="0" destOrd="0" presId="urn:microsoft.com/office/officeart/2008/layout/LinedList"/>
    <dgm:cxn modelId="{7A7DF0EA-F92C-4B89-BFA0-749451BCBBC0}" type="presOf" srcId="{92674583-555F-4EDD-B2FA-E6B72290A5D2}" destId="{7A3F84A3-BA1B-4424-BB1B-913B6C501188}" srcOrd="0" destOrd="0" presId="urn:microsoft.com/office/officeart/2008/layout/LinedList"/>
    <dgm:cxn modelId="{DC2294FC-570F-44A0-B505-B99D850A5646}" srcId="{C5DEB679-1E12-45C7-BC77-D3457145490C}" destId="{948CA3E9-95CB-45A4-BC1A-8482B8B81382}" srcOrd="4" destOrd="0" parTransId="{71094D5C-2EB4-4F55-AA60-95F77E70B16E}" sibTransId="{10F0EF0C-10ED-4867-9D90-B6E347FD8190}"/>
    <dgm:cxn modelId="{F49B5CFF-B3F9-4DD3-8616-19CA7AD50DBE}" srcId="{C5DEB679-1E12-45C7-BC77-D3457145490C}" destId="{F62A8AEE-5D87-413B-B7BC-4276B2A3B5C0}" srcOrd="6" destOrd="0" parTransId="{BD9FE1D6-D09F-451B-9E5B-E3AE4DC324F4}" sibTransId="{E553E115-565F-4683-896B-2F7F9DC2506F}"/>
    <dgm:cxn modelId="{2F0FD7D1-D1A9-43BB-A567-366BFA9D4C0E}" type="presParOf" srcId="{3037D6C3-2D15-4E1D-889A-FE16C6604C58}" destId="{DCEEF6A8-52F1-4A6F-88FE-C2953E6423A7}" srcOrd="0" destOrd="0" presId="urn:microsoft.com/office/officeart/2008/layout/LinedList"/>
    <dgm:cxn modelId="{518E887D-F096-492A-BAC4-D9A897917E25}" type="presParOf" srcId="{3037D6C3-2D15-4E1D-889A-FE16C6604C58}" destId="{C682F642-37A3-4FF5-A137-22A661FEA06A}" srcOrd="1" destOrd="0" presId="urn:microsoft.com/office/officeart/2008/layout/LinedList"/>
    <dgm:cxn modelId="{C601D3C6-5E45-483B-B2D5-49C6BEDC052F}" type="presParOf" srcId="{C682F642-37A3-4FF5-A137-22A661FEA06A}" destId="{7A3F84A3-BA1B-4424-BB1B-913B6C501188}" srcOrd="0" destOrd="0" presId="urn:microsoft.com/office/officeart/2008/layout/LinedList"/>
    <dgm:cxn modelId="{555281CD-0662-48CC-9A2D-78CF07AC3176}" type="presParOf" srcId="{C682F642-37A3-4FF5-A137-22A661FEA06A}" destId="{F0407282-B98A-4407-9FAC-CC2A73B0BF4C}" srcOrd="1" destOrd="0" presId="urn:microsoft.com/office/officeart/2008/layout/LinedList"/>
    <dgm:cxn modelId="{3ACAC187-8354-4188-968F-25C0C900484A}" type="presParOf" srcId="{3037D6C3-2D15-4E1D-889A-FE16C6604C58}" destId="{4BCC8916-B4FA-4233-ADD7-288353B4D453}" srcOrd="2" destOrd="0" presId="urn:microsoft.com/office/officeart/2008/layout/LinedList"/>
    <dgm:cxn modelId="{CBC77C0A-8170-481C-9A03-0E1452B672B3}" type="presParOf" srcId="{3037D6C3-2D15-4E1D-889A-FE16C6604C58}" destId="{E0CFD919-2D18-4E3D-9099-A4EFBC42C9E5}" srcOrd="3" destOrd="0" presId="urn:microsoft.com/office/officeart/2008/layout/LinedList"/>
    <dgm:cxn modelId="{D0B6D0D8-BB82-4194-8C09-80F8215D5BDA}" type="presParOf" srcId="{E0CFD919-2D18-4E3D-9099-A4EFBC42C9E5}" destId="{BCE9F761-7E89-433F-8383-DC2196AA355A}" srcOrd="0" destOrd="0" presId="urn:microsoft.com/office/officeart/2008/layout/LinedList"/>
    <dgm:cxn modelId="{3B65D7FA-1149-423E-9255-5C9A5A547F46}" type="presParOf" srcId="{E0CFD919-2D18-4E3D-9099-A4EFBC42C9E5}" destId="{6C6C5E24-96E2-4A66-8EC1-A569394C5931}" srcOrd="1" destOrd="0" presId="urn:microsoft.com/office/officeart/2008/layout/LinedList"/>
    <dgm:cxn modelId="{8578C0B9-8856-4589-9E7F-1A0C7F3B3520}" type="presParOf" srcId="{3037D6C3-2D15-4E1D-889A-FE16C6604C58}" destId="{A037620B-E8E2-4E0F-9AB3-6346C88CF111}" srcOrd="4" destOrd="0" presId="urn:microsoft.com/office/officeart/2008/layout/LinedList"/>
    <dgm:cxn modelId="{3F4BE19D-8CF4-41FE-A088-519E6B591516}" type="presParOf" srcId="{3037D6C3-2D15-4E1D-889A-FE16C6604C58}" destId="{F0D93D87-1CE9-4485-94FD-EE4AD8C3311C}" srcOrd="5" destOrd="0" presId="urn:microsoft.com/office/officeart/2008/layout/LinedList"/>
    <dgm:cxn modelId="{4B9ABB7A-A48C-447F-BDD9-562708F3297A}" type="presParOf" srcId="{F0D93D87-1CE9-4485-94FD-EE4AD8C3311C}" destId="{B129B6D7-491A-407D-8E50-E8ED94C0F796}" srcOrd="0" destOrd="0" presId="urn:microsoft.com/office/officeart/2008/layout/LinedList"/>
    <dgm:cxn modelId="{318EC868-7C98-4B0F-9D63-41D9FC1396FE}" type="presParOf" srcId="{F0D93D87-1CE9-4485-94FD-EE4AD8C3311C}" destId="{E225FB42-4E7E-45F4-87D8-80586D9A2A9B}" srcOrd="1" destOrd="0" presId="urn:microsoft.com/office/officeart/2008/layout/LinedList"/>
    <dgm:cxn modelId="{3B275699-2C3E-41B2-B01A-9778A469A6E2}" type="presParOf" srcId="{3037D6C3-2D15-4E1D-889A-FE16C6604C58}" destId="{6ACEC3F7-FF5B-407B-94CF-0DBB9678C130}" srcOrd="6" destOrd="0" presId="urn:microsoft.com/office/officeart/2008/layout/LinedList"/>
    <dgm:cxn modelId="{BD970C80-CF9F-4ACE-9B1F-CC0AA532525B}" type="presParOf" srcId="{3037D6C3-2D15-4E1D-889A-FE16C6604C58}" destId="{26997799-A5E4-45F4-8E7A-3713CE6E285B}" srcOrd="7" destOrd="0" presId="urn:microsoft.com/office/officeart/2008/layout/LinedList"/>
    <dgm:cxn modelId="{4F0E23C0-076B-4093-8D0F-CC12910C1026}" type="presParOf" srcId="{26997799-A5E4-45F4-8E7A-3713CE6E285B}" destId="{6F78F19C-FA61-48AA-AA06-C742A4A9F942}" srcOrd="0" destOrd="0" presId="urn:microsoft.com/office/officeart/2008/layout/LinedList"/>
    <dgm:cxn modelId="{9E6DDAC8-8FAC-4946-8276-BFDD1B430FC3}" type="presParOf" srcId="{26997799-A5E4-45F4-8E7A-3713CE6E285B}" destId="{A4690DC3-842C-48D1-B56D-1B2881C6BCB9}" srcOrd="1" destOrd="0" presId="urn:microsoft.com/office/officeart/2008/layout/LinedList"/>
    <dgm:cxn modelId="{EE10DADA-042E-4B24-9130-3D06DA307370}" type="presParOf" srcId="{3037D6C3-2D15-4E1D-889A-FE16C6604C58}" destId="{A24811C4-F0AC-4F1B-BAE5-C117A3BDAE1E}" srcOrd="8" destOrd="0" presId="urn:microsoft.com/office/officeart/2008/layout/LinedList"/>
    <dgm:cxn modelId="{C3C0CC7F-104B-4FD1-AD4D-AA7D7BB5304F}" type="presParOf" srcId="{3037D6C3-2D15-4E1D-889A-FE16C6604C58}" destId="{FC17B443-8D98-493C-AB32-2C2DFA459333}" srcOrd="9" destOrd="0" presId="urn:microsoft.com/office/officeart/2008/layout/LinedList"/>
    <dgm:cxn modelId="{FB4ED35D-D435-40AB-8CF6-790CE3D6D867}" type="presParOf" srcId="{FC17B443-8D98-493C-AB32-2C2DFA459333}" destId="{49831D56-E7D7-4145-A209-725DBF658567}" srcOrd="0" destOrd="0" presId="urn:microsoft.com/office/officeart/2008/layout/LinedList"/>
    <dgm:cxn modelId="{EAD48B57-2405-4043-BFDD-9CB6CCFBDF9C}" type="presParOf" srcId="{FC17B443-8D98-493C-AB32-2C2DFA459333}" destId="{46D44FCF-1D51-4B71-9627-B14DD19A81C8}" srcOrd="1" destOrd="0" presId="urn:microsoft.com/office/officeart/2008/layout/LinedList"/>
    <dgm:cxn modelId="{5AA33F15-375F-4E95-9AEA-ADD55761D8DA}" type="presParOf" srcId="{3037D6C3-2D15-4E1D-889A-FE16C6604C58}" destId="{F945D262-61E1-4B2E-AB0A-CE57A5D9BA7D}" srcOrd="10" destOrd="0" presId="urn:microsoft.com/office/officeart/2008/layout/LinedList"/>
    <dgm:cxn modelId="{1CDCB899-6491-420E-8AF9-DA1F5B414633}" type="presParOf" srcId="{3037D6C3-2D15-4E1D-889A-FE16C6604C58}" destId="{9493274B-1ED2-45E0-8ADD-C7E0A2299D61}" srcOrd="11" destOrd="0" presId="urn:microsoft.com/office/officeart/2008/layout/LinedList"/>
    <dgm:cxn modelId="{FB1D8FA0-ED92-4295-AD6F-E067292C83AB}" type="presParOf" srcId="{9493274B-1ED2-45E0-8ADD-C7E0A2299D61}" destId="{6048B308-E0A5-4766-ABB3-D68E8218F11B}" srcOrd="0" destOrd="0" presId="urn:microsoft.com/office/officeart/2008/layout/LinedList"/>
    <dgm:cxn modelId="{EDF97556-9EA0-4DF2-800D-67D42F5F1A03}" type="presParOf" srcId="{9493274B-1ED2-45E0-8ADD-C7E0A2299D61}" destId="{3018E0E5-3EDB-4597-BDF6-E09B85DD6FF9}" srcOrd="1" destOrd="0" presId="urn:microsoft.com/office/officeart/2008/layout/LinedList"/>
    <dgm:cxn modelId="{76758814-0D56-448D-BED2-776766220DE2}" type="presParOf" srcId="{3037D6C3-2D15-4E1D-889A-FE16C6604C58}" destId="{7734062F-37ED-4DD7-834F-8C5E83A30A89}" srcOrd="12" destOrd="0" presId="urn:microsoft.com/office/officeart/2008/layout/LinedList"/>
    <dgm:cxn modelId="{3AA91990-C194-4307-8335-0EAD2970040F}" type="presParOf" srcId="{3037D6C3-2D15-4E1D-889A-FE16C6604C58}" destId="{DBB551B0-FB42-48FF-B8F0-01ECE4A546D1}" srcOrd="13" destOrd="0" presId="urn:microsoft.com/office/officeart/2008/layout/LinedList"/>
    <dgm:cxn modelId="{9E0681E2-0C83-43DA-874F-A1B49E949B20}" type="presParOf" srcId="{DBB551B0-FB42-48FF-B8F0-01ECE4A546D1}" destId="{46E217D7-A655-4B72-BD3B-DB3CA48B4CD3}" srcOrd="0" destOrd="0" presId="urn:microsoft.com/office/officeart/2008/layout/LinedList"/>
    <dgm:cxn modelId="{27EC2031-8061-4158-9C18-F3E2622F042B}" type="presParOf" srcId="{DBB551B0-FB42-48FF-B8F0-01ECE4A546D1}" destId="{3ECE28A2-C56D-4911-8DA9-6B348414B0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3C1C82-EB0D-41BB-BE40-6AA7A15F41A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BB75435-633E-49E6-B7F2-49964A8A7683}">
      <dgm:prSet/>
      <dgm:spPr/>
      <dgm:t>
        <a:bodyPr/>
        <a:lstStyle/>
        <a:p>
          <a:r>
            <a:rPr lang="en-US"/>
            <a:t>Judul Makalah</a:t>
          </a:r>
        </a:p>
      </dgm:t>
    </dgm:pt>
    <dgm:pt modelId="{7A28BF95-E078-4B09-A4EF-F18CEE53D3FE}" type="parTrans" cxnId="{37A4CB5C-28E9-4D04-A2C2-548828DB9156}">
      <dgm:prSet/>
      <dgm:spPr/>
      <dgm:t>
        <a:bodyPr/>
        <a:lstStyle/>
        <a:p>
          <a:endParaRPr lang="en-US"/>
        </a:p>
      </dgm:t>
    </dgm:pt>
    <dgm:pt modelId="{285E7C9E-239D-4918-AB97-30DD9E25A6F4}" type="sibTrans" cxnId="{37A4CB5C-28E9-4D04-A2C2-548828DB9156}">
      <dgm:prSet/>
      <dgm:spPr/>
      <dgm:t>
        <a:bodyPr/>
        <a:lstStyle/>
        <a:p>
          <a:endParaRPr lang="en-US"/>
        </a:p>
      </dgm:t>
    </dgm:pt>
    <dgm:pt modelId="{141A2DC5-BC40-49F0-A8BF-BC8C1B5177D0}">
      <dgm:prSet/>
      <dgm:spPr/>
      <dgm:t>
        <a:bodyPr/>
        <a:lstStyle/>
        <a:p>
          <a:r>
            <a:rPr lang="en-US"/>
            <a:t>Nama Penulis Makalah (Anggota Kelompok)</a:t>
          </a:r>
        </a:p>
      </dgm:t>
    </dgm:pt>
    <dgm:pt modelId="{7222C165-5E7B-45F7-BEB4-09AF84D3DB6A}" type="parTrans" cxnId="{CF1C9BF3-6241-4F9A-A512-A9B2B3A33614}">
      <dgm:prSet/>
      <dgm:spPr/>
      <dgm:t>
        <a:bodyPr/>
        <a:lstStyle/>
        <a:p>
          <a:endParaRPr lang="en-US"/>
        </a:p>
      </dgm:t>
    </dgm:pt>
    <dgm:pt modelId="{65B3BEC7-BCE8-44BC-BEEC-4BB9BAF8668B}" type="sibTrans" cxnId="{CF1C9BF3-6241-4F9A-A512-A9B2B3A33614}">
      <dgm:prSet/>
      <dgm:spPr/>
      <dgm:t>
        <a:bodyPr/>
        <a:lstStyle/>
        <a:p>
          <a:endParaRPr lang="en-US"/>
        </a:p>
      </dgm:t>
    </dgm:pt>
    <dgm:pt modelId="{7E303CB2-F39F-4821-B888-76EF8DB1955E}">
      <dgm:prSet/>
      <dgm:spPr/>
      <dgm:t>
        <a:bodyPr/>
        <a:lstStyle/>
        <a:p>
          <a:r>
            <a:rPr lang="en-US"/>
            <a:t>Logo Universitas</a:t>
          </a:r>
        </a:p>
      </dgm:t>
    </dgm:pt>
    <dgm:pt modelId="{82935952-B3A6-42F7-B1EE-DB091DD0F47A}" type="parTrans" cxnId="{C7C9ABD7-5EDA-4FC4-AA51-CE83C8F135E0}">
      <dgm:prSet/>
      <dgm:spPr/>
      <dgm:t>
        <a:bodyPr/>
        <a:lstStyle/>
        <a:p>
          <a:endParaRPr lang="en-US"/>
        </a:p>
      </dgm:t>
    </dgm:pt>
    <dgm:pt modelId="{8F126B58-5984-42C8-BC3B-AC971A01F56F}" type="sibTrans" cxnId="{C7C9ABD7-5EDA-4FC4-AA51-CE83C8F135E0}">
      <dgm:prSet/>
      <dgm:spPr/>
      <dgm:t>
        <a:bodyPr/>
        <a:lstStyle/>
        <a:p>
          <a:endParaRPr lang="en-US"/>
        </a:p>
      </dgm:t>
    </dgm:pt>
    <dgm:pt modelId="{C48230F2-7ED4-4D9D-9F60-2F51B5B851F0}">
      <dgm:prSet/>
      <dgm:spPr/>
      <dgm:t>
        <a:bodyPr/>
        <a:lstStyle/>
        <a:p>
          <a:r>
            <a:rPr lang="en-US"/>
            <a:t>Nama Program Studi, Fakultas, Universitas, Wilayah dan Tahun</a:t>
          </a:r>
        </a:p>
      </dgm:t>
    </dgm:pt>
    <dgm:pt modelId="{DAC47DA6-2BEA-481B-8E50-A75FD388F4FA}" type="parTrans" cxnId="{BE2A0896-3A6F-43B6-8EA8-606FE92BCFE0}">
      <dgm:prSet/>
      <dgm:spPr/>
      <dgm:t>
        <a:bodyPr/>
        <a:lstStyle/>
        <a:p>
          <a:endParaRPr lang="en-US"/>
        </a:p>
      </dgm:t>
    </dgm:pt>
    <dgm:pt modelId="{5AA54BDA-BEB0-4F67-AFEF-75D8F09E7C5F}" type="sibTrans" cxnId="{BE2A0896-3A6F-43B6-8EA8-606FE92BCFE0}">
      <dgm:prSet/>
      <dgm:spPr/>
      <dgm:t>
        <a:bodyPr/>
        <a:lstStyle/>
        <a:p>
          <a:endParaRPr lang="en-US"/>
        </a:p>
      </dgm:t>
    </dgm:pt>
    <dgm:pt modelId="{AE70CB77-F95E-4E9F-AD36-93C0558646D1}" type="pres">
      <dgm:prSet presAssocID="{4C3C1C82-EB0D-41BB-BE40-6AA7A15F41A8}" presName="vert0" presStyleCnt="0">
        <dgm:presLayoutVars>
          <dgm:dir/>
          <dgm:animOne val="branch"/>
          <dgm:animLvl val="lvl"/>
        </dgm:presLayoutVars>
      </dgm:prSet>
      <dgm:spPr/>
    </dgm:pt>
    <dgm:pt modelId="{78B9E15A-9E87-4B71-BDC7-B91C73D72C8E}" type="pres">
      <dgm:prSet presAssocID="{5BB75435-633E-49E6-B7F2-49964A8A7683}" presName="thickLine" presStyleLbl="alignNode1" presStyleIdx="0" presStyleCnt="4"/>
      <dgm:spPr/>
    </dgm:pt>
    <dgm:pt modelId="{EAF7135B-9DA9-4931-95B1-4A4597575843}" type="pres">
      <dgm:prSet presAssocID="{5BB75435-633E-49E6-B7F2-49964A8A7683}" presName="horz1" presStyleCnt="0"/>
      <dgm:spPr/>
    </dgm:pt>
    <dgm:pt modelId="{1542DD99-B0AB-4496-A121-5F747F041FDB}" type="pres">
      <dgm:prSet presAssocID="{5BB75435-633E-49E6-B7F2-49964A8A7683}" presName="tx1" presStyleLbl="revTx" presStyleIdx="0" presStyleCnt="4"/>
      <dgm:spPr/>
    </dgm:pt>
    <dgm:pt modelId="{734C8D23-6EC5-448F-A460-74C0AE7535CA}" type="pres">
      <dgm:prSet presAssocID="{5BB75435-633E-49E6-B7F2-49964A8A7683}" presName="vert1" presStyleCnt="0"/>
      <dgm:spPr/>
    </dgm:pt>
    <dgm:pt modelId="{A65C0658-786B-4272-9BF5-41B4E2791FC2}" type="pres">
      <dgm:prSet presAssocID="{141A2DC5-BC40-49F0-A8BF-BC8C1B5177D0}" presName="thickLine" presStyleLbl="alignNode1" presStyleIdx="1" presStyleCnt="4"/>
      <dgm:spPr/>
    </dgm:pt>
    <dgm:pt modelId="{CD29E81A-8CDA-4A3F-8D7D-E42A9CCA077C}" type="pres">
      <dgm:prSet presAssocID="{141A2DC5-BC40-49F0-A8BF-BC8C1B5177D0}" presName="horz1" presStyleCnt="0"/>
      <dgm:spPr/>
    </dgm:pt>
    <dgm:pt modelId="{0E2218AE-20CC-4062-A949-078BE6C2378C}" type="pres">
      <dgm:prSet presAssocID="{141A2DC5-BC40-49F0-A8BF-BC8C1B5177D0}" presName="tx1" presStyleLbl="revTx" presStyleIdx="1" presStyleCnt="4"/>
      <dgm:spPr/>
    </dgm:pt>
    <dgm:pt modelId="{0EF87C24-49A3-4D87-B0D0-B2A23AFBDF2B}" type="pres">
      <dgm:prSet presAssocID="{141A2DC5-BC40-49F0-A8BF-BC8C1B5177D0}" presName="vert1" presStyleCnt="0"/>
      <dgm:spPr/>
    </dgm:pt>
    <dgm:pt modelId="{C8A6F9B9-03A2-4B20-A3CC-501998DEDF1F}" type="pres">
      <dgm:prSet presAssocID="{7E303CB2-F39F-4821-B888-76EF8DB1955E}" presName="thickLine" presStyleLbl="alignNode1" presStyleIdx="2" presStyleCnt="4"/>
      <dgm:spPr/>
    </dgm:pt>
    <dgm:pt modelId="{114F1186-D997-414C-ADA7-1B904E6B3B60}" type="pres">
      <dgm:prSet presAssocID="{7E303CB2-F39F-4821-B888-76EF8DB1955E}" presName="horz1" presStyleCnt="0"/>
      <dgm:spPr/>
    </dgm:pt>
    <dgm:pt modelId="{53EABDFB-C358-40A6-A4CF-F1C513D0F88C}" type="pres">
      <dgm:prSet presAssocID="{7E303CB2-F39F-4821-B888-76EF8DB1955E}" presName="tx1" presStyleLbl="revTx" presStyleIdx="2" presStyleCnt="4"/>
      <dgm:spPr/>
    </dgm:pt>
    <dgm:pt modelId="{799ECA1F-5425-40C7-903B-35349E484E95}" type="pres">
      <dgm:prSet presAssocID="{7E303CB2-F39F-4821-B888-76EF8DB1955E}" presName="vert1" presStyleCnt="0"/>
      <dgm:spPr/>
    </dgm:pt>
    <dgm:pt modelId="{C5DF8D2C-93BA-494F-A5B3-8C6922C0FF16}" type="pres">
      <dgm:prSet presAssocID="{C48230F2-7ED4-4D9D-9F60-2F51B5B851F0}" presName="thickLine" presStyleLbl="alignNode1" presStyleIdx="3" presStyleCnt="4"/>
      <dgm:spPr/>
    </dgm:pt>
    <dgm:pt modelId="{78AB44B3-529F-408F-B83D-52B930DDA956}" type="pres">
      <dgm:prSet presAssocID="{C48230F2-7ED4-4D9D-9F60-2F51B5B851F0}" presName="horz1" presStyleCnt="0"/>
      <dgm:spPr/>
    </dgm:pt>
    <dgm:pt modelId="{2269BA21-9333-45EE-A1C5-AE073CF6E3FC}" type="pres">
      <dgm:prSet presAssocID="{C48230F2-7ED4-4D9D-9F60-2F51B5B851F0}" presName="tx1" presStyleLbl="revTx" presStyleIdx="3" presStyleCnt="4"/>
      <dgm:spPr/>
    </dgm:pt>
    <dgm:pt modelId="{4BE1D1E6-39ED-4CEF-8727-EF45C5496329}" type="pres">
      <dgm:prSet presAssocID="{C48230F2-7ED4-4D9D-9F60-2F51B5B851F0}" presName="vert1" presStyleCnt="0"/>
      <dgm:spPr/>
    </dgm:pt>
  </dgm:ptLst>
  <dgm:cxnLst>
    <dgm:cxn modelId="{BE036930-425C-4C02-B15E-7A420ABE7F3C}" type="presOf" srcId="{5BB75435-633E-49E6-B7F2-49964A8A7683}" destId="{1542DD99-B0AB-4496-A121-5F747F041FDB}" srcOrd="0" destOrd="0" presId="urn:microsoft.com/office/officeart/2008/layout/LinedList"/>
    <dgm:cxn modelId="{37A4CB5C-28E9-4D04-A2C2-548828DB9156}" srcId="{4C3C1C82-EB0D-41BB-BE40-6AA7A15F41A8}" destId="{5BB75435-633E-49E6-B7F2-49964A8A7683}" srcOrd="0" destOrd="0" parTransId="{7A28BF95-E078-4B09-A4EF-F18CEE53D3FE}" sibTransId="{285E7C9E-239D-4918-AB97-30DD9E25A6F4}"/>
    <dgm:cxn modelId="{7A466259-BA8E-46AB-A60D-A749A38CD0D4}" type="presOf" srcId="{C48230F2-7ED4-4D9D-9F60-2F51B5B851F0}" destId="{2269BA21-9333-45EE-A1C5-AE073CF6E3FC}" srcOrd="0" destOrd="0" presId="urn:microsoft.com/office/officeart/2008/layout/LinedList"/>
    <dgm:cxn modelId="{2AE2107F-D5C5-4A8A-84E1-695EDFE8A76C}" type="presOf" srcId="{4C3C1C82-EB0D-41BB-BE40-6AA7A15F41A8}" destId="{AE70CB77-F95E-4E9F-AD36-93C0558646D1}" srcOrd="0" destOrd="0" presId="urn:microsoft.com/office/officeart/2008/layout/LinedList"/>
    <dgm:cxn modelId="{A992698A-1B80-41E1-8375-74C6B13509C7}" type="presOf" srcId="{141A2DC5-BC40-49F0-A8BF-BC8C1B5177D0}" destId="{0E2218AE-20CC-4062-A949-078BE6C2378C}" srcOrd="0" destOrd="0" presId="urn:microsoft.com/office/officeart/2008/layout/LinedList"/>
    <dgm:cxn modelId="{86C13B94-2684-4CAD-A8D5-48CE5B311F5F}" type="presOf" srcId="{7E303CB2-F39F-4821-B888-76EF8DB1955E}" destId="{53EABDFB-C358-40A6-A4CF-F1C513D0F88C}" srcOrd="0" destOrd="0" presId="urn:microsoft.com/office/officeart/2008/layout/LinedList"/>
    <dgm:cxn modelId="{BE2A0896-3A6F-43B6-8EA8-606FE92BCFE0}" srcId="{4C3C1C82-EB0D-41BB-BE40-6AA7A15F41A8}" destId="{C48230F2-7ED4-4D9D-9F60-2F51B5B851F0}" srcOrd="3" destOrd="0" parTransId="{DAC47DA6-2BEA-481B-8E50-A75FD388F4FA}" sibTransId="{5AA54BDA-BEB0-4F67-AFEF-75D8F09E7C5F}"/>
    <dgm:cxn modelId="{C7C9ABD7-5EDA-4FC4-AA51-CE83C8F135E0}" srcId="{4C3C1C82-EB0D-41BB-BE40-6AA7A15F41A8}" destId="{7E303CB2-F39F-4821-B888-76EF8DB1955E}" srcOrd="2" destOrd="0" parTransId="{82935952-B3A6-42F7-B1EE-DB091DD0F47A}" sibTransId="{8F126B58-5984-42C8-BC3B-AC971A01F56F}"/>
    <dgm:cxn modelId="{CF1C9BF3-6241-4F9A-A512-A9B2B3A33614}" srcId="{4C3C1C82-EB0D-41BB-BE40-6AA7A15F41A8}" destId="{141A2DC5-BC40-49F0-A8BF-BC8C1B5177D0}" srcOrd="1" destOrd="0" parTransId="{7222C165-5E7B-45F7-BEB4-09AF84D3DB6A}" sibTransId="{65B3BEC7-BCE8-44BC-BEEC-4BB9BAF8668B}"/>
    <dgm:cxn modelId="{A269110A-30DD-4424-9185-839152D74298}" type="presParOf" srcId="{AE70CB77-F95E-4E9F-AD36-93C0558646D1}" destId="{78B9E15A-9E87-4B71-BDC7-B91C73D72C8E}" srcOrd="0" destOrd="0" presId="urn:microsoft.com/office/officeart/2008/layout/LinedList"/>
    <dgm:cxn modelId="{501D3F3D-D1DD-46D1-B880-C6CAE127F48C}" type="presParOf" srcId="{AE70CB77-F95E-4E9F-AD36-93C0558646D1}" destId="{EAF7135B-9DA9-4931-95B1-4A4597575843}" srcOrd="1" destOrd="0" presId="urn:microsoft.com/office/officeart/2008/layout/LinedList"/>
    <dgm:cxn modelId="{04D4B175-A2DE-4C87-A63E-08F9FDCFAF4A}" type="presParOf" srcId="{EAF7135B-9DA9-4931-95B1-4A4597575843}" destId="{1542DD99-B0AB-4496-A121-5F747F041FDB}" srcOrd="0" destOrd="0" presId="urn:microsoft.com/office/officeart/2008/layout/LinedList"/>
    <dgm:cxn modelId="{C65AAD57-363E-4A34-98B1-BC5A5AA6CA6F}" type="presParOf" srcId="{EAF7135B-9DA9-4931-95B1-4A4597575843}" destId="{734C8D23-6EC5-448F-A460-74C0AE7535CA}" srcOrd="1" destOrd="0" presId="urn:microsoft.com/office/officeart/2008/layout/LinedList"/>
    <dgm:cxn modelId="{175BEEC0-26C2-4A70-93D0-53A0942B7C58}" type="presParOf" srcId="{AE70CB77-F95E-4E9F-AD36-93C0558646D1}" destId="{A65C0658-786B-4272-9BF5-41B4E2791FC2}" srcOrd="2" destOrd="0" presId="urn:microsoft.com/office/officeart/2008/layout/LinedList"/>
    <dgm:cxn modelId="{9594993D-ECFB-4241-9DB7-2411F8A9604E}" type="presParOf" srcId="{AE70CB77-F95E-4E9F-AD36-93C0558646D1}" destId="{CD29E81A-8CDA-4A3F-8D7D-E42A9CCA077C}" srcOrd="3" destOrd="0" presId="urn:microsoft.com/office/officeart/2008/layout/LinedList"/>
    <dgm:cxn modelId="{11A4E557-75DF-440A-9AC1-3765DB04E188}" type="presParOf" srcId="{CD29E81A-8CDA-4A3F-8D7D-E42A9CCA077C}" destId="{0E2218AE-20CC-4062-A949-078BE6C2378C}" srcOrd="0" destOrd="0" presId="urn:microsoft.com/office/officeart/2008/layout/LinedList"/>
    <dgm:cxn modelId="{9E05A48F-90C4-4167-BFD2-B862015C6B5B}" type="presParOf" srcId="{CD29E81A-8CDA-4A3F-8D7D-E42A9CCA077C}" destId="{0EF87C24-49A3-4D87-B0D0-B2A23AFBDF2B}" srcOrd="1" destOrd="0" presId="urn:microsoft.com/office/officeart/2008/layout/LinedList"/>
    <dgm:cxn modelId="{0CF94DE0-D03B-49AE-B7F8-FB4BF730B83F}" type="presParOf" srcId="{AE70CB77-F95E-4E9F-AD36-93C0558646D1}" destId="{C8A6F9B9-03A2-4B20-A3CC-501998DEDF1F}" srcOrd="4" destOrd="0" presId="urn:microsoft.com/office/officeart/2008/layout/LinedList"/>
    <dgm:cxn modelId="{8FC217D4-1AE4-43F2-9309-78A4B907EB02}" type="presParOf" srcId="{AE70CB77-F95E-4E9F-AD36-93C0558646D1}" destId="{114F1186-D997-414C-ADA7-1B904E6B3B60}" srcOrd="5" destOrd="0" presId="urn:microsoft.com/office/officeart/2008/layout/LinedList"/>
    <dgm:cxn modelId="{F62D23B6-3448-41FE-8432-C0724AC299EB}" type="presParOf" srcId="{114F1186-D997-414C-ADA7-1B904E6B3B60}" destId="{53EABDFB-C358-40A6-A4CF-F1C513D0F88C}" srcOrd="0" destOrd="0" presId="urn:microsoft.com/office/officeart/2008/layout/LinedList"/>
    <dgm:cxn modelId="{4AD8C112-14FF-4BA7-A86D-3541A9F7F3C2}" type="presParOf" srcId="{114F1186-D997-414C-ADA7-1B904E6B3B60}" destId="{799ECA1F-5425-40C7-903B-35349E484E95}" srcOrd="1" destOrd="0" presId="urn:microsoft.com/office/officeart/2008/layout/LinedList"/>
    <dgm:cxn modelId="{331237F9-CC56-499B-B716-D0E8215C74A7}" type="presParOf" srcId="{AE70CB77-F95E-4E9F-AD36-93C0558646D1}" destId="{C5DF8D2C-93BA-494F-A5B3-8C6922C0FF16}" srcOrd="6" destOrd="0" presId="urn:microsoft.com/office/officeart/2008/layout/LinedList"/>
    <dgm:cxn modelId="{ED7822E4-6193-4AD5-93FA-6BE45AA08396}" type="presParOf" srcId="{AE70CB77-F95E-4E9F-AD36-93C0558646D1}" destId="{78AB44B3-529F-408F-B83D-52B930DDA956}" srcOrd="7" destOrd="0" presId="urn:microsoft.com/office/officeart/2008/layout/LinedList"/>
    <dgm:cxn modelId="{6E9AFFA9-B2FB-4659-858A-FD0D2BC9ADB1}" type="presParOf" srcId="{78AB44B3-529F-408F-B83D-52B930DDA956}" destId="{2269BA21-9333-45EE-A1C5-AE073CF6E3FC}" srcOrd="0" destOrd="0" presId="urn:microsoft.com/office/officeart/2008/layout/LinedList"/>
    <dgm:cxn modelId="{BF274E7B-5690-4D4A-99C7-EA4E448E33EA}" type="presParOf" srcId="{78AB44B3-529F-408F-B83D-52B930DDA956}" destId="{4BE1D1E6-39ED-4CEF-8727-EF45C54963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28859-23FF-47E0-93EF-B937DCEA58A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092C60-4C67-4FEF-8F01-997C7C79DA0F}">
      <dgm:prSet/>
      <dgm:spPr/>
      <dgm:t>
        <a:bodyPr/>
        <a:lstStyle/>
        <a:p>
          <a:r>
            <a:rPr lang="en-US" dirty="0" err="1"/>
            <a:t>Kalimat-kalimat</a:t>
          </a:r>
          <a:r>
            <a:rPr lang="en-US" dirty="0"/>
            <a:t> Syukur </a:t>
          </a:r>
          <a:r>
            <a:rPr lang="en-US" dirty="0" err="1"/>
            <a:t>kepada</a:t>
          </a:r>
          <a:r>
            <a:rPr lang="en-US" dirty="0"/>
            <a:t> Allah </a:t>
          </a:r>
          <a:r>
            <a:rPr lang="en-US" dirty="0" err="1"/>
            <a:t>Swt</a:t>
          </a:r>
          <a:endParaRPr lang="en-US" dirty="0"/>
        </a:p>
      </dgm:t>
    </dgm:pt>
    <dgm:pt modelId="{B1A82F01-4C29-4AD9-8FC9-B6ABDFD42DAF}" type="parTrans" cxnId="{E8BBCF66-0D94-443A-B380-167AA306C419}">
      <dgm:prSet/>
      <dgm:spPr/>
      <dgm:t>
        <a:bodyPr/>
        <a:lstStyle/>
        <a:p>
          <a:endParaRPr lang="en-US"/>
        </a:p>
      </dgm:t>
    </dgm:pt>
    <dgm:pt modelId="{9866D3C6-A0C0-4095-81E4-E02C098B285D}" type="sibTrans" cxnId="{E8BBCF66-0D94-443A-B380-167AA306C419}">
      <dgm:prSet/>
      <dgm:spPr/>
      <dgm:t>
        <a:bodyPr/>
        <a:lstStyle/>
        <a:p>
          <a:endParaRPr lang="en-US"/>
        </a:p>
      </dgm:t>
    </dgm:pt>
    <dgm:pt modelId="{692B725F-5A17-4018-9C31-A4FB043658E7}">
      <dgm:prSet/>
      <dgm:spPr/>
      <dgm:t>
        <a:bodyPr/>
        <a:lstStyle/>
        <a:p>
          <a:r>
            <a:rPr lang="en-US"/>
            <a:t>Ucapan terima kasih kepada semua pihak yang berperan dalam peyusunan makalah</a:t>
          </a:r>
        </a:p>
      </dgm:t>
    </dgm:pt>
    <dgm:pt modelId="{4AD04109-8687-4246-8C28-DDC6E8C31ED7}" type="parTrans" cxnId="{EF78C7B4-D308-463B-8CE5-CFE0FEA97DC8}">
      <dgm:prSet/>
      <dgm:spPr/>
      <dgm:t>
        <a:bodyPr/>
        <a:lstStyle/>
        <a:p>
          <a:endParaRPr lang="en-US"/>
        </a:p>
      </dgm:t>
    </dgm:pt>
    <dgm:pt modelId="{735CF268-124D-4906-B68B-4A2699E6C24B}" type="sibTrans" cxnId="{EF78C7B4-D308-463B-8CE5-CFE0FEA97DC8}">
      <dgm:prSet/>
      <dgm:spPr/>
      <dgm:t>
        <a:bodyPr/>
        <a:lstStyle/>
        <a:p>
          <a:endParaRPr lang="en-US"/>
        </a:p>
      </dgm:t>
    </dgm:pt>
    <dgm:pt modelId="{32B24B19-54DB-4DBC-AAC1-8C35254E855F}">
      <dgm:prSet/>
      <dgm:spPr/>
      <dgm:t>
        <a:bodyPr/>
        <a:lstStyle/>
        <a:p>
          <a:r>
            <a:rPr lang="en-US"/>
            <a:t>Alasan pembuatan makalah</a:t>
          </a:r>
        </a:p>
      </dgm:t>
    </dgm:pt>
    <dgm:pt modelId="{DF5457FF-121C-4996-9CF7-A0EC8A30CBEF}" type="parTrans" cxnId="{BEEC2FDF-01C5-42C7-A07B-B0461F8C286D}">
      <dgm:prSet/>
      <dgm:spPr/>
      <dgm:t>
        <a:bodyPr/>
        <a:lstStyle/>
        <a:p>
          <a:endParaRPr lang="en-US"/>
        </a:p>
      </dgm:t>
    </dgm:pt>
    <dgm:pt modelId="{7F1CEFB6-DA44-4318-A1AE-CC87D9883C44}" type="sibTrans" cxnId="{BEEC2FDF-01C5-42C7-A07B-B0461F8C286D}">
      <dgm:prSet/>
      <dgm:spPr/>
      <dgm:t>
        <a:bodyPr/>
        <a:lstStyle/>
        <a:p>
          <a:endParaRPr lang="en-US"/>
        </a:p>
      </dgm:t>
    </dgm:pt>
    <dgm:pt modelId="{7018AA33-F080-4932-913A-435393E706E4}">
      <dgm:prSet/>
      <dgm:spPr/>
      <dgm:t>
        <a:bodyPr/>
        <a:lstStyle/>
        <a:p>
          <a:r>
            <a:rPr lang="en-US"/>
            <a:t>Harapan dan juga kesedian menerima kritik dan saran</a:t>
          </a:r>
        </a:p>
      </dgm:t>
    </dgm:pt>
    <dgm:pt modelId="{A75046AF-90EA-44C5-B797-559FCF9122F3}" type="parTrans" cxnId="{796B7550-0EF8-4E5D-8400-F8EB0CCB0432}">
      <dgm:prSet/>
      <dgm:spPr/>
      <dgm:t>
        <a:bodyPr/>
        <a:lstStyle/>
        <a:p>
          <a:endParaRPr lang="en-US"/>
        </a:p>
      </dgm:t>
    </dgm:pt>
    <dgm:pt modelId="{816D06AA-9574-45E8-A46A-1C9AEE6B981B}" type="sibTrans" cxnId="{796B7550-0EF8-4E5D-8400-F8EB0CCB0432}">
      <dgm:prSet/>
      <dgm:spPr/>
      <dgm:t>
        <a:bodyPr/>
        <a:lstStyle/>
        <a:p>
          <a:endParaRPr lang="en-US"/>
        </a:p>
      </dgm:t>
    </dgm:pt>
    <dgm:pt modelId="{79BB1488-E859-4631-BABB-2CFCFBD56F99}">
      <dgm:prSet/>
      <dgm:spPr/>
      <dgm:t>
        <a:bodyPr/>
        <a:lstStyle/>
        <a:p>
          <a:r>
            <a:rPr lang="en-US" dirty="0" err="1"/>
            <a:t>Penutup</a:t>
          </a:r>
          <a:r>
            <a:rPr lang="en-US" dirty="0"/>
            <a:t> </a:t>
          </a:r>
        </a:p>
      </dgm:t>
    </dgm:pt>
    <dgm:pt modelId="{7DA0E599-010E-450A-97B2-12AC1E54C47D}" type="parTrans" cxnId="{F09C1C5B-E9DB-42EB-9275-4DC3B95B1C74}">
      <dgm:prSet/>
      <dgm:spPr/>
      <dgm:t>
        <a:bodyPr/>
        <a:lstStyle/>
        <a:p>
          <a:endParaRPr lang="en-US"/>
        </a:p>
      </dgm:t>
    </dgm:pt>
    <dgm:pt modelId="{814CB06D-4745-4506-A541-BAB9B953514A}" type="sibTrans" cxnId="{F09C1C5B-E9DB-42EB-9275-4DC3B95B1C74}">
      <dgm:prSet/>
      <dgm:spPr/>
      <dgm:t>
        <a:bodyPr/>
        <a:lstStyle/>
        <a:p>
          <a:endParaRPr lang="en-US"/>
        </a:p>
      </dgm:t>
    </dgm:pt>
    <dgm:pt modelId="{AEBE8699-5FE5-45BE-B2DF-94C516028712}" type="pres">
      <dgm:prSet presAssocID="{BAB28859-23FF-47E0-93EF-B937DCEA58AF}" presName="diagram" presStyleCnt="0">
        <dgm:presLayoutVars>
          <dgm:dir/>
          <dgm:resizeHandles val="exact"/>
        </dgm:presLayoutVars>
      </dgm:prSet>
      <dgm:spPr/>
    </dgm:pt>
    <dgm:pt modelId="{EA74E16F-0735-4BEA-8D3E-A603E04873C0}" type="pres">
      <dgm:prSet presAssocID="{90092C60-4C67-4FEF-8F01-997C7C79DA0F}" presName="node" presStyleLbl="node1" presStyleIdx="0" presStyleCnt="5">
        <dgm:presLayoutVars>
          <dgm:bulletEnabled val="1"/>
        </dgm:presLayoutVars>
      </dgm:prSet>
      <dgm:spPr/>
    </dgm:pt>
    <dgm:pt modelId="{0E69E0B3-6BF7-4C4A-A6D8-79A6CEF703D6}" type="pres">
      <dgm:prSet presAssocID="{9866D3C6-A0C0-4095-81E4-E02C098B285D}" presName="sibTrans" presStyleCnt="0"/>
      <dgm:spPr/>
    </dgm:pt>
    <dgm:pt modelId="{0078C065-6B59-4A7C-B5B2-9CEC82733A2C}" type="pres">
      <dgm:prSet presAssocID="{692B725F-5A17-4018-9C31-A4FB043658E7}" presName="node" presStyleLbl="node1" presStyleIdx="1" presStyleCnt="5">
        <dgm:presLayoutVars>
          <dgm:bulletEnabled val="1"/>
        </dgm:presLayoutVars>
      </dgm:prSet>
      <dgm:spPr/>
    </dgm:pt>
    <dgm:pt modelId="{69D1C580-31D9-4B0D-806A-8074A91C3CF4}" type="pres">
      <dgm:prSet presAssocID="{735CF268-124D-4906-B68B-4A2699E6C24B}" presName="sibTrans" presStyleCnt="0"/>
      <dgm:spPr/>
    </dgm:pt>
    <dgm:pt modelId="{FC63332C-405A-41B2-A8FE-694D51E3E041}" type="pres">
      <dgm:prSet presAssocID="{32B24B19-54DB-4DBC-AAC1-8C35254E855F}" presName="node" presStyleLbl="node1" presStyleIdx="2" presStyleCnt="5">
        <dgm:presLayoutVars>
          <dgm:bulletEnabled val="1"/>
        </dgm:presLayoutVars>
      </dgm:prSet>
      <dgm:spPr/>
    </dgm:pt>
    <dgm:pt modelId="{0B2AF667-5687-41B7-96BF-E6DCF41DF3B5}" type="pres">
      <dgm:prSet presAssocID="{7F1CEFB6-DA44-4318-A1AE-CC87D9883C44}" presName="sibTrans" presStyleCnt="0"/>
      <dgm:spPr/>
    </dgm:pt>
    <dgm:pt modelId="{8DE554B0-048C-45E4-ABF9-E5FCA27453B1}" type="pres">
      <dgm:prSet presAssocID="{7018AA33-F080-4932-913A-435393E706E4}" presName="node" presStyleLbl="node1" presStyleIdx="3" presStyleCnt="5">
        <dgm:presLayoutVars>
          <dgm:bulletEnabled val="1"/>
        </dgm:presLayoutVars>
      </dgm:prSet>
      <dgm:spPr/>
    </dgm:pt>
    <dgm:pt modelId="{7A791289-E8B5-462A-BFB5-30A1B62E73CD}" type="pres">
      <dgm:prSet presAssocID="{816D06AA-9574-45E8-A46A-1C9AEE6B981B}" presName="sibTrans" presStyleCnt="0"/>
      <dgm:spPr/>
    </dgm:pt>
    <dgm:pt modelId="{7EBFDEFD-A38C-44A5-BAFA-210FDEF94145}" type="pres">
      <dgm:prSet presAssocID="{79BB1488-E859-4631-BABB-2CFCFBD56F99}" presName="node" presStyleLbl="node1" presStyleIdx="4" presStyleCnt="5" custLinFactNeighborX="2680" custLinFactNeighborY="1489">
        <dgm:presLayoutVars>
          <dgm:bulletEnabled val="1"/>
        </dgm:presLayoutVars>
      </dgm:prSet>
      <dgm:spPr/>
    </dgm:pt>
  </dgm:ptLst>
  <dgm:cxnLst>
    <dgm:cxn modelId="{7C734026-E21F-4755-B06A-BBE9D85BE16A}" type="presOf" srcId="{BAB28859-23FF-47E0-93EF-B937DCEA58AF}" destId="{AEBE8699-5FE5-45BE-B2DF-94C516028712}" srcOrd="0" destOrd="0" presId="urn:microsoft.com/office/officeart/2005/8/layout/default"/>
    <dgm:cxn modelId="{720C422B-8719-45C5-BE47-D3D84C338FE1}" type="presOf" srcId="{7018AA33-F080-4932-913A-435393E706E4}" destId="{8DE554B0-048C-45E4-ABF9-E5FCA27453B1}" srcOrd="0" destOrd="0" presId="urn:microsoft.com/office/officeart/2005/8/layout/default"/>
    <dgm:cxn modelId="{A91D1F35-158A-449E-A13A-D3F49C69E424}" type="presOf" srcId="{90092C60-4C67-4FEF-8F01-997C7C79DA0F}" destId="{EA74E16F-0735-4BEA-8D3E-A603E04873C0}" srcOrd="0" destOrd="0" presId="urn:microsoft.com/office/officeart/2005/8/layout/default"/>
    <dgm:cxn modelId="{9E9A3435-C913-40DC-82FC-CC03A99FC045}" type="presOf" srcId="{32B24B19-54DB-4DBC-AAC1-8C35254E855F}" destId="{FC63332C-405A-41B2-A8FE-694D51E3E041}" srcOrd="0" destOrd="0" presId="urn:microsoft.com/office/officeart/2005/8/layout/default"/>
    <dgm:cxn modelId="{F09C1C5B-E9DB-42EB-9275-4DC3B95B1C74}" srcId="{BAB28859-23FF-47E0-93EF-B937DCEA58AF}" destId="{79BB1488-E859-4631-BABB-2CFCFBD56F99}" srcOrd="4" destOrd="0" parTransId="{7DA0E599-010E-450A-97B2-12AC1E54C47D}" sibTransId="{814CB06D-4745-4506-A541-BAB9B953514A}"/>
    <dgm:cxn modelId="{E8BBCF66-0D94-443A-B380-167AA306C419}" srcId="{BAB28859-23FF-47E0-93EF-B937DCEA58AF}" destId="{90092C60-4C67-4FEF-8F01-997C7C79DA0F}" srcOrd="0" destOrd="0" parTransId="{B1A82F01-4C29-4AD9-8FC9-B6ABDFD42DAF}" sibTransId="{9866D3C6-A0C0-4095-81E4-E02C098B285D}"/>
    <dgm:cxn modelId="{796B7550-0EF8-4E5D-8400-F8EB0CCB0432}" srcId="{BAB28859-23FF-47E0-93EF-B937DCEA58AF}" destId="{7018AA33-F080-4932-913A-435393E706E4}" srcOrd="3" destOrd="0" parTransId="{A75046AF-90EA-44C5-B797-559FCF9122F3}" sibTransId="{816D06AA-9574-45E8-A46A-1C9AEE6B981B}"/>
    <dgm:cxn modelId="{CD3E3493-67BB-4A33-9180-FDDC450594FB}" type="presOf" srcId="{692B725F-5A17-4018-9C31-A4FB043658E7}" destId="{0078C065-6B59-4A7C-B5B2-9CEC82733A2C}" srcOrd="0" destOrd="0" presId="urn:microsoft.com/office/officeart/2005/8/layout/default"/>
    <dgm:cxn modelId="{1DB9E9AD-4E05-4909-B143-8EB7AAB7B024}" type="presOf" srcId="{79BB1488-E859-4631-BABB-2CFCFBD56F99}" destId="{7EBFDEFD-A38C-44A5-BAFA-210FDEF94145}" srcOrd="0" destOrd="0" presId="urn:microsoft.com/office/officeart/2005/8/layout/default"/>
    <dgm:cxn modelId="{EF78C7B4-D308-463B-8CE5-CFE0FEA97DC8}" srcId="{BAB28859-23FF-47E0-93EF-B937DCEA58AF}" destId="{692B725F-5A17-4018-9C31-A4FB043658E7}" srcOrd="1" destOrd="0" parTransId="{4AD04109-8687-4246-8C28-DDC6E8C31ED7}" sibTransId="{735CF268-124D-4906-B68B-4A2699E6C24B}"/>
    <dgm:cxn modelId="{BEEC2FDF-01C5-42C7-A07B-B0461F8C286D}" srcId="{BAB28859-23FF-47E0-93EF-B937DCEA58AF}" destId="{32B24B19-54DB-4DBC-AAC1-8C35254E855F}" srcOrd="2" destOrd="0" parTransId="{DF5457FF-121C-4996-9CF7-A0EC8A30CBEF}" sibTransId="{7F1CEFB6-DA44-4318-A1AE-CC87D9883C44}"/>
    <dgm:cxn modelId="{17FADF07-42CF-4079-87C9-231C8B0D9761}" type="presParOf" srcId="{AEBE8699-5FE5-45BE-B2DF-94C516028712}" destId="{EA74E16F-0735-4BEA-8D3E-A603E04873C0}" srcOrd="0" destOrd="0" presId="urn:microsoft.com/office/officeart/2005/8/layout/default"/>
    <dgm:cxn modelId="{4CD91B1B-04E5-45E8-A265-C02C39CC7A62}" type="presParOf" srcId="{AEBE8699-5FE5-45BE-B2DF-94C516028712}" destId="{0E69E0B3-6BF7-4C4A-A6D8-79A6CEF703D6}" srcOrd="1" destOrd="0" presId="urn:microsoft.com/office/officeart/2005/8/layout/default"/>
    <dgm:cxn modelId="{FEF91EE9-7AD1-481B-ACAE-66286410ADA2}" type="presParOf" srcId="{AEBE8699-5FE5-45BE-B2DF-94C516028712}" destId="{0078C065-6B59-4A7C-B5B2-9CEC82733A2C}" srcOrd="2" destOrd="0" presId="urn:microsoft.com/office/officeart/2005/8/layout/default"/>
    <dgm:cxn modelId="{E4135C4D-C12A-42AB-8CEC-77F14C9D853F}" type="presParOf" srcId="{AEBE8699-5FE5-45BE-B2DF-94C516028712}" destId="{69D1C580-31D9-4B0D-806A-8074A91C3CF4}" srcOrd="3" destOrd="0" presId="urn:microsoft.com/office/officeart/2005/8/layout/default"/>
    <dgm:cxn modelId="{5A4271C8-A93C-492A-A6EB-7EDE60359E90}" type="presParOf" srcId="{AEBE8699-5FE5-45BE-B2DF-94C516028712}" destId="{FC63332C-405A-41B2-A8FE-694D51E3E041}" srcOrd="4" destOrd="0" presId="urn:microsoft.com/office/officeart/2005/8/layout/default"/>
    <dgm:cxn modelId="{412798C3-3481-43CD-9A09-EB36654DA2B3}" type="presParOf" srcId="{AEBE8699-5FE5-45BE-B2DF-94C516028712}" destId="{0B2AF667-5687-41B7-96BF-E6DCF41DF3B5}" srcOrd="5" destOrd="0" presId="urn:microsoft.com/office/officeart/2005/8/layout/default"/>
    <dgm:cxn modelId="{14FF2AB0-A3F2-433C-9CD8-1F73BEF1B46E}" type="presParOf" srcId="{AEBE8699-5FE5-45BE-B2DF-94C516028712}" destId="{8DE554B0-048C-45E4-ABF9-E5FCA27453B1}" srcOrd="6" destOrd="0" presId="urn:microsoft.com/office/officeart/2005/8/layout/default"/>
    <dgm:cxn modelId="{AA70BC33-6779-4F3F-A3B1-4B168E2DE326}" type="presParOf" srcId="{AEBE8699-5FE5-45BE-B2DF-94C516028712}" destId="{7A791289-E8B5-462A-BFB5-30A1B62E73CD}" srcOrd="7" destOrd="0" presId="urn:microsoft.com/office/officeart/2005/8/layout/default"/>
    <dgm:cxn modelId="{8FF67F30-AC51-4A0E-8C51-F98E9DAD6AC3}" type="presParOf" srcId="{AEBE8699-5FE5-45BE-B2DF-94C516028712}" destId="{7EBFDEFD-A38C-44A5-BAFA-210FDEF9414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D38FE2-13AE-4335-BF80-E76A9677E9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EC13CB-7C82-435E-88C1-1DD16246B01B}">
      <dgm:prSet/>
      <dgm:spPr/>
      <dgm:t>
        <a:bodyPr/>
        <a:lstStyle/>
        <a:p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</dgm:pt>
    <dgm:pt modelId="{C54248F3-EFDB-4073-B364-A3E299B7455B}" type="parTrans" cxnId="{2D9F0FB0-8276-422F-AAC6-E5BEF4FF9536}">
      <dgm:prSet/>
      <dgm:spPr/>
      <dgm:t>
        <a:bodyPr/>
        <a:lstStyle/>
        <a:p>
          <a:endParaRPr lang="en-US"/>
        </a:p>
      </dgm:t>
    </dgm:pt>
    <dgm:pt modelId="{9442B6C7-4293-4FAF-9488-0B259F5EC910}" type="sibTrans" cxnId="{2D9F0FB0-8276-422F-AAC6-E5BEF4FF9536}">
      <dgm:prSet/>
      <dgm:spPr/>
      <dgm:t>
        <a:bodyPr/>
        <a:lstStyle/>
        <a:p>
          <a:endParaRPr lang="en-US"/>
        </a:p>
      </dgm:t>
    </dgm:pt>
    <dgm:pt modelId="{1D87DE4E-31AD-41AF-A5BE-164117B4E56C}">
      <dgm:prSet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</a:p>
      </dgm:t>
    </dgm:pt>
    <dgm:pt modelId="{19F8827E-F02E-439D-AFC2-31AEFBB1D091}" type="parTrans" cxnId="{11AA5A3B-3763-4BC1-AD3F-53D5A62454AD}">
      <dgm:prSet/>
      <dgm:spPr/>
      <dgm:t>
        <a:bodyPr/>
        <a:lstStyle/>
        <a:p>
          <a:endParaRPr lang="en-US"/>
        </a:p>
      </dgm:t>
    </dgm:pt>
    <dgm:pt modelId="{167F5860-5C8D-4423-B66B-BF3D22389F68}" type="sibTrans" cxnId="{11AA5A3B-3763-4BC1-AD3F-53D5A62454AD}">
      <dgm:prSet/>
      <dgm:spPr/>
      <dgm:t>
        <a:bodyPr/>
        <a:lstStyle/>
        <a:p>
          <a:endParaRPr lang="en-US"/>
        </a:p>
      </dgm:t>
    </dgm:pt>
    <dgm:pt modelId="{E7921C63-32EC-4447-AA5B-A9F622E1F960}">
      <dgm:prSet/>
      <dgm:spPr/>
      <dgm:t>
        <a:bodyPr/>
        <a:lstStyle/>
        <a:p>
          <a:r>
            <a:rPr lang="en-US" dirty="0"/>
            <a:t>Ruang </a:t>
          </a:r>
          <a:r>
            <a:rPr lang="en-US" dirty="0" err="1"/>
            <a:t>Lingkup</a:t>
          </a:r>
          <a:r>
            <a:rPr lang="en-US" dirty="0"/>
            <a:t> </a:t>
          </a:r>
          <a:r>
            <a:rPr lang="en-US" dirty="0" err="1"/>
            <a:t>Materi</a:t>
          </a:r>
          <a:endParaRPr lang="en-US" dirty="0"/>
        </a:p>
      </dgm:t>
    </dgm:pt>
    <dgm:pt modelId="{3E08E5D0-84F3-4578-8025-7AE451FB5D97}" type="parTrans" cxnId="{CCDF7811-C5EC-4099-A09C-98DD772A5228}">
      <dgm:prSet/>
      <dgm:spPr/>
      <dgm:t>
        <a:bodyPr/>
        <a:lstStyle/>
        <a:p>
          <a:endParaRPr lang="en-US"/>
        </a:p>
      </dgm:t>
    </dgm:pt>
    <dgm:pt modelId="{265763AE-0245-45CC-9771-A3DC41641E45}" type="sibTrans" cxnId="{CCDF7811-C5EC-4099-A09C-98DD772A5228}">
      <dgm:prSet/>
      <dgm:spPr/>
      <dgm:t>
        <a:bodyPr/>
        <a:lstStyle/>
        <a:p>
          <a:endParaRPr lang="en-US"/>
        </a:p>
      </dgm:t>
    </dgm:pt>
    <dgm:pt modelId="{A3C8D286-88AB-48C3-9DE4-A0F79E9F1D85}" type="pres">
      <dgm:prSet presAssocID="{54D38FE2-13AE-4335-BF80-E76A9677E9C8}" presName="linear" presStyleCnt="0">
        <dgm:presLayoutVars>
          <dgm:animLvl val="lvl"/>
          <dgm:resizeHandles val="exact"/>
        </dgm:presLayoutVars>
      </dgm:prSet>
      <dgm:spPr/>
    </dgm:pt>
    <dgm:pt modelId="{203DAA9E-9A5E-47DC-8776-97F3009FFA60}" type="pres">
      <dgm:prSet presAssocID="{2FEC13CB-7C82-435E-88C1-1DD16246B0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C89310-ACAB-40AC-B280-C5DDAD608F22}" type="pres">
      <dgm:prSet presAssocID="{9442B6C7-4293-4FAF-9488-0B259F5EC910}" presName="spacer" presStyleCnt="0"/>
      <dgm:spPr/>
    </dgm:pt>
    <dgm:pt modelId="{F16920E6-CD5B-4934-9571-275CCD8B0217}" type="pres">
      <dgm:prSet presAssocID="{1D87DE4E-31AD-41AF-A5BE-164117B4E5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64EF8E-FF5E-4646-99DC-7C66ED65E7A5}" type="pres">
      <dgm:prSet presAssocID="{167F5860-5C8D-4423-B66B-BF3D22389F68}" presName="spacer" presStyleCnt="0"/>
      <dgm:spPr/>
    </dgm:pt>
    <dgm:pt modelId="{8E7BD8AC-6EF3-4AED-99B1-B21B674D0373}" type="pres">
      <dgm:prSet presAssocID="{E7921C63-32EC-4447-AA5B-A9F622E1F9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B16B05-3E4E-49B5-9821-B7ED6491F6E4}" type="presOf" srcId="{2FEC13CB-7C82-435E-88C1-1DD16246B01B}" destId="{203DAA9E-9A5E-47DC-8776-97F3009FFA60}" srcOrd="0" destOrd="0" presId="urn:microsoft.com/office/officeart/2005/8/layout/vList2"/>
    <dgm:cxn modelId="{25A5080D-F186-4528-BF1E-9AE8BA6BC165}" type="presOf" srcId="{1D87DE4E-31AD-41AF-A5BE-164117B4E56C}" destId="{F16920E6-CD5B-4934-9571-275CCD8B0217}" srcOrd="0" destOrd="0" presId="urn:microsoft.com/office/officeart/2005/8/layout/vList2"/>
    <dgm:cxn modelId="{CCDF7811-C5EC-4099-A09C-98DD772A5228}" srcId="{54D38FE2-13AE-4335-BF80-E76A9677E9C8}" destId="{E7921C63-32EC-4447-AA5B-A9F622E1F960}" srcOrd="2" destOrd="0" parTransId="{3E08E5D0-84F3-4578-8025-7AE451FB5D97}" sibTransId="{265763AE-0245-45CC-9771-A3DC41641E45}"/>
    <dgm:cxn modelId="{D8B5761A-4F64-4D43-B0EF-4A9AECF37DA5}" type="presOf" srcId="{E7921C63-32EC-4447-AA5B-A9F622E1F960}" destId="{8E7BD8AC-6EF3-4AED-99B1-B21B674D0373}" srcOrd="0" destOrd="0" presId="urn:microsoft.com/office/officeart/2005/8/layout/vList2"/>
    <dgm:cxn modelId="{57D4071D-C17C-43D4-9EDD-86CFD291EE39}" type="presOf" srcId="{54D38FE2-13AE-4335-BF80-E76A9677E9C8}" destId="{A3C8D286-88AB-48C3-9DE4-A0F79E9F1D85}" srcOrd="0" destOrd="0" presId="urn:microsoft.com/office/officeart/2005/8/layout/vList2"/>
    <dgm:cxn modelId="{11AA5A3B-3763-4BC1-AD3F-53D5A62454AD}" srcId="{54D38FE2-13AE-4335-BF80-E76A9677E9C8}" destId="{1D87DE4E-31AD-41AF-A5BE-164117B4E56C}" srcOrd="1" destOrd="0" parTransId="{19F8827E-F02E-439D-AFC2-31AEFBB1D091}" sibTransId="{167F5860-5C8D-4423-B66B-BF3D22389F68}"/>
    <dgm:cxn modelId="{2D9F0FB0-8276-422F-AAC6-E5BEF4FF9536}" srcId="{54D38FE2-13AE-4335-BF80-E76A9677E9C8}" destId="{2FEC13CB-7C82-435E-88C1-1DD16246B01B}" srcOrd="0" destOrd="0" parTransId="{C54248F3-EFDB-4073-B364-A3E299B7455B}" sibTransId="{9442B6C7-4293-4FAF-9488-0B259F5EC910}"/>
    <dgm:cxn modelId="{4CD8CB46-3D1A-49D6-A6F7-FFF99F5E9077}" type="presParOf" srcId="{A3C8D286-88AB-48C3-9DE4-A0F79E9F1D85}" destId="{203DAA9E-9A5E-47DC-8776-97F3009FFA60}" srcOrd="0" destOrd="0" presId="urn:microsoft.com/office/officeart/2005/8/layout/vList2"/>
    <dgm:cxn modelId="{8F2DBD75-D8F1-4B2A-B8D3-51B6849BB9AF}" type="presParOf" srcId="{A3C8D286-88AB-48C3-9DE4-A0F79E9F1D85}" destId="{B9C89310-ACAB-40AC-B280-C5DDAD608F22}" srcOrd="1" destOrd="0" presId="urn:microsoft.com/office/officeart/2005/8/layout/vList2"/>
    <dgm:cxn modelId="{FDEFB243-AFB0-476A-97BC-E1516B89978F}" type="presParOf" srcId="{A3C8D286-88AB-48C3-9DE4-A0F79E9F1D85}" destId="{F16920E6-CD5B-4934-9571-275CCD8B0217}" srcOrd="2" destOrd="0" presId="urn:microsoft.com/office/officeart/2005/8/layout/vList2"/>
    <dgm:cxn modelId="{42AD55F1-BF48-41CF-8FAE-B5768E89A518}" type="presParOf" srcId="{A3C8D286-88AB-48C3-9DE4-A0F79E9F1D85}" destId="{1464EF8E-FF5E-4646-99DC-7C66ED65E7A5}" srcOrd="3" destOrd="0" presId="urn:microsoft.com/office/officeart/2005/8/layout/vList2"/>
    <dgm:cxn modelId="{48F5EB0F-542C-4E89-81DD-FBDE75917C09}" type="presParOf" srcId="{A3C8D286-88AB-48C3-9DE4-A0F79E9F1D85}" destId="{8E7BD8AC-6EF3-4AED-99B1-B21B674D03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7F9B37-35BE-49B0-99A7-F8D8F66A03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EC7D5F-11DD-4F63-AA7C-BC92EE42EFFA}">
      <dgm:prSet/>
      <dgm:spPr/>
      <dgm:t>
        <a:bodyPr/>
        <a:lstStyle/>
        <a:p>
          <a:r>
            <a:rPr lang="en-US" dirty="0"/>
            <a:t>Kesimpulan</a:t>
          </a:r>
        </a:p>
      </dgm:t>
    </dgm:pt>
    <dgm:pt modelId="{D6048D9F-A36F-4002-9B87-DF83BD776DB8}" type="parTrans" cxnId="{5AE7802F-126E-453B-A061-1F75D7952DD0}">
      <dgm:prSet/>
      <dgm:spPr/>
      <dgm:t>
        <a:bodyPr/>
        <a:lstStyle/>
        <a:p>
          <a:endParaRPr lang="en-US"/>
        </a:p>
      </dgm:t>
    </dgm:pt>
    <dgm:pt modelId="{A9A799A9-1624-4255-BE58-280FFAD7B7B7}" type="sibTrans" cxnId="{5AE7802F-126E-453B-A061-1F75D7952DD0}">
      <dgm:prSet/>
      <dgm:spPr/>
      <dgm:t>
        <a:bodyPr/>
        <a:lstStyle/>
        <a:p>
          <a:endParaRPr lang="en-US"/>
        </a:p>
      </dgm:t>
    </dgm:pt>
    <dgm:pt modelId="{58D4A577-4427-416F-8DE2-B1F72FD3A572}">
      <dgm:prSet/>
      <dgm:spPr/>
      <dgm:t>
        <a:bodyPr/>
        <a:lstStyle/>
        <a:p>
          <a:r>
            <a:rPr lang="en-US"/>
            <a:t>Saran</a:t>
          </a:r>
        </a:p>
      </dgm:t>
    </dgm:pt>
    <dgm:pt modelId="{12C23179-144C-4CC2-8793-AE94AA5A3410}" type="parTrans" cxnId="{7CC8C1E1-8D4D-46AE-AA5E-DB280EA278D6}">
      <dgm:prSet/>
      <dgm:spPr/>
      <dgm:t>
        <a:bodyPr/>
        <a:lstStyle/>
        <a:p>
          <a:endParaRPr lang="en-US"/>
        </a:p>
      </dgm:t>
    </dgm:pt>
    <dgm:pt modelId="{D39B4D8C-0756-45FE-B6CE-90B7BF08A7A5}" type="sibTrans" cxnId="{7CC8C1E1-8D4D-46AE-AA5E-DB280EA278D6}">
      <dgm:prSet/>
      <dgm:spPr/>
      <dgm:t>
        <a:bodyPr/>
        <a:lstStyle/>
        <a:p>
          <a:endParaRPr lang="en-US"/>
        </a:p>
      </dgm:t>
    </dgm:pt>
    <dgm:pt modelId="{F7E8FFA5-37E7-489C-95EC-9D8E499F5602}" type="pres">
      <dgm:prSet presAssocID="{F77F9B37-35BE-49B0-99A7-F8D8F66A03B7}" presName="linear" presStyleCnt="0">
        <dgm:presLayoutVars>
          <dgm:animLvl val="lvl"/>
          <dgm:resizeHandles val="exact"/>
        </dgm:presLayoutVars>
      </dgm:prSet>
      <dgm:spPr/>
    </dgm:pt>
    <dgm:pt modelId="{86EA718C-4615-427A-8B56-6077359688C2}" type="pres">
      <dgm:prSet presAssocID="{11EC7D5F-11DD-4F63-AA7C-BC92EE42EF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8D2A44-9385-4CE6-B8BE-4A5016B53F3E}" type="pres">
      <dgm:prSet presAssocID="{A9A799A9-1624-4255-BE58-280FFAD7B7B7}" presName="spacer" presStyleCnt="0"/>
      <dgm:spPr/>
    </dgm:pt>
    <dgm:pt modelId="{DFCB5C7D-D780-458E-9032-07F008691F03}" type="pres">
      <dgm:prSet presAssocID="{58D4A577-4427-416F-8DE2-B1F72FD3A5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E7802F-126E-453B-A061-1F75D7952DD0}" srcId="{F77F9B37-35BE-49B0-99A7-F8D8F66A03B7}" destId="{11EC7D5F-11DD-4F63-AA7C-BC92EE42EFFA}" srcOrd="0" destOrd="0" parTransId="{D6048D9F-A36F-4002-9B87-DF83BD776DB8}" sibTransId="{A9A799A9-1624-4255-BE58-280FFAD7B7B7}"/>
    <dgm:cxn modelId="{DCEE867E-4112-4FAB-B755-463A38FC6613}" type="presOf" srcId="{F77F9B37-35BE-49B0-99A7-F8D8F66A03B7}" destId="{F7E8FFA5-37E7-489C-95EC-9D8E499F5602}" srcOrd="0" destOrd="0" presId="urn:microsoft.com/office/officeart/2005/8/layout/vList2"/>
    <dgm:cxn modelId="{8DC28CA0-03B6-4C39-963C-C49088C5BD32}" type="presOf" srcId="{11EC7D5F-11DD-4F63-AA7C-BC92EE42EFFA}" destId="{86EA718C-4615-427A-8B56-6077359688C2}" srcOrd="0" destOrd="0" presId="urn:microsoft.com/office/officeart/2005/8/layout/vList2"/>
    <dgm:cxn modelId="{3D2522D6-BA39-471A-A4C5-484E1BB996C7}" type="presOf" srcId="{58D4A577-4427-416F-8DE2-B1F72FD3A572}" destId="{DFCB5C7D-D780-458E-9032-07F008691F03}" srcOrd="0" destOrd="0" presId="urn:microsoft.com/office/officeart/2005/8/layout/vList2"/>
    <dgm:cxn modelId="{7CC8C1E1-8D4D-46AE-AA5E-DB280EA278D6}" srcId="{F77F9B37-35BE-49B0-99A7-F8D8F66A03B7}" destId="{58D4A577-4427-416F-8DE2-B1F72FD3A572}" srcOrd="1" destOrd="0" parTransId="{12C23179-144C-4CC2-8793-AE94AA5A3410}" sibTransId="{D39B4D8C-0756-45FE-B6CE-90B7BF08A7A5}"/>
    <dgm:cxn modelId="{49822AA3-8C33-4498-A47A-8AD3D9056D14}" type="presParOf" srcId="{F7E8FFA5-37E7-489C-95EC-9D8E499F5602}" destId="{86EA718C-4615-427A-8B56-6077359688C2}" srcOrd="0" destOrd="0" presId="urn:microsoft.com/office/officeart/2005/8/layout/vList2"/>
    <dgm:cxn modelId="{1E55F843-0C4A-462D-9211-B890E1306732}" type="presParOf" srcId="{F7E8FFA5-37E7-489C-95EC-9D8E499F5602}" destId="{358D2A44-9385-4CE6-B8BE-4A5016B53F3E}" srcOrd="1" destOrd="0" presId="urn:microsoft.com/office/officeart/2005/8/layout/vList2"/>
    <dgm:cxn modelId="{C345D4E0-A3C9-4E0A-BF35-3B9AA073E792}" type="presParOf" srcId="{F7E8FFA5-37E7-489C-95EC-9D8E499F5602}" destId="{DFCB5C7D-D780-458E-9032-07F008691F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8B106F-32B1-4072-86A9-6A606618CD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2D9EF2-5285-49FD-B324-0BD87936A532}">
      <dgm:prSet/>
      <dgm:spPr/>
      <dgm:t>
        <a:bodyPr/>
        <a:lstStyle/>
        <a:p>
          <a:r>
            <a:rPr lang="en-US" dirty="0" err="1"/>
            <a:t>Referensi</a:t>
          </a:r>
          <a:r>
            <a:rPr lang="en-US" dirty="0"/>
            <a:t> Dari </a:t>
          </a:r>
          <a:r>
            <a:rPr lang="en-US" dirty="0" err="1"/>
            <a:t>Semua</a:t>
          </a:r>
          <a:r>
            <a:rPr lang="en-US" dirty="0"/>
            <a:t> </a:t>
          </a:r>
          <a:r>
            <a:rPr lang="en-US" dirty="0" err="1"/>
            <a:t>Sumber</a:t>
          </a:r>
          <a:r>
            <a:rPr lang="en-US" dirty="0"/>
            <a:t> Isi </a:t>
          </a:r>
          <a:r>
            <a:rPr lang="en-US" dirty="0" err="1"/>
            <a:t>Makalah</a:t>
          </a:r>
          <a:endParaRPr lang="en-US" dirty="0"/>
        </a:p>
      </dgm:t>
    </dgm:pt>
    <dgm:pt modelId="{30143D8B-59AE-4F18-A3C8-E410EEF98E61}" type="parTrans" cxnId="{6FDFD2B2-F96D-464C-8D7F-2FD1FAAB5F70}">
      <dgm:prSet/>
      <dgm:spPr/>
      <dgm:t>
        <a:bodyPr/>
        <a:lstStyle/>
        <a:p>
          <a:endParaRPr lang="en-US" dirty="0"/>
        </a:p>
      </dgm:t>
    </dgm:pt>
    <dgm:pt modelId="{13376257-1543-4887-94AB-06AF53106BAD}" type="sibTrans" cxnId="{6FDFD2B2-F96D-464C-8D7F-2FD1FAAB5F70}">
      <dgm:prSet/>
      <dgm:spPr/>
      <dgm:t>
        <a:bodyPr/>
        <a:lstStyle/>
        <a:p>
          <a:endParaRPr lang="en-US" dirty="0"/>
        </a:p>
      </dgm:t>
    </dgm:pt>
    <dgm:pt modelId="{F3B5AC77-E3D0-48F3-A423-1E3BB74220CF}">
      <dgm:prSet/>
      <dgm:spPr/>
      <dgm:t>
        <a:bodyPr/>
        <a:lstStyle/>
        <a:p>
          <a:r>
            <a:rPr lang="en-US" dirty="0" err="1"/>
            <a:t>Buku</a:t>
          </a:r>
          <a:r>
            <a:rPr lang="en-US" dirty="0"/>
            <a:t>, </a:t>
          </a:r>
          <a:r>
            <a:rPr lang="en-US" dirty="0" err="1"/>
            <a:t>Jurnal</a:t>
          </a:r>
          <a:r>
            <a:rPr lang="en-US" dirty="0"/>
            <a:t>, Internet</a:t>
          </a:r>
        </a:p>
      </dgm:t>
    </dgm:pt>
    <dgm:pt modelId="{CB14FCFE-381E-4984-8809-0A913BC9D7A7}" type="parTrans" cxnId="{74B0D11F-3654-48D3-8445-1D24BA8A41CB}">
      <dgm:prSet/>
      <dgm:spPr/>
      <dgm:t>
        <a:bodyPr/>
        <a:lstStyle/>
        <a:p>
          <a:endParaRPr lang="en-US" dirty="0"/>
        </a:p>
      </dgm:t>
    </dgm:pt>
    <dgm:pt modelId="{FB3E4526-5B28-47AC-8098-711B4EACF428}" type="sibTrans" cxnId="{74B0D11F-3654-48D3-8445-1D24BA8A41CB}">
      <dgm:prSet/>
      <dgm:spPr/>
      <dgm:t>
        <a:bodyPr/>
        <a:lstStyle/>
        <a:p>
          <a:endParaRPr lang="en-US" dirty="0"/>
        </a:p>
      </dgm:t>
    </dgm:pt>
    <dgm:pt modelId="{2B9C32DE-9AD0-410A-977C-48DF07976E51}">
      <dgm:prSet/>
      <dgm:spPr/>
      <dgm:t>
        <a:bodyPr/>
        <a:lstStyle/>
        <a:p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Penulisan</a:t>
          </a:r>
          <a:r>
            <a:rPr lang="en-US" dirty="0"/>
            <a:t> Daftar Pustaka Jangan Sampai Ada Yang </a:t>
          </a:r>
          <a:r>
            <a:rPr lang="en-US" dirty="0" err="1"/>
            <a:t>Terlewatkan,mulai</a:t>
          </a:r>
          <a:r>
            <a:rPr lang="en-US" dirty="0"/>
            <a:t> Dari Nama, </a:t>
          </a:r>
          <a:r>
            <a:rPr lang="en-US" dirty="0" err="1"/>
            <a:t>Sumber</a:t>
          </a:r>
          <a:r>
            <a:rPr lang="en-US" dirty="0"/>
            <a:t> Dari Mana, </a:t>
          </a:r>
          <a:r>
            <a:rPr lang="en-US" dirty="0" err="1"/>
            <a:t>Tanggal</a:t>
          </a:r>
          <a:r>
            <a:rPr lang="en-US" dirty="0"/>
            <a:t> </a:t>
          </a:r>
          <a:r>
            <a:rPr lang="en-US" dirty="0" err="1"/>
            <a:t>Pengambilan</a:t>
          </a:r>
          <a:r>
            <a:rPr lang="en-US" dirty="0"/>
            <a:t> </a:t>
          </a:r>
          <a:r>
            <a:rPr lang="en-US" dirty="0" err="1"/>
            <a:t>Sumber</a:t>
          </a:r>
          <a:endParaRPr lang="en-US" dirty="0"/>
        </a:p>
      </dgm:t>
    </dgm:pt>
    <dgm:pt modelId="{4EAABA8B-F44E-476C-99CF-91F88A45FF37}" type="parTrans" cxnId="{A5850745-86DC-4A00-8A86-1B69EB2FBF92}">
      <dgm:prSet/>
      <dgm:spPr/>
      <dgm:t>
        <a:bodyPr/>
        <a:lstStyle/>
        <a:p>
          <a:endParaRPr lang="en-US" dirty="0"/>
        </a:p>
      </dgm:t>
    </dgm:pt>
    <dgm:pt modelId="{2F115491-29D3-4248-96ED-C31C4F010757}" type="sibTrans" cxnId="{A5850745-86DC-4A00-8A86-1B69EB2FBF92}">
      <dgm:prSet/>
      <dgm:spPr/>
      <dgm:t>
        <a:bodyPr/>
        <a:lstStyle/>
        <a:p>
          <a:endParaRPr lang="en-US" dirty="0"/>
        </a:p>
      </dgm:t>
    </dgm:pt>
    <dgm:pt modelId="{EAB73544-FA2B-4254-9614-0A54C032508C}">
      <dgm:prSet/>
      <dgm:spPr/>
      <dgm:t>
        <a:bodyPr/>
        <a:lstStyle/>
        <a:p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Penulisan</a:t>
          </a:r>
          <a:r>
            <a:rPr lang="en-US" dirty="0"/>
            <a:t> Daftar Pustaka Harus </a:t>
          </a:r>
          <a:r>
            <a:rPr lang="en-US" dirty="0" err="1"/>
            <a:t>Lengkap</a:t>
          </a:r>
          <a:r>
            <a:rPr lang="en-US" dirty="0"/>
            <a:t> Dan </a:t>
          </a:r>
          <a:r>
            <a:rPr lang="en-US" dirty="0" err="1"/>
            <a:t>Mengikuti</a:t>
          </a:r>
          <a:r>
            <a:rPr lang="en-US" dirty="0"/>
            <a:t> </a:t>
          </a:r>
          <a:r>
            <a:rPr lang="en-US" dirty="0" err="1"/>
            <a:t>Denganpenulisan</a:t>
          </a:r>
          <a:r>
            <a:rPr lang="en-US" dirty="0"/>
            <a:t> Bahasa Indonesia Yang </a:t>
          </a:r>
          <a:r>
            <a:rPr lang="en-US" dirty="0" err="1"/>
            <a:t>Baik</a:t>
          </a:r>
          <a:r>
            <a:rPr lang="en-US" dirty="0"/>
            <a:t> Dan </a:t>
          </a:r>
          <a:r>
            <a:rPr lang="en-US" dirty="0" err="1"/>
            <a:t>Benar</a:t>
          </a:r>
          <a:r>
            <a:rPr lang="en-US" dirty="0"/>
            <a:t>. </a:t>
          </a:r>
        </a:p>
      </dgm:t>
    </dgm:pt>
    <dgm:pt modelId="{6EEC06CA-1482-48DA-AB67-B06E7ADF9DDF}" type="parTrans" cxnId="{7AE1F0F1-1DC2-434B-BB27-11F8C36CA008}">
      <dgm:prSet/>
      <dgm:spPr/>
      <dgm:t>
        <a:bodyPr/>
        <a:lstStyle/>
        <a:p>
          <a:endParaRPr lang="en-US" dirty="0"/>
        </a:p>
      </dgm:t>
    </dgm:pt>
    <dgm:pt modelId="{B541E1F3-1130-4605-AC72-990CEE17BE8D}" type="sibTrans" cxnId="{7AE1F0F1-1DC2-434B-BB27-11F8C36CA008}">
      <dgm:prSet/>
      <dgm:spPr/>
      <dgm:t>
        <a:bodyPr/>
        <a:lstStyle/>
        <a:p>
          <a:endParaRPr lang="en-US" dirty="0"/>
        </a:p>
      </dgm:t>
    </dgm:pt>
    <dgm:pt modelId="{E464A99A-41C6-43DE-BA3E-F59F201D9DF1}" type="pres">
      <dgm:prSet presAssocID="{058B106F-32B1-4072-86A9-6A606618CDC1}" presName="root" presStyleCnt="0">
        <dgm:presLayoutVars>
          <dgm:dir/>
          <dgm:resizeHandles val="exact"/>
        </dgm:presLayoutVars>
      </dgm:prSet>
      <dgm:spPr/>
    </dgm:pt>
    <dgm:pt modelId="{CC59EEBE-C7EB-44AE-BE98-2A237487E1E7}" type="pres">
      <dgm:prSet presAssocID="{342D9EF2-5285-49FD-B324-0BD87936A532}" presName="compNode" presStyleCnt="0"/>
      <dgm:spPr/>
    </dgm:pt>
    <dgm:pt modelId="{7A015DE4-4943-4038-916D-5A0BB00F6CFE}" type="pres">
      <dgm:prSet presAssocID="{342D9EF2-5285-49FD-B324-0BD87936A532}" presName="bgRect" presStyleLbl="bgShp" presStyleIdx="0" presStyleCnt="4"/>
      <dgm:spPr/>
    </dgm:pt>
    <dgm:pt modelId="{FAB8A698-46DB-4846-AA6E-53E12490E3C9}" type="pres">
      <dgm:prSet presAssocID="{342D9EF2-5285-49FD-B324-0BD87936A5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a Centang"/>
        </a:ext>
      </dgm:extLst>
    </dgm:pt>
    <dgm:pt modelId="{F0503A9B-4960-4B4F-9926-BD77EC476EE7}" type="pres">
      <dgm:prSet presAssocID="{342D9EF2-5285-49FD-B324-0BD87936A532}" presName="spaceRect" presStyleCnt="0"/>
      <dgm:spPr/>
    </dgm:pt>
    <dgm:pt modelId="{C4FDED47-D531-406C-B474-86BCC798A50E}" type="pres">
      <dgm:prSet presAssocID="{342D9EF2-5285-49FD-B324-0BD87936A532}" presName="parTx" presStyleLbl="revTx" presStyleIdx="0" presStyleCnt="4">
        <dgm:presLayoutVars>
          <dgm:chMax val="0"/>
          <dgm:chPref val="0"/>
        </dgm:presLayoutVars>
      </dgm:prSet>
      <dgm:spPr/>
    </dgm:pt>
    <dgm:pt modelId="{3F1CE909-86D6-4B14-B245-036F39BECA52}" type="pres">
      <dgm:prSet presAssocID="{13376257-1543-4887-94AB-06AF53106BAD}" presName="sibTrans" presStyleCnt="0"/>
      <dgm:spPr/>
    </dgm:pt>
    <dgm:pt modelId="{4DAE1FD8-9271-4A10-9D56-D35FF8ED4879}" type="pres">
      <dgm:prSet presAssocID="{F3B5AC77-E3D0-48F3-A423-1E3BB74220CF}" presName="compNode" presStyleCnt="0"/>
      <dgm:spPr/>
    </dgm:pt>
    <dgm:pt modelId="{50922EA7-1926-42A8-A025-C20519FC5A6A}" type="pres">
      <dgm:prSet presAssocID="{F3B5AC77-E3D0-48F3-A423-1E3BB74220CF}" presName="bgRect" presStyleLbl="bgShp" presStyleIdx="1" presStyleCnt="4"/>
      <dgm:spPr/>
    </dgm:pt>
    <dgm:pt modelId="{AA6E58EC-0321-4230-BB1E-FCF13C1BEE24}" type="pres">
      <dgm:prSet presAssocID="{F3B5AC77-E3D0-48F3-A423-1E3BB74220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073FCD3-8F4B-4142-8779-5F451365F4D2}" type="pres">
      <dgm:prSet presAssocID="{F3B5AC77-E3D0-48F3-A423-1E3BB74220CF}" presName="spaceRect" presStyleCnt="0"/>
      <dgm:spPr/>
    </dgm:pt>
    <dgm:pt modelId="{2DB29A66-CE60-4C67-8A32-9F37B4298B86}" type="pres">
      <dgm:prSet presAssocID="{F3B5AC77-E3D0-48F3-A423-1E3BB74220CF}" presName="parTx" presStyleLbl="revTx" presStyleIdx="1" presStyleCnt="4">
        <dgm:presLayoutVars>
          <dgm:chMax val="0"/>
          <dgm:chPref val="0"/>
        </dgm:presLayoutVars>
      </dgm:prSet>
      <dgm:spPr/>
    </dgm:pt>
    <dgm:pt modelId="{82455EE5-7C0D-4794-907E-F41EB4986489}" type="pres">
      <dgm:prSet presAssocID="{FB3E4526-5B28-47AC-8098-711B4EACF428}" presName="sibTrans" presStyleCnt="0"/>
      <dgm:spPr/>
    </dgm:pt>
    <dgm:pt modelId="{FF67AF65-A8CE-4356-B486-3874F66D22BD}" type="pres">
      <dgm:prSet presAssocID="{2B9C32DE-9AD0-410A-977C-48DF07976E51}" presName="compNode" presStyleCnt="0"/>
      <dgm:spPr/>
    </dgm:pt>
    <dgm:pt modelId="{6F3D7BCD-1C18-4D1A-93B3-FAA2EF1E9F0D}" type="pres">
      <dgm:prSet presAssocID="{2B9C32DE-9AD0-410A-977C-48DF07976E51}" presName="bgRect" presStyleLbl="bgShp" presStyleIdx="2" presStyleCnt="4"/>
      <dgm:spPr/>
    </dgm:pt>
    <dgm:pt modelId="{367AF8F6-BE7E-4F74-B5AB-D32134F9D6CA}" type="pres">
      <dgm:prSet presAssocID="{2B9C32DE-9AD0-410A-977C-48DF07976E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508F14E-86BB-4A0B-9C2F-09C5EEF9FD9C}" type="pres">
      <dgm:prSet presAssocID="{2B9C32DE-9AD0-410A-977C-48DF07976E51}" presName="spaceRect" presStyleCnt="0"/>
      <dgm:spPr/>
    </dgm:pt>
    <dgm:pt modelId="{B54C0D43-3608-49E9-A426-E74E9B59B7F9}" type="pres">
      <dgm:prSet presAssocID="{2B9C32DE-9AD0-410A-977C-48DF07976E51}" presName="parTx" presStyleLbl="revTx" presStyleIdx="2" presStyleCnt="4">
        <dgm:presLayoutVars>
          <dgm:chMax val="0"/>
          <dgm:chPref val="0"/>
        </dgm:presLayoutVars>
      </dgm:prSet>
      <dgm:spPr/>
    </dgm:pt>
    <dgm:pt modelId="{EAD8FA55-DA69-4883-B37B-1F8D0013312E}" type="pres">
      <dgm:prSet presAssocID="{2F115491-29D3-4248-96ED-C31C4F010757}" presName="sibTrans" presStyleCnt="0"/>
      <dgm:spPr/>
    </dgm:pt>
    <dgm:pt modelId="{AEAF5B0C-42E8-46D9-B3A3-821BACC37D47}" type="pres">
      <dgm:prSet presAssocID="{EAB73544-FA2B-4254-9614-0A54C032508C}" presName="compNode" presStyleCnt="0"/>
      <dgm:spPr/>
    </dgm:pt>
    <dgm:pt modelId="{E2B633C2-08B8-46D1-BCE5-052438C47969}" type="pres">
      <dgm:prSet presAssocID="{EAB73544-FA2B-4254-9614-0A54C032508C}" presName="bgRect" presStyleLbl="bgShp" presStyleIdx="3" presStyleCnt="4"/>
      <dgm:spPr/>
    </dgm:pt>
    <dgm:pt modelId="{F1E126E5-A105-47B2-BD4E-35863F23B4A2}" type="pres">
      <dgm:prSet presAssocID="{EAB73544-FA2B-4254-9614-0A54C03250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6F22C4B0-9E43-4F58-A49C-37B8019C54D6}" type="pres">
      <dgm:prSet presAssocID="{EAB73544-FA2B-4254-9614-0A54C032508C}" presName="spaceRect" presStyleCnt="0"/>
      <dgm:spPr/>
    </dgm:pt>
    <dgm:pt modelId="{5DA65961-121B-4370-9596-56842606A245}" type="pres">
      <dgm:prSet presAssocID="{EAB73544-FA2B-4254-9614-0A54C03250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B0D11F-3654-48D3-8445-1D24BA8A41CB}" srcId="{058B106F-32B1-4072-86A9-6A606618CDC1}" destId="{F3B5AC77-E3D0-48F3-A423-1E3BB74220CF}" srcOrd="1" destOrd="0" parTransId="{CB14FCFE-381E-4984-8809-0A913BC9D7A7}" sibTransId="{FB3E4526-5B28-47AC-8098-711B4EACF428}"/>
    <dgm:cxn modelId="{4455F925-3A1A-46C5-929B-D508CBB13CDF}" type="presOf" srcId="{342D9EF2-5285-49FD-B324-0BD87936A532}" destId="{C4FDED47-D531-406C-B474-86BCC798A50E}" srcOrd="0" destOrd="0" presId="urn:microsoft.com/office/officeart/2018/2/layout/IconVerticalSolidList"/>
    <dgm:cxn modelId="{A5850745-86DC-4A00-8A86-1B69EB2FBF92}" srcId="{058B106F-32B1-4072-86A9-6A606618CDC1}" destId="{2B9C32DE-9AD0-410A-977C-48DF07976E51}" srcOrd="2" destOrd="0" parTransId="{4EAABA8B-F44E-476C-99CF-91F88A45FF37}" sibTransId="{2F115491-29D3-4248-96ED-C31C4F010757}"/>
    <dgm:cxn modelId="{3B6E90AB-3B83-46DF-9345-78063D6DD822}" type="presOf" srcId="{F3B5AC77-E3D0-48F3-A423-1E3BB74220CF}" destId="{2DB29A66-CE60-4C67-8A32-9F37B4298B86}" srcOrd="0" destOrd="0" presId="urn:microsoft.com/office/officeart/2018/2/layout/IconVerticalSolidList"/>
    <dgm:cxn modelId="{6FDFD2B2-F96D-464C-8D7F-2FD1FAAB5F70}" srcId="{058B106F-32B1-4072-86A9-6A606618CDC1}" destId="{342D9EF2-5285-49FD-B324-0BD87936A532}" srcOrd="0" destOrd="0" parTransId="{30143D8B-59AE-4F18-A3C8-E410EEF98E61}" sibTransId="{13376257-1543-4887-94AB-06AF53106BAD}"/>
    <dgm:cxn modelId="{F380E3BB-E2B9-4CDD-9C59-6EAC92929751}" type="presOf" srcId="{058B106F-32B1-4072-86A9-6A606618CDC1}" destId="{E464A99A-41C6-43DE-BA3E-F59F201D9DF1}" srcOrd="0" destOrd="0" presId="urn:microsoft.com/office/officeart/2018/2/layout/IconVerticalSolidList"/>
    <dgm:cxn modelId="{F2A706EE-91C5-476A-B7AB-2BE76AD08DD6}" type="presOf" srcId="{2B9C32DE-9AD0-410A-977C-48DF07976E51}" destId="{B54C0D43-3608-49E9-A426-E74E9B59B7F9}" srcOrd="0" destOrd="0" presId="urn:microsoft.com/office/officeart/2018/2/layout/IconVerticalSolidList"/>
    <dgm:cxn modelId="{7AE1F0F1-1DC2-434B-BB27-11F8C36CA008}" srcId="{058B106F-32B1-4072-86A9-6A606618CDC1}" destId="{EAB73544-FA2B-4254-9614-0A54C032508C}" srcOrd="3" destOrd="0" parTransId="{6EEC06CA-1482-48DA-AB67-B06E7ADF9DDF}" sibTransId="{B541E1F3-1130-4605-AC72-990CEE17BE8D}"/>
    <dgm:cxn modelId="{791D2DFE-C67B-4917-B332-E2228EBFC7DF}" type="presOf" srcId="{EAB73544-FA2B-4254-9614-0A54C032508C}" destId="{5DA65961-121B-4370-9596-56842606A245}" srcOrd="0" destOrd="0" presId="urn:microsoft.com/office/officeart/2018/2/layout/IconVerticalSolidList"/>
    <dgm:cxn modelId="{817FD495-7300-4A1E-9AA5-D3E80C0081B8}" type="presParOf" srcId="{E464A99A-41C6-43DE-BA3E-F59F201D9DF1}" destId="{CC59EEBE-C7EB-44AE-BE98-2A237487E1E7}" srcOrd="0" destOrd="0" presId="urn:microsoft.com/office/officeart/2018/2/layout/IconVerticalSolidList"/>
    <dgm:cxn modelId="{2E724467-BF32-425D-BED1-51586F2C0A5F}" type="presParOf" srcId="{CC59EEBE-C7EB-44AE-BE98-2A237487E1E7}" destId="{7A015DE4-4943-4038-916D-5A0BB00F6CFE}" srcOrd="0" destOrd="0" presId="urn:microsoft.com/office/officeart/2018/2/layout/IconVerticalSolidList"/>
    <dgm:cxn modelId="{81E5B645-1A09-45BC-903A-5D6386C67B15}" type="presParOf" srcId="{CC59EEBE-C7EB-44AE-BE98-2A237487E1E7}" destId="{FAB8A698-46DB-4846-AA6E-53E12490E3C9}" srcOrd="1" destOrd="0" presId="urn:microsoft.com/office/officeart/2018/2/layout/IconVerticalSolidList"/>
    <dgm:cxn modelId="{63DC1D7F-7EA5-49A8-942F-1A1475172623}" type="presParOf" srcId="{CC59EEBE-C7EB-44AE-BE98-2A237487E1E7}" destId="{F0503A9B-4960-4B4F-9926-BD77EC476EE7}" srcOrd="2" destOrd="0" presId="urn:microsoft.com/office/officeart/2018/2/layout/IconVerticalSolidList"/>
    <dgm:cxn modelId="{EB735701-544B-4068-AD09-D6BB02CB6201}" type="presParOf" srcId="{CC59EEBE-C7EB-44AE-BE98-2A237487E1E7}" destId="{C4FDED47-D531-406C-B474-86BCC798A50E}" srcOrd="3" destOrd="0" presId="urn:microsoft.com/office/officeart/2018/2/layout/IconVerticalSolidList"/>
    <dgm:cxn modelId="{B9CBB5D8-95AA-4872-986F-236DAB69864A}" type="presParOf" srcId="{E464A99A-41C6-43DE-BA3E-F59F201D9DF1}" destId="{3F1CE909-86D6-4B14-B245-036F39BECA52}" srcOrd="1" destOrd="0" presId="urn:microsoft.com/office/officeart/2018/2/layout/IconVerticalSolidList"/>
    <dgm:cxn modelId="{E53A49D3-5F47-4427-801E-358BDF8E24F6}" type="presParOf" srcId="{E464A99A-41C6-43DE-BA3E-F59F201D9DF1}" destId="{4DAE1FD8-9271-4A10-9D56-D35FF8ED4879}" srcOrd="2" destOrd="0" presId="urn:microsoft.com/office/officeart/2018/2/layout/IconVerticalSolidList"/>
    <dgm:cxn modelId="{0776FC30-CB07-4D9A-8BB6-680AA9074707}" type="presParOf" srcId="{4DAE1FD8-9271-4A10-9D56-D35FF8ED4879}" destId="{50922EA7-1926-42A8-A025-C20519FC5A6A}" srcOrd="0" destOrd="0" presId="urn:microsoft.com/office/officeart/2018/2/layout/IconVerticalSolidList"/>
    <dgm:cxn modelId="{515E06DC-E734-4771-AEAC-6E5DA89A61ED}" type="presParOf" srcId="{4DAE1FD8-9271-4A10-9D56-D35FF8ED4879}" destId="{AA6E58EC-0321-4230-BB1E-FCF13C1BEE24}" srcOrd="1" destOrd="0" presId="urn:microsoft.com/office/officeart/2018/2/layout/IconVerticalSolidList"/>
    <dgm:cxn modelId="{23E36E04-2A82-4A7B-80D2-436E3E6AC939}" type="presParOf" srcId="{4DAE1FD8-9271-4A10-9D56-D35FF8ED4879}" destId="{D073FCD3-8F4B-4142-8779-5F451365F4D2}" srcOrd="2" destOrd="0" presId="urn:microsoft.com/office/officeart/2018/2/layout/IconVerticalSolidList"/>
    <dgm:cxn modelId="{CCD59945-DC8D-42F9-B040-DD9668E90603}" type="presParOf" srcId="{4DAE1FD8-9271-4A10-9D56-D35FF8ED4879}" destId="{2DB29A66-CE60-4C67-8A32-9F37B4298B86}" srcOrd="3" destOrd="0" presId="urn:microsoft.com/office/officeart/2018/2/layout/IconVerticalSolidList"/>
    <dgm:cxn modelId="{99CFE507-25B6-47F7-A06F-DB658ECF54C7}" type="presParOf" srcId="{E464A99A-41C6-43DE-BA3E-F59F201D9DF1}" destId="{82455EE5-7C0D-4794-907E-F41EB4986489}" srcOrd="3" destOrd="0" presId="urn:microsoft.com/office/officeart/2018/2/layout/IconVerticalSolidList"/>
    <dgm:cxn modelId="{5C80F99F-9D01-4D60-A471-5AAD103A2105}" type="presParOf" srcId="{E464A99A-41C6-43DE-BA3E-F59F201D9DF1}" destId="{FF67AF65-A8CE-4356-B486-3874F66D22BD}" srcOrd="4" destOrd="0" presId="urn:microsoft.com/office/officeart/2018/2/layout/IconVerticalSolidList"/>
    <dgm:cxn modelId="{395D6715-20BF-42BD-9327-897D71BC4FE9}" type="presParOf" srcId="{FF67AF65-A8CE-4356-B486-3874F66D22BD}" destId="{6F3D7BCD-1C18-4D1A-93B3-FAA2EF1E9F0D}" srcOrd="0" destOrd="0" presId="urn:microsoft.com/office/officeart/2018/2/layout/IconVerticalSolidList"/>
    <dgm:cxn modelId="{DD3B9CC6-4C8C-45B1-B323-3F651F5C10DA}" type="presParOf" srcId="{FF67AF65-A8CE-4356-B486-3874F66D22BD}" destId="{367AF8F6-BE7E-4F74-B5AB-D32134F9D6CA}" srcOrd="1" destOrd="0" presId="urn:microsoft.com/office/officeart/2018/2/layout/IconVerticalSolidList"/>
    <dgm:cxn modelId="{8E1517AD-56E9-4535-9F25-3A809C690A1B}" type="presParOf" srcId="{FF67AF65-A8CE-4356-B486-3874F66D22BD}" destId="{C508F14E-86BB-4A0B-9C2F-09C5EEF9FD9C}" srcOrd="2" destOrd="0" presId="urn:microsoft.com/office/officeart/2018/2/layout/IconVerticalSolidList"/>
    <dgm:cxn modelId="{DA0867FA-22B1-47DD-82D8-6B678FCBA78D}" type="presParOf" srcId="{FF67AF65-A8CE-4356-B486-3874F66D22BD}" destId="{B54C0D43-3608-49E9-A426-E74E9B59B7F9}" srcOrd="3" destOrd="0" presId="urn:microsoft.com/office/officeart/2018/2/layout/IconVerticalSolidList"/>
    <dgm:cxn modelId="{04FA0E27-A953-4E3F-B2B4-D8F7D5801EAE}" type="presParOf" srcId="{E464A99A-41C6-43DE-BA3E-F59F201D9DF1}" destId="{EAD8FA55-DA69-4883-B37B-1F8D0013312E}" srcOrd="5" destOrd="0" presId="urn:microsoft.com/office/officeart/2018/2/layout/IconVerticalSolidList"/>
    <dgm:cxn modelId="{53385D22-1045-4BBC-B7DA-E9903DA3ACDB}" type="presParOf" srcId="{E464A99A-41C6-43DE-BA3E-F59F201D9DF1}" destId="{AEAF5B0C-42E8-46D9-B3A3-821BACC37D47}" srcOrd="6" destOrd="0" presId="urn:microsoft.com/office/officeart/2018/2/layout/IconVerticalSolidList"/>
    <dgm:cxn modelId="{FAA351E8-CE71-4C8F-9CAD-BE530EECF926}" type="presParOf" srcId="{AEAF5B0C-42E8-46D9-B3A3-821BACC37D47}" destId="{E2B633C2-08B8-46D1-BCE5-052438C47969}" srcOrd="0" destOrd="0" presId="urn:microsoft.com/office/officeart/2018/2/layout/IconVerticalSolidList"/>
    <dgm:cxn modelId="{9CE340EE-CD51-4638-9661-58D56E79478B}" type="presParOf" srcId="{AEAF5B0C-42E8-46D9-B3A3-821BACC37D47}" destId="{F1E126E5-A105-47B2-BD4E-35863F23B4A2}" srcOrd="1" destOrd="0" presId="urn:microsoft.com/office/officeart/2018/2/layout/IconVerticalSolidList"/>
    <dgm:cxn modelId="{0FD88563-067A-40CF-8F3C-D6B974E8E050}" type="presParOf" srcId="{AEAF5B0C-42E8-46D9-B3A3-821BACC37D47}" destId="{6F22C4B0-9E43-4F58-A49C-37B8019C54D6}" srcOrd="2" destOrd="0" presId="urn:microsoft.com/office/officeart/2018/2/layout/IconVerticalSolidList"/>
    <dgm:cxn modelId="{2E1372CA-52BA-4EC8-A30E-012666313B23}" type="presParOf" srcId="{AEAF5B0C-42E8-46D9-B3A3-821BACC37D47}" destId="{5DA65961-121B-4370-9596-56842606A2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EF6A8-52F1-4A6F-88FE-C2953E6423A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F84A3-BA1B-4424-BB1B-913B6C501188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Cover</a:t>
          </a:r>
        </a:p>
      </dsp:txBody>
      <dsp:txXfrm>
        <a:off x="0" y="675"/>
        <a:ext cx="6900512" cy="790684"/>
      </dsp:txXfrm>
    </dsp:sp>
    <dsp:sp modelId="{4BCC8916-B4FA-4233-ADD7-288353B4D453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9F761-7E89-433F-8383-DC2196AA355A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Kata Pengantar</a:t>
          </a:r>
        </a:p>
      </dsp:txBody>
      <dsp:txXfrm>
        <a:off x="0" y="791359"/>
        <a:ext cx="6900512" cy="790684"/>
      </dsp:txXfrm>
    </dsp:sp>
    <dsp:sp modelId="{A037620B-E8E2-4E0F-9AB3-6346C88CF111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9B6D7-491A-407D-8E50-E8ED94C0F796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Daftar Isi</a:t>
          </a:r>
        </a:p>
      </dsp:txBody>
      <dsp:txXfrm>
        <a:off x="0" y="1582044"/>
        <a:ext cx="6900512" cy="790684"/>
      </dsp:txXfrm>
    </dsp:sp>
    <dsp:sp modelId="{6ACEC3F7-FF5B-407B-94CF-0DBB9678C130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8F19C-FA61-48AA-AA06-C742A4A9F942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Bab I – Pendahuluan</a:t>
          </a:r>
        </a:p>
      </dsp:txBody>
      <dsp:txXfrm>
        <a:off x="0" y="2372728"/>
        <a:ext cx="6900512" cy="790684"/>
      </dsp:txXfrm>
    </dsp:sp>
    <dsp:sp modelId="{A24811C4-F0AC-4F1B-BAE5-C117A3BDAE1E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31D56-E7D7-4145-A209-725DBF658567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Bab II – Pembahasan</a:t>
          </a:r>
        </a:p>
      </dsp:txBody>
      <dsp:txXfrm>
        <a:off x="0" y="3163412"/>
        <a:ext cx="6900512" cy="790684"/>
      </dsp:txXfrm>
    </dsp:sp>
    <dsp:sp modelId="{F945D262-61E1-4B2E-AB0A-CE57A5D9BA7D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8B308-E0A5-4766-ABB3-D68E8218F11B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Bab III – Penutup</a:t>
          </a:r>
        </a:p>
      </dsp:txBody>
      <dsp:txXfrm>
        <a:off x="0" y="3954096"/>
        <a:ext cx="6900512" cy="790684"/>
      </dsp:txXfrm>
    </dsp:sp>
    <dsp:sp modelId="{7734062F-37ED-4DD7-834F-8C5E83A30A89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217D7-A655-4B72-BD3B-DB3CA48B4CD3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Daftar Pustaka</a:t>
          </a:r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9E15A-9E87-4B71-BDC7-B91C73D72C8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2DD99-B0AB-4496-A121-5F747F041FD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Judul Makalah</a:t>
          </a:r>
        </a:p>
      </dsp:txBody>
      <dsp:txXfrm>
        <a:off x="0" y="0"/>
        <a:ext cx="6900512" cy="1384035"/>
      </dsp:txXfrm>
    </dsp:sp>
    <dsp:sp modelId="{A65C0658-786B-4272-9BF5-41B4E2791FC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218AE-20CC-4062-A949-078BE6C2378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Nama Penulis Makalah (Anggota Kelompok)</a:t>
          </a:r>
        </a:p>
      </dsp:txBody>
      <dsp:txXfrm>
        <a:off x="0" y="1384035"/>
        <a:ext cx="6900512" cy="1384035"/>
      </dsp:txXfrm>
    </dsp:sp>
    <dsp:sp modelId="{C8A6F9B9-03A2-4B20-A3CC-501998DEDF1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ABDFB-C358-40A6-A4CF-F1C513D0F88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Logo Universitas</a:t>
          </a:r>
        </a:p>
      </dsp:txBody>
      <dsp:txXfrm>
        <a:off x="0" y="2768070"/>
        <a:ext cx="6900512" cy="1384035"/>
      </dsp:txXfrm>
    </dsp:sp>
    <dsp:sp modelId="{C5DF8D2C-93BA-494F-A5B3-8C6922C0FF1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9BA21-9333-45EE-A1C5-AE073CF6E3F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Nama Program Studi, Fakultas, Universitas, Wilayah dan Tahun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4E16F-0735-4BEA-8D3E-A603E04873C0}">
      <dsp:nvSpPr>
        <dsp:cNvPr id="0" name=""/>
        <dsp:cNvSpPr/>
      </dsp:nvSpPr>
      <dsp:spPr>
        <a:xfrm>
          <a:off x="545672" y="1800"/>
          <a:ext cx="2766269" cy="1659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Kalimat-kalimat</a:t>
          </a:r>
          <a:r>
            <a:rPr lang="en-US" sz="2300" kern="1200" dirty="0"/>
            <a:t> Syukur </a:t>
          </a:r>
          <a:r>
            <a:rPr lang="en-US" sz="2300" kern="1200" dirty="0" err="1"/>
            <a:t>kepada</a:t>
          </a:r>
          <a:r>
            <a:rPr lang="en-US" sz="2300" kern="1200" dirty="0"/>
            <a:t> Allah </a:t>
          </a:r>
          <a:r>
            <a:rPr lang="en-US" sz="2300" kern="1200" dirty="0" err="1"/>
            <a:t>Swt</a:t>
          </a:r>
          <a:endParaRPr lang="en-US" sz="2300" kern="1200" dirty="0"/>
        </a:p>
      </dsp:txBody>
      <dsp:txXfrm>
        <a:off x="545672" y="1800"/>
        <a:ext cx="2766269" cy="1659761"/>
      </dsp:txXfrm>
    </dsp:sp>
    <dsp:sp modelId="{0078C065-6B59-4A7C-B5B2-9CEC82733A2C}">
      <dsp:nvSpPr>
        <dsp:cNvPr id="0" name=""/>
        <dsp:cNvSpPr/>
      </dsp:nvSpPr>
      <dsp:spPr>
        <a:xfrm>
          <a:off x="3588569" y="1800"/>
          <a:ext cx="2766269" cy="1659761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Ucapan terima kasih kepada semua pihak yang berperan dalam peyusunan makalah</a:t>
          </a:r>
        </a:p>
      </dsp:txBody>
      <dsp:txXfrm>
        <a:off x="3588569" y="1800"/>
        <a:ext cx="2766269" cy="1659761"/>
      </dsp:txXfrm>
    </dsp:sp>
    <dsp:sp modelId="{FC63332C-405A-41B2-A8FE-694D51E3E041}">
      <dsp:nvSpPr>
        <dsp:cNvPr id="0" name=""/>
        <dsp:cNvSpPr/>
      </dsp:nvSpPr>
      <dsp:spPr>
        <a:xfrm>
          <a:off x="545672" y="1938189"/>
          <a:ext cx="2766269" cy="165976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Alasan pembuatan makalah</a:t>
          </a:r>
        </a:p>
      </dsp:txBody>
      <dsp:txXfrm>
        <a:off x="545672" y="1938189"/>
        <a:ext cx="2766269" cy="1659761"/>
      </dsp:txXfrm>
    </dsp:sp>
    <dsp:sp modelId="{8DE554B0-048C-45E4-ABF9-E5FCA27453B1}">
      <dsp:nvSpPr>
        <dsp:cNvPr id="0" name=""/>
        <dsp:cNvSpPr/>
      </dsp:nvSpPr>
      <dsp:spPr>
        <a:xfrm>
          <a:off x="3588569" y="1938189"/>
          <a:ext cx="2766269" cy="1659761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Harapan dan juga kesedian menerima kritik dan saran</a:t>
          </a:r>
        </a:p>
      </dsp:txBody>
      <dsp:txXfrm>
        <a:off x="3588569" y="1938189"/>
        <a:ext cx="2766269" cy="1659761"/>
      </dsp:txXfrm>
    </dsp:sp>
    <dsp:sp modelId="{7EBFDEFD-A38C-44A5-BAFA-210FDEF94145}">
      <dsp:nvSpPr>
        <dsp:cNvPr id="0" name=""/>
        <dsp:cNvSpPr/>
      </dsp:nvSpPr>
      <dsp:spPr>
        <a:xfrm>
          <a:off x="2141257" y="3876379"/>
          <a:ext cx="2766269" cy="165976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Penutup</a:t>
          </a:r>
          <a:r>
            <a:rPr lang="en-US" sz="2300" kern="1200" dirty="0"/>
            <a:t> </a:t>
          </a:r>
        </a:p>
      </dsp:txBody>
      <dsp:txXfrm>
        <a:off x="2141257" y="3876379"/>
        <a:ext cx="2766269" cy="1659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DAA9E-9A5E-47DC-8776-97F3009FFA60}">
      <dsp:nvSpPr>
        <dsp:cNvPr id="0" name=""/>
        <dsp:cNvSpPr/>
      </dsp:nvSpPr>
      <dsp:spPr>
        <a:xfrm>
          <a:off x="0" y="765364"/>
          <a:ext cx="6651253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Latar</a:t>
          </a:r>
          <a:r>
            <a:rPr lang="en-US" sz="4900" kern="1200" dirty="0"/>
            <a:t> </a:t>
          </a:r>
          <a:r>
            <a:rPr lang="en-US" sz="4900" kern="1200" dirty="0" err="1"/>
            <a:t>Belakang</a:t>
          </a:r>
          <a:r>
            <a:rPr lang="en-US" sz="4900" kern="1200" dirty="0"/>
            <a:t> </a:t>
          </a:r>
          <a:r>
            <a:rPr lang="en-US" sz="4900" kern="1200" dirty="0" err="1"/>
            <a:t>Masalah</a:t>
          </a:r>
          <a:endParaRPr lang="en-US" sz="4900" kern="1200" dirty="0"/>
        </a:p>
      </dsp:txBody>
      <dsp:txXfrm>
        <a:off x="57372" y="822736"/>
        <a:ext cx="6536509" cy="1060520"/>
      </dsp:txXfrm>
    </dsp:sp>
    <dsp:sp modelId="{F16920E6-CD5B-4934-9571-275CCD8B0217}">
      <dsp:nvSpPr>
        <dsp:cNvPr id="0" name=""/>
        <dsp:cNvSpPr/>
      </dsp:nvSpPr>
      <dsp:spPr>
        <a:xfrm>
          <a:off x="0" y="2081749"/>
          <a:ext cx="6651253" cy="117526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Tujuan</a:t>
          </a:r>
          <a:r>
            <a:rPr lang="en-US" sz="4900" kern="1200" dirty="0"/>
            <a:t> </a:t>
          </a:r>
        </a:p>
      </dsp:txBody>
      <dsp:txXfrm>
        <a:off x="57372" y="2139121"/>
        <a:ext cx="6536509" cy="1060520"/>
      </dsp:txXfrm>
    </dsp:sp>
    <dsp:sp modelId="{8E7BD8AC-6EF3-4AED-99B1-B21B674D0373}">
      <dsp:nvSpPr>
        <dsp:cNvPr id="0" name=""/>
        <dsp:cNvSpPr/>
      </dsp:nvSpPr>
      <dsp:spPr>
        <a:xfrm>
          <a:off x="0" y="3398134"/>
          <a:ext cx="6651253" cy="117526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Ruang </a:t>
          </a:r>
          <a:r>
            <a:rPr lang="en-US" sz="4900" kern="1200" dirty="0" err="1"/>
            <a:t>Lingkup</a:t>
          </a:r>
          <a:r>
            <a:rPr lang="en-US" sz="4900" kern="1200" dirty="0"/>
            <a:t> </a:t>
          </a:r>
          <a:r>
            <a:rPr lang="en-US" sz="4900" kern="1200" dirty="0" err="1"/>
            <a:t>Materi</a:t>
          </a:r>
          <a:endParaRPr lang="en-US" sz="4900" kern="1200" dirty="0"/>
        </a:p>
      </dsp:txBody>
      <dsp:txXfrm>
        <a:off x="57372" y="3455506"/>
        <a:ext cx="6536509" cy="1060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718C-4615-427A-8B56-6077359688C2}">
      <dsp:nvSpPr>
        <dsp:cNvPr id="0" name=""/>
        <dsp:cNvSpPr/>
      </dsp:nvSpPr>
      <dsp:spPr>
        <a:xfrm>
          <a:off x="0" y="1099718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Kesimpulan</a:t>
          </a:r>
        </a:p>
      </dsp:txBody>
      <dsp:txXfrm>
        <a:off x="76105" y="1175823"/>
        <a:ext cx="6111430" cy="1406815"/>
      </dsp:txXfrm>
    </dsp:sp>
    <dsp:sp modelId="{DFCB5C7D-D780-458E-9032-07F008691F03}">
      <dsp:nvSpPr>
        <dsp:cNvPr id="0" name=""/>
        <dsp:cNvSpPr/>
      </dsp:nvSpPr>
      <dsp:spPr>
        <a:xfrm>
          <a:off x="0" y="2845944"/>
          <a:ext cx="6263640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Saran</a:t>
          </a:r>
        </a:p>
      </dsp:txBody>
      <dsp:txXfrm>
        <a:off x="76105" y="2922049"/>
        <a:ext cx="6111430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15DE4-4943-4038-916D-5A0BB00F6CFE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A698-46DB-4846-AA6E-53E12490E3C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ED47-D531-406C-B474-86BCC798A50E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Referensi</a:t>
          </a:r>
          <a:r>
            <a:rPr lang="en-US" sz="1900" kern="1200" dirty="0"/>
            <a:t> Dari </a:t>
          </a:r>
          <a:r>
            <a:rPr lang="en-US" sz="1900" kern="1200" dirty="0" err="1"/>
            <a:t>Semua</a:t>
          </a:r>
          <a:r>
            <a:rPr lang="en-US" sz="1900" kern="1200" dirty="0"/>
            <a:t> </a:t>
          </a:r>
          <a:r>
            <a:rPr lang="en-US" sz="1900" kern="1200" dirty="0" err="1"/>
            <a:t>Sumber</a:t>
          </a:r>
          <a:r>
            <a:rPr lang="en-US" sz="1900" kern="1200" dirty="0"/>
            <a:t> Isi </a:t>
          </a:r>
          <a:r>
            <a:rPr lang="en-US" sz="1900" kern="1200" dirty="0" err="1"/>
            <a:t>Makalah</a:t>
          </a:r>
          <a:endParaRPr lang="en-US" sz="1900" kern="1200" dirty="0"/>
        </a:p>
      </dsp:txBody>
      <dsp:txXfrm>
        <a:off x="1339618" y="2288"/>
        <a:ext cx="5024605" cy="1159843"/>
      </dsp:txXfrm>
    </dsp:sp>
    <dsp:sp modelId="{50922EA7-1926-42A8-A025-C20519FC5A6A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E58EC-0321-4230-BB1E-FCF13C1BEE24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29A66-CE60-4C67-8A32-9F37B4298B8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Buku</a:t>
          </a:r>
          <a:r>
            <a:rPr lang="en-US" sz="1900" kern="1200" dirty="0"/>
            <a:t>, </a:t>
          </a:r>
          <a:r>
            <a:rPr lang="en-US" sz="1900" kern="1200" dirty="0" err="1"/>
            <a:t>Jurnal</a:t>
          </a:r>
          <a:r>
            <a:rPr lang="en-US" sz="1900" kern="1200" dirty="0"/>
            <a:t>, Internet</a:t>
          </a:r>
        </a:p>
      </dsp:txBody>
      <dsp:txXfrm>
        <a:off x="1339618" y="1452092"/>
        <a:ext cx="5024605" cy="1159843"/>
      </dsp:txXfrm>
    </dsp:sp>
    <dsp:sp modelId="{6F3D7BCD-1C18-4D1A-93B3-FAA2EF1E9F0D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AF8F6-BE7E-4F74-B5AB-D32134F9D6C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C0D43-3608-49E9-A426-E74E9B59B7F9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Dalam</a:t>
          </a:r>
          <a:r>
            <a:rPr lang="en-US" sz="1900" kern="1200" dirty="0"/>
            <a:t> </a:t>
          </a:r>
          <a:r>
            <a:rPr lang="en-US" sz="1900" kern="1200" dirty="0" err="1"/>
            <a:t>Penulisan</a:t>
          </a:r>
          <a:r>
            <a:rPr lang="en-US" sz="1900" kern="1200" dirty="0"/>
            <a:t> Daftar Pustaka Jangan Sampai Ada Yang </a:t>
          </a:r>
          <a:r>
            <a:rPr lang="en-US" sz="1900" kern="1200" dirty="0" err="1"/>
            <a:t>Terlewatkan,mulai</a:t>
          </a:r>
          <a:r>
            <a:rPr lang="en-US" sz="1900" kern="1200" dirty="0"/>
            <a:t> Dari Nama, </a:t>
          </a:r>
          <a:r>
            <a:rPr lang="en-US" sz="1900" kern="1200" dirty="0" err="1"/>
            <a:t>Sumber</a:t>
          </a:r>
          <a:r>
            <a:rPr lang="en-US" sz="1900" kern="1200" dirty="0"/>
            <a:t> Dari Mana, </a:t>
          </a:r>
          <a:r>
            <a:rPr lang="en-US" sz="1900" kern="1200" dirty="0" err="1"/>
            <a:t>Tanggal</a:t>
          </a:r>
          <a:r>
            <a:rPr lang="en-US" sz="1900" kern="1200" dirty="0"/>
            <a:t> </a:t>
          </a:r>
          <a:r>
            <a:rPr lang="en-US" sz="1900" kern="1200" dirty="0" err="1"/>
            <a:t>Pengambilan</a:t>
          </a:r>
          <a:r>
            <a:rPr lang="en-US" sz="1900" kern="1200" dirty="0"/>
            <a:t> </a:t>
          </a:r>
          <a:r>
            <a:rPr lang="en-US" sz="1900" kern="1200" dirty="0" err="1"/>
            <a:t>Sumber</a:t>
          </a:r>
          <a:endParaRPr lang="en-US" sz="1900" kern="1200" dirty="0"/>
        </a:p>
      </dsp:txBody>
      <dsp:txXfrm>
        <a:off x="1339618" y="2901896"/>
        <a:ext cx="5024605" cy="1159843"/>
      </dsp:txXfrm>
    </dsp:sp>
    <dsp:sp modelId="{E2B633C2-08B8-46D1-BCE5-052438C47969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126E5-A105-47B2-BD4E-35863F23B4A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65961-121B-4370-9596-56842606A245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Dalam</a:t>
          </a:r>
          <a:r>
            <a:rPr lang="en-US" sz="1900" kern="1200" dirty="0"/>
            <a:t> </a:t>
          </a:r>
          <a:r>
            <a:rPr lang="en-US" sz="1900" kern="1200" dirty="0" err="1"/>
            <a:t>Penulisan</a:t>
          </a:r>
          <a:r>
            <a:rPr lang="en-US" sz="1900" kern="1200" dirty="0"/>
            <a:t> Daftar Pustaka Harus </a:t>
          </a:r>
          <a:r>
            <a:rPr lang="en-US" sz="1900" kern="1200" dirty="0" err="1"/>
            <a:t>Lengkap</a:t>
          </a:r>
          <a:r>
            <a:rPr lang="en-US" sz="1900" kern="1200" dirty="0"/>
            <a:t> Dan </a:t>
          </a:r>
          <a:r>
            <a:rPr lang="en-US" sz="1900" kern="1200" dirty="0" err="1"/>
            <a:t>Mengikuti</a:t>
          </a:r>
          <a:r>
            <a:rPr lang="en-US" sz="1900" kern="1200" dirty="0"/>
            <a:t> </a:t>
          </a:r>
          <a:r>
            <a:rPr lang="en-US" sz="1900" kern="1200" dirty="0" err="1"/>
            <a:t>Denganpenulisan</a:t>
          </a:r>
          <a:r>
            <a:rPr lang="en-US" sz="1900" kern="1200" dirty="0"/>
            <a:t> Bahasa Indonesia Yang </a:t>
          </a:r>
          <a:r>
            <a:rPr lang="en-US" sz="1900" kern="1200" dirty="0" err="1"/>
            <a:t>Baik</a:t>
          </a:r>
          <a:r>
            <a:rPr lang="en-US" sz="1900" kern="1200" dirty="0"/>
            <a:t> Dan </a:t>
          </a:r>
          <a:r>
            <a:rPr lang="en-US" sz="1900" kern="1200" dirty="0" err="1"/>
            <a:t>Benar</a:t>
          </a:r>
          <a:r>
            <a:rPr lang="en-US" sz="1900" kern="1200" dirty="0"/>
            <a:t>. 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77C151-322B-552E-D27A-FE787E81C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3DB1D9D-4948-D923-4E53-B6E7D717F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DAED52D-FEF5-1733-06A1-B06BCCAE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5135967-0F08-1AC1-3892-7B62B529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399639A-4C90-C1C2-BD47-1C65CEE0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BABAD2-6BC5-38C5-E130-A353FDCE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335E635A-C462-5BC2-BD62-F32AE428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5B503D3-26FF-52BC-F243-07E297C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C7FC513-5A70-4B8D-DAB6-33FF884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F43B509-F0AB-898E-1A3E-18E2DDFE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EF9026D1-D508-10DB-72D3-66A55353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E5D08F4-CC1E-F6EC-8034-CE02386B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8B0ECFF-A786-8E45-C781-A234A04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B76FD32-8978-08B7-7297-8F468FCB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23C694E-87D8-0610-9B79-742BA6D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6C5554-605E-8F78-4DA4-7D4C85E5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A952626-81C7-008F-845C-CD6F732E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4F1479E-8E06-9D4C-F554-B09FF487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9DA45B8-976D-2AEF-28E9-258BC846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23D5D8A-FE81-2EA4-0F92-273F49C5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BB8315-DA07-0055-CC68-B667E591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9ABB437-2FF1-82AA-5EA5-E629FCAC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72A57F7-FFE9-4D20-526A-8A19EC82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09C81CE-7854-3D17-3724-98A5F1B9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54AAF61-3B77-25CE-9E93-5C0FE6D3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C069C9-59F6-7457-DA5C-08999775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A8AEE80-8100-307F-5D83-45B7E01A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41D7D6D6-CB8D-E285-5CE6-6AB1EEDB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F202BBA-E53C-D393-1A30-AA9236A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4937185-5097-5F90-4F03-D041E816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4759C7A-E27B-778C-9128-5176DF46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62BA6D-4577-4189-3578-F802B72A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D4FAAED-4E74-EC10-3FF3-D001AFFE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089F372-C9FF-B473-17A1-7BD3A3CD6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7034DE3-B364-8F63-931D-B0AA16398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A420048E-188B-2C06-33A9-771045FE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F005341C-7762-5540-CF65-C7A7F680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DE22DDB1-CAFA-41E2-DB5B-CA797E7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ADAED84-B327-2019-1521-3744A28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7BFD46-9C32-0869-CEBB-3F003C11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AF6144D-E0D1-66A2-AE89-4BBB716C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0F83D92-879E-075B-2699-10BDEC84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1708707-7677-DEE0-A58F-259CE886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520B784-1048-9270-FAFB-F2CA73A6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16DF126-5296-B6EB-D2C3-82CD8BBB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226490E-CD2D-3320-10ED-F2CC0EE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47B5B0-8DFB-A97A-3DED-AF505C2D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380DCB9-DE68-4F73-19EA-3B33A29E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03446E9-C561-70D4-44A8-1ED7B1957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D977519-B4A8-C5FA-3286-EC61053D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DF43654-3995-A3AB-F2FD-A6C84306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4916EC0-032B-F87D-3689-E4503CC4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82F718-57DD-779B-C430-283072FB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DBFD42D-1DF0-9212-C557-15B612795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0BB8112-ABCA-0B42-295E-A14BDE22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D372688-6565-B40E-313B-A7F0F020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AD2C8EC-1004-6CBE-22E7-CDDDF012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5A0B12D-A46E-B27F-18AB-2AA98DA9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3201BCD-0ADF-3675-3659-7C3AC34E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AE3F503-F0E8-F5F3-2782-E9964E0B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4C10C6-831B-6F20-15CF-65DED64AA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F6C-996D-4D7A-82CB-C1A02019489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2B1C469-5D49-D2B5-9EDD-0A46B3F30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742130-9384-7C31-A82D-B03AC705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1360-3584-481C-A30E-2112641EA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A23B0EAC-BEB8-CFD7-8C91-3AFEDDC0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Prasyarat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Pembuatan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Makalah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3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B6DA17B-6A77-FDE4-468A-2168542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Makalah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mpungan Konten 2">
            <a:extLst>
              <a:ext uri="{FF2B5EF4-FFF2-40B4-BE49-F238E27FC236}">
                <a16:creationId xmlns:a16="http://schemas.microsoft.com/office/drawing/2014/main" id="{F1A0A98F-F64B-37BA-7BBB-10279AD34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803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62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605EDC4-5FB0-06C3-5E84-CC8C2BD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Cover</a:t>
            </a:r>
            <a:br>
              <a:rPr lang="en-US" sz="5400" dirty="0"/>
            </a:br>
            <a:r>
              <a:rPr lang="en-US" sz="5400" dirty="0"/>
              <a:t>(</a:t>
            </a:r>
            <a:r>
              <a:rPr lang="en-US" sz="5400" dirty="0" err="1"/>
              <a:t>Sampul</a:t>
            </a:r>
            <a:r>
              <a:rPr lang="en-US" sz="5400" dirty="0"/>
              <a:t> </a:t>
            </a:r>
            <a:r>
              <a:rPr lang="en-US" sz="5400" dirty="0" err="1"/>
              <a:t>Depan</a:t>
            </a:r>
            <a:r>
              <a:rPr lang="en-US" sz="5400" dirty="0"/>
              <a:t>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mpungan Konten 2">
            <a:extLst>
              <a:ext uri="{FF2B5EF4-FFF2-40B4-BE49-F238E27FC236}">
                <a16:creationId xmlns:a16="http://schemas.microsoft.com/office/drawing/2014/main" id="{CAF88B1D-0D35-1E5A-A19F-766107876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4351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4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3185CEE-ED82-0655-0803-8925B1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Kata </a:t>
            </a:r>
            <a:r>
              <a:rPr lang="en-US" sz="5400" dirty="0" err="1"/>
              <a:t>Pengantar</a:t>
            </a:r>
            <a:endParaRPr lang="en-US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mpungan Konten 2">
            <a:extLst>
              <a:ext uri="{FF2B5EF4-FFF2-40B4-BE49-F238E27FC236}">
                <a16:creationId xmlns:a16="http://schemas.microsoft.com/office/drawing/2014/main" id="{36AAD2BB-3B1B-A683-6E68-616AABFFE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734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5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BA6620F-A4E5-7E3B-0076-42A7DAE0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79" y="677008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BAB I - </a:t>
            </a:r>
            <a:r>
              <a:rPr lang="en-US" dirty="0" err="1"/>
              <a:t>Pendahuluan</a:t>
            </a:r>
            <a:endParaRPr lang="en-US" dirty="0"/>
          </a:p>
        </p:txBody>
      </p:sp>
      <p:graphicFrame>
        <p:nvGraphicFramePr>
          <p:cNvPr id="15" name="Tampungan Konten 2">
            <a:extLst>
              <a:ext uri="{FF2B5EF4-FFF2-40B4-BE49-F238E27FC236}">
                <a16:creationId xmlns:a16="http://schemas.microsoft.com/office/drawing/2014/main" id="{395E5FD6-19EF-1694-1D0E-9E2D5D1BA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41763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0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0BECD1C7-7444-1A61-4753-3F93B3FF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Bab II -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Pembahasan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33268-8B94-45B3-5C13-D4E250A2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86" y="713313"/>
            <a:ext cx="4063314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Pembahasan</a:t>
            </a:r>
            <a:r>
              <a:rPr lang="en-US" sz="3600" dirty="0"/>
              <a:t> </a:t>
            </a:r>
            <a:r>
              <a:rPr lang="en-US" sz="3600" dirty="0" err="1"/>
              <a:t>Materi-materi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03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CBC02A5-BF53-EF3D-CD32-103B6E01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BAB III - </a:t>
            </a:r>
            <a:r>
              <a:rPr lang="en-US" sz="5200" dirty="0" err="1"/>
              <a:t>Penutup</a:t>
            </a:r>
            <a:endParaRPr lang="en-US" sz="5200" dirty="0"/>
          </a:p>
        </p:txBody>
      </p:sp>
      <p:graphicFrame>
        <p:nvGraphicFramePr>
          <p:cNvPr id="5" name="Tampungan Konten 2">
            <a:extLst>
              <a:ext uri="{FF2B5EF4-FFF2-40B4-BE49-F238E27FC236}">
                <a16:creationId xmlns:a16="http://schemas.microsoft.com/office/drawing/2014/main" id="{805AC9E4-F217-F082-1D7E-993B09BE4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6598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21F1B29-6344-90E0-AAC4-8DB8168E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DAFTAR PUSTAKA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mpungan Konten 2">
            <a:extLst>
              <a:ext uri="{FF2B5EF4-FFF2-40B4-BE49-F238E27FC236}">
                <a16:creationId xmlns:a16="http://schemas.microsoft.com/office/drawing/2014/main" id="{A71D9BAE-8EBF-80EE-CABE-25B9EA99E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440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2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</Words>
  <Application>Microsoft Office PowerPoint</Application>
  <PresentationFormat>Layar Lebar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Office</vt:lpstr>
      <vt:lpstr>Prasyarat Pembuatan Makalah</vt:lpstr>
      <vt:lpstr>Makalah</vt:lpstr>
      <vt:lpstr>Cover (Sampul Depan)</vt:lpstr>
      <vt:lpstr>Kata Pengantar</vt:lpstr>
      <vt:lpstr>BAB I - Pendahuluan</vt:lpstr>
      <vt:lpstr>Bab II - Pembahasan</vt:lpstr>
      <vt:lpstr>BAB III - Penutup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Prasyarat Pembuatan Makalah</dc:title>
  <dc:creator>Dian Agustini</dc:creator>
  <cp:lastModifiedBy>Dian Agustini</cp:lastModifiedBy>
  <cp:revision>6</cp:revision>
  <dcterms:created xsi:type="dcterms:W3CDTF">2023-10-09T01:26:53Z</dcterms:created>
  <dcterms:modified xsi:type="dcterms:W3CDTF">2023-10-09T01:47:06Z</dcterms:modified>
</cp:coreProperties>
</file>