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8" r:id="rId11"/>
    <p:sldId id="267" r:id="rId12"/>
    <p:sldId id="269" r:id="rId13"/>
    <p:sldId id="278" r:id="rId14"/>
    <p:sldId id="271" r:id="rId15"/>
    <p:sldId id="277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Didact Gothic" panose="020F0502020204030204" pitchFamily="2" charset="0"/>
      <p:regular r:id="rId22"/>
    </p:embeddedFont>
    <p:embeddedFont>
      <p:font typeface="DM Sans" pitchFamily="2" charset="0"/>
      <p:regular r:id="rId23"/>
      <p:bold r:id="rId24"/>
      <p:italic r:id="rId25"/>
      <p:boldItalic r:id="rId26"/>
    </p:embeddedFont>
    <p:embeddedFont>
      <p:font typeface="DM Sans Black" panose="020B0604020202020204" charset="0"/>
      <p:bold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384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eb205fd2b6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eb205fd2b6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eb205fd2b6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eb205fd2b6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eb205fd2b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eb205fd2b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eb205fd2b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eb205fd2b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3319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eb205fd2b6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eb205fd2b6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1eb205fd2b6_0_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1eb205fd2b6_0_7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eb2014fdb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eb2014fdb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eb2014fdb4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eb2014fdb4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eb2014fdb4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eb2014fdb4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eb2014fdb4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eb2014fdb4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eb2014fdb4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eb2014fdb4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eb205fd2b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1eb205fd2b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eb205fd2b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eb205fd2b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eb205fd2b6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eb205fd2b6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2"/>
          <p:cNvGrpSpPr/>
          <p:nvPr/>
        </p:nvGrpSpPr>
        <p:grpSpPr>
          <a:xfrm>
            <a:off x="2695502" y="-25"/>
            <a:ext cx="692786" cy="3559149"/>
            <a:chOff x="-1891602" y="2136844"/>
            <a:chExt cx="223631" cy="1364652"/>
          </a:xfrm>
        </p:grpSpPr>
        <p:sp>
          <p:nvSpPr>
            <p:cNvPr id="13" name="Google Shape;13;p2"/>
            <p:cNvSpPr/>
            <p:nvPr/>
          </p:nvSpPr>
          <p:spPr>
            <a:xfrm>
              <a:off x="-1891602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846876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802149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757423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712697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Google Shape;18;p2"/>
          <p:cNvSpPr/>
          <p:nvPr/>
        </p:nvSpPr>
        <p:spPr>
          <a:xfrm>
            <a:off x="930554" y="1789571"/>
            <a:ext cx="1365959" cy="656897"/>
          </a:xfrm>
          <a:custGeom>
            <a:avLst/>
            <a:gdLst/>
            <a:ahLst/>
            <a:cxnLst/>
            <a:rect l="l" t="t" r="r" b="b"/>
            <a:pathLst>
              <a:path w="1365959" h="656897" extrusionOk="0">
                <a:moveTo>
                  <a:pt x="0" y="0"/>
                </a:moveTo>
                <a:lnTo>
                  <a:pt x="17413" y="6516"/>
                </a:lnTo>
                <a:lnTo>
                  <a:pt x="105550" y="38918"/>
                </a:lnTo>
                <a:lnTo>
                  <a:pt x="137304" y="103978"/>
                </a:lnTo>
                <a:cubicBezTo>
                  <a:pt x="347332" y="476436"/>
                  <a:pt x="741671" y="454639"/>
                  <a:pt x="741671" y="454639"/>
                </a:cubicBezTo>
                <a:lnTo>
                  <a:pt x="1236342" y="454639"/>
                </a:lnTo>
                <a:lnTo>
                  <a:pt x="1365959" y="502291"/>
                </a:lnTo>
                <a:lnTo>
                  <a:pt x="1357987" y="502290"/>
                </a:lnTo>
                <a:lnTo>
                  <a:pt x="1365959" y="505237"/>
                </a:lnTo>
                <a:lnTo>
                  <a:pt x="1358041" y="505236"/>
                </a:lnTo>
                <a:lnTo>
                  <a:pt x="1365959" y="508181"/>
                </a:lnTo>
                <a:lnTo>
                  <a:pt x="1358088" y="508180"/>
                </a:lnTo>
                <a:lnTo>
                  <a:pt x="1365959" y="511125"/>
                </a:lnTo>
                <a:lnTo>
                  <a:pt x="1358134" y="511124"/>
                </a:lnTo>
                <a:lnTo>
                  <a:pt x="1365959" y="514069"/>
                </a:lnTo>
                <a:lnTo>
                  <a:pt x="1357877" y="514068"/>
                </a:lnTo>
                <a:lnTo>
                  <a:pt x="1365959" y="517127"/>
                </a:lnTo>
                <a:lnTo>
                  <a:pt x="1358213" y="517126"/>
                </a:lnTo>
                <a:lnTo>
                  <a:pt x="1365959" y="520074"/>
                </a:lnTo>
                <a:lnTo>
                  <a:pt x="1358267" y="520073"/>
                </a:lnTo>
                <a:lnTo>
                  <a:pt x="1365959" y="523018"/>
                </a:lnTo>
                <a:lnTo>
                  <a:pt x="1358311" y="523016"/>
                </a:lnTo>
                <a:lnTo>
                  <a:pt x="1365959" y="525961"/>
                </a:lnTo>
                <a:lnTo>
                  <a:pt x="1358354" y="525960"/>
                </a:lnTo>
                <a:lnTo>
                  <a:pt x="1365959" y="528905"/>
                </a:lnTo>
                <a:lnTo>
                  <a:pt x="1358102" y="528904"/>
                </a:lnTo>
                <a:lnTo>
                  <a:pt x="1365959" y="531963"/>
                </a:lnTo>
                <a:lnTo>
                  <a:pt x="1358427" y="531961"/>
                </a:lnTo>
                <a:lnTo>
                  <a:pt x="1365959" y="534910"/>
                </a:lnTo>
                <a:lnTo>
                  <a:pt x="1358480" y="534909"/>
                </a:lnTo>
                <a:lnTo>
                  <a:pt x="1365959" y="537854"/>
                </a:lnTo>
                <a:lnTo>
                  <a:pt x="1358520" y="537853"/>
                </a:lnTo>
                <a:lnTo>
                  <a:pt x="1365959" y="540798"/>
                </a:lnTo>
                <a:lnTo>
                  <a:pt x="1358274" y="540797"/>
                </a:lnTo>
                <a:lnTo>
                  <a:pt x="1365959" y="543856"/>
                </a:lnTo>
                <a:lnTo>
                  <a:pt x="1358592" y="543855"/>
                </a:lnTo>
                <a:lnTo>
                  <a:pt x="1365959" y="546803"/>
                </a:lnTo>
                <a:lnTo>
                  <a:pt x="1358645" y="546802"/>
                </a:lnTo>
                <a:lnTo>
                  <a:pt x="1365959" y="549746"/>
                </a:lnTo>
                <a:lnTo>
                  <a:pt x="1358680" y="549745"/>
                </a:lnTo>
                <a:lnTo>
                  <a:pt x="1365959" y="552690"/>
                </a:lnTo>
                <a:lnTo>
                  <a:pt x="1358720" y="552689"/>
                </a:lnTo>
                <a:lnTo>
                  <a:pt x="1365959" y="555634"/>
                </a:lnTo>
                <a:lnTo>
                  <a:pt x="1358479" y="555632"/>
                </a:lnTo>
                <a:lnTo>
                  <a:pt x="1365959" y="558692"/>
                </a:lnTo>
                <a:lnTo>
                  <a:pt x="1358796" y="558690"/>
                </a:lnTo>
                <a:lnTo>
                  <a:pt x="1365959" y="561635"/>
                </a:lnTo>
                <a:lnTo>
                  <a:pt x="1358825" y="561634"/>
                </a:lnTo>
                <a:lnTo>
                  <a:pt x="1365959" y="564583"/>
                </a:lnTo>
                <a:lnTo>
                  <a:pt x="1358872" y="564582"/>
                </a:lnTo>
                <a:lnTo>
                  <a:pt x="1365959" y="567527"/>
                </a:lnTo>
                <a:lnTo>
                  <a:pt x="1358908" y="567526"/>
                </a:lnTo>
                <a:lnTo>
                  <a:pt x="1365959" y="570471"/>
                </a:lnTo>
                <a:lnTo>
                  <a:pt x="1358673" y="570469"/>
                </a:lnTo>
                <a:lnTo>
                  <a:pt x="1365959" y="573529"/>
                </a:lnTo>
                <a:lnTo>
                  <a:pt x="1358973" y="573527"/>
                </a:lnTo>
                <a:lnTo>
                  <a:pt x="1365959" y="576476"/>
                </a:lnTo>
                <a:lnTo>
                  <a:pt x="1359015" y="576475"/>
                </a:lnTo>
                <a:lnTo>
                  <a:pt x="1365959" y="579420"/>
                </a:lnTo>
                <a:lnTo>
                  <a:pt x="1359054" y="579420"/>
                </a:lnTo>
                <a:lnTo>
                  <a:pt x="1365959" y="582363"/>
                </a:lnTo>
                <a:lnTo>
                  <a:pt x="1358813" y="582363"/>
                </a:lnTo>
                <a:lnTo>
                  <a:pt x="1365959" y="585424"/>
                </a:lnTo>
                <a:lnTo>
                  <a:pt x="1359127" y="585424"/>
                </a:lnTo>
                <a:lnTo>
                  <a:pt x="1365959" y="588367"/>
                </a:lnTo>
                <a:lnTo>
                  <a:pt x="1359157" y="588367"/>
                </a:lnTo>
                <a:lnTo>
                  <a:pt x="1365959" y="591311"/>
                </a:lnTo>
                <a:lnTo>
                  <a:pt x="1359191" y="591311"/>
                </a:lnTo>
                <a:lnTo>
                  <a:pt x="1365959" y="594255"/>
                </a:lnTo>
                <a:lnTo>
                  <a:pt x="1359225" y="594255"/>
                </a:lnTo>
                <a:lnTo>
                  <a:pt x="1365959" y="597198"/>
                </a:lnTo>
                <a:lnTo>
                  <a:pt x="1359000" y="597198"/>
                </a:lnTo>
                <a:lnTo>
                  <a:pt x="1365959" y="600256"/>
                </a:lnTo>
                <a:lnTo>
                  <a:pt x="1359283" y="600256"/>
                </a:lnTo>
                <a:lnTo>
                  <a:pt x="1365959" y="603204"/>
                </a:lnTo>
                <a:lnTo>
                  <a:pt x="1359325" y="603204"/>
                </a:lnTo>
                <a:lnTo>
                  <a:pt x="1365959" y="606148"/>
                </a:lnTo>
                <a:lnTo>
                  <a:pt x="1359357" y="606148"/>
                </a:lnTo>
                <a:lnTo>
                  <a:pt x="1365959" y="609092"/>
                </a:lnTo>
                <a:lnTo>
                  <a:pt x="1359388" y="609092"/>
                </a:lnTo>
                <a:lnTo>
                  <a:pt x="1365959" y="612035"/>
                </a:lnTo>
                <a:lnTo>
                  <a:pt x="1359160" y="612035"/>
                </a:lnTo>
                <a:lnTo>
                  <a:pt x="1365959" y="615097"/>
                </a:lnTo>
                <a:lnTo>
                  <a:pt x="1359452" y="615097"/>
                </a:lnTo>
                <a:lnTo>
                  <a:pt x="1365959" y="618041"/>
                </a:lnTo>
                <a:lnTo>
                  <a:pt x="1359483" y="618041"/>
                </a:lnTo>
                <a:lnTo>
                  <a:pt x="1365959" y="620985"/>
                </a:lnTo>
                <a:lnTo>
                  <a:pt x="1359513" y="620985"/>
                </a:lnTo>
                <a:lnTo>
                  <a:pt x="1365959" y="623929"/>
                </a:lnTo>
                <a:lnTo>
                  <a:pt x="1359297" y="623929"/>
                </a:lnTo>
                <a:lnTo>
                  <a:pt x="1365959" y="626986"/>
                </a:lnTo>
                <a:lnTo>
                  <a:pt x="1359575" y="626986"/>
                </a:lnTo>
                <a:lnTo>
                  <a:pt x="1365959" y="629929"/>
                </a:lnTo>
                <a:lnTo>
                  <a:pt x="1359596" y="629929"/>
                </a:lnTo>
                <a:lnTo>
                  <a:pt x="1365959" y="632877"/>
                </a:lnTo>
                <a:lnTo>
                  <a:pt x="1359635" y="632877"/>
                </a:lnTo>
                <a:lnTo>
                  <a:pt x="1365959" y="635821"/>
                </a:lnTo>
                <a:lnTo>
                  <a:pt x="1359666" y="635821"/>
                </a:lnTo>
                <a:lnTo>
                  <a:pt x="1365959" y="638763"/>
                </a:lnTo>
                <a:lnTo>
                  <a:pt x="1359451" y="638763"/>
                </a:lnTo>
                <a:lnTo>
                  <a:pt x="1365959" y="641821"/>
                </a:lnTo>
                <a:lnTo>
                  <a:pt x="1359714" y="641821"/>
                </a:lnTo>
                <a:lnTo>
                  <a:pt x="1365959" y="644769"/>
                </a:lnTo>
                <a:lnTo>
                  <a:pt x="1359751" y="644769"/>
                </a:lnTo>
                <a:lnTo>
                  <a:pt x="1365959" y="647712"/>
                </a:lnTo>
                <a:lnTo>
                  <a:pt x="1359779" y="647712"/>
                </a:lnTo>
                <a:lnTo>
                  <a:pt x="1365959" y="650656"/>
                </a:lnTo>
                <a:lnTo>
                  <a:pt x="1359807" y="650656"/>
                </a:lnTo>
                <a:lnTo>
                  <a:pt x="1365959" y="653600"/>
                </a:lnTo>
                <a:lnTo>
                  <a:pt x="1359599" y="653600"/>
                </a:lnTo>
                <a:lnTo>
                  <a:pt x="1365959" y="656658"/>
                </a:lnTo>
                <a:lnTo>
                  <a:pt x="709773" y="656658"/>
                </a:lnTo>
                <a:cubicBezTo>
                  <a:pt x="709773" y="656658"/>
                  <a:pt x="194718" y="685128"/>
                  <a:pt x="28365" y="121021"/>
                </a:cubicBezTo>
                <a:lnTo>
                  <a:pt x="111" y="583"/>
                </a:lnTo>
                <a:lnTo>
                  <a:pt x="0" y="228"/>
                </a:lnTo>
                <a:lnTo>
                  <a:pt x="30" y="240"/>
                </a:lnTo>
                <a:lnTo>
                  <a:pt x="0" y="114"/>
                </a:lnTo>
                <a:lnTo>
                  <a:pt x="31" y="125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80808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508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2626293" y="773610"/>
            <a:ext cx="329044" cy="1477369"/>
          </a:xfrm>
          <a:custGeom>
            <a:avLst/>
            <a:gdLst/>
            <a:ahLst/>
            <a:cxnLst/>
            <a:rect l="l" t="t" r="r" b="b"/>
            <a:pathLst>
              <a:path w="343649" h="1374297" extrusionOk="0">
                <a:moveTo>
                  <a:pt x="0" y="0"/>
                </a:moveTo>
                <a:cubicBezTo>
                  <a:pt x="0" y="0"/>
                  <a:pt x="259195" y="201094"/>
                  <a:pt x="322283" y="546097"/>
                </a:cubicBezTo>
                <a:cubicBezTo>
                  <a:pt x="358401" y="699988"/>
                  <a:pt x="337800" y="1374297"/>
                  <a:pt x="337800" y="1374297"/>
                </a:cubicBezTo>
                <a:lnTo>
                  <a:pt x="337055" y="1371265"/>
                </a:lnTo>
                <a:lnTo>
                  <a:pt x="336970" y="1374297"/>
                </a:lnTo>
                <a:lnTo>
                  <a:pt x="336221" y="1371242"/>
                </a:lnTo>
                <a:lnTo>
                  <a:pt x="336136" y="1374297"/>
                </a:lnTo>
                <a:lnTo>
                  <a:pt x="335308" y="1370909"/>
                </a:lnTo>
                <a:lnTo>
                  <a:pt x="335213" y="1374297"/>
                </a:lnTo>
                <a:lnTo>
                  <a:pt x="334469" y="1371244"/>
                </a:lnTo>
                <a:lnTo>
                  <a:pt x="334383" y="1374297"/>
                </a:lnTo>
                <a:lnTo>
                  <a:pt x="333639" y="1371237"/>
                </a:lnTo>
                <a:lnTo>
                  <a:pt x="333553" y="1374297"/>
                </a:lnTo>
                <a:lnTo>
                  <a:pt x="332805" y="1371214"/>
                </a:lnTo>
                <a:lnTo>
                  <a:pt x="332719" y="1374297"/>
                </a:lnTo>
                <a:lnTo>
                  <a:pt x="331891" y="1370878"/>
                </a:lnTo>
                <a:lnTo>
                  <a:pt x="331796" y="1374297"/>
                </a:lnTo>
                <a:lnTo>
                  <a:pt x="331052" y="1371216"/>
                </a:lnTo>
                <a:lnTo>
                  <a:pt x="330966" y="1374297"/>
                </a:lnTo>
                <a:lnTo>
                  <a:pt x="330220" y="1371198"/>
                </a:lnTo>
                <a:lnTo>
                  <a:pt x="330133" y="1374297"/>
                </a:lnTo>
                <a:lnTo>
                  <a:pt x="329389" y="1371199"/>
                </a:lnTo>
                <a:lnTo>
                  <a:pt x="329303" y="1374297"/>
                </a:lnTo>
                <a:lnTo>
                  <a:pt x="328559" y="1371194"/>
                </a:lnTo>
                <a:lnTo>
                  <a:pt x="328473" y="1374297"/>
                </a:lnTo>
                <a:lnTo>
                  <a:pt x="327643" y="1370827"/>
                </a:lnTo>
                <a:lnTo>
                  <a:pt x="327546" y="1374297"/>
                </a:lnTo>
                <a:lnTo>
                  <a:pt x="326803" y="1371180"/>
                </a:lnTo>
                <a:lnTo>
                  <a:pt x="326716" y="1374297"/>
                </a:lnTo>
                <a:lnTo>
                  <a:pt x="325974" y="1371173"/>
                </a:lnTo>
                <a:lnTo>
                  <a:pt x="325886" y="1374297"/>
                </a:lnTo>
                <a:lnTo>
                  <a:pt x="325140" y="1371149"/>
                </a:lnTo>
                <a:lnTo>
                  <a:pt x="325052" y="1374297"/>
                </a:lnTo>
                <a:lnTo>
                  <a:pt x="324310" y="1371159"/>
                </a:lnTo>
                <a:lnTo>
                  <a:pt x="324222" y="1374297"/>
                </a:lnTo>
                <a:lnTo>
                  <a:pt x="323397" y="1370799"/>
                </a:lnTo>
                <a:lnTo>
                  <a:pt x="323299" y="1374297"/>
                </a:lnTo>
                <a:lnTo>
                  <a:pt x="322557" y="1371144"/>
                </a:lnTo>
                <a:lnTo>
                  <a:pt x="322469" y="1374297"/>
                </a:lnTo>
                <a:lnTo>
                  <a:pt x="321724" y="1371120"/>
                </a:lnTo>
                <a:lnTo>
                  <a:pt x="321635" y="1374297"/>
                </a:lnTo>
                <a:lnTo>
                  <a:pt x="320894" y="1371129"/>
                </a:lnTo>
                <a:lnTo>
                  <a:pt x="320805" y="1374297"/>
                </a:lnTo>
                <a:lnTo>
                  <a:pt x="319981" y="1370766"/>
                </a:lnTo>
                <a:lnTo>
                  <a:pt x="319882" y="1374297"/>
                </a:lnTo>
                <a:lnTo>
                  <a:pt x="319139" y="1371102"/>
                </a:lnTo>
                <a:lnTo>
                  <a:pt x="319049" y="1374297"/>
                </a:lnTo>
                <a:lnTo>
                  <a:pt x="318308" y="1371103"/>
                </a:lnTo>
                <a:lnTo>
                  <a:pt x="318219" y="1374297"/>
                </a:lnTo>
                <a:lnTo>
                  <a:pt x="317478" y="1371097"/>
                </a:lnTo>
                <a:lnTo>
                  <a:pt x="317388" y="1374297"/>
                </a:lnTo>
                <a:lnTo>
                  <a:pt x="316645" y="1371080"/>
                </a:lnTo>
                <a:lnTo>
                  <a:pt x="316555" y="1374297"/>
                </a:lnTo>
                <a:lnTo>
                  <a:pt x="315732" y="1370724"/>
                </a:lnTo>
                <a:lnTo>
                  <a:pt x="315632" y="1374297"/>
                </a:lnTo>
                <a:lnTo>
                  <a:pt x="314891" y="1371072"/>
                </a:lnTo>
                <a:lnTo>
                  <a:pt x="314802" y="1374297"/>
                </a:lnTo>
                <a:lnTo>
                  <a:pt x="314059" y="1371054"/>
                </a:lnTo>
                <a:lnTo>
                  <a:pt x="313968" y="1374297"/>
                </a:lnTo>
                <a:lnTo>
                  <a:pt x="313229" y="1371060"/>
                </a:lnTo>
                <a:lnTo>
                  <a:pt x="313138" y="1374297"/>
                </a:lnTo>
                <a:lnTo>
                  <a:pt x="312316" y="1370689"/>
                </a:lnTo>
                <a:lnTo>
                  <a:pt x="312215" y="1374297"/>
                </a:lnTo>
                <a:lnTo>
                  <a:pt x="311472" y="1371027"/>
                </a:lnTo>
                <a:lnTo>
                  <a:pt x="311381" y="1374297"/>
                </a:lnTo>
                <a:lnTo>
                  <a:pt x="310642" y="1371036"/>
                </a:lnTo>
                <a:lnTo>
                  <a:pt x="310551" y="1374297"/>
                </a:lnTo>
                <a:lnTo>
                  <a:pt x="309813" y="1371028"/>
                </a:lnTo>
                <a:lnTo>
                  <a:pt x="309721" y="1374297"/>
                </a:lnTo>
                <a:lnTo>
                  <a:pt x="308980" y="1371009"/>
                </a:lnTo>
                <a:lnTo>
                  <a:pt x="308888" y="1374297"/>
                </a:lnTo>
                <a:lnTo>
                  <a:pt x="308066" y="1370639"/>
                </a:lnTo>
                <a:lnTo>
                  <a:pt x="307964" y="1374297"/>
                </a:lnTo>
                <a:lnTo>
                  <a:pt x="307226" y="1371004"/>
                </a:lnTo>
                <a:lnTo>
                  <a:pt x="307134" y="1374297"/>
                </a:lnTo>
                <a:lnTo>
                  <a:pt x="306394" y="1370984"/>
                </a:lnTo>
                <a:lnTo>
                  <a:pt x="306301" y="1374297"/>
                </a:lnTo>
                <a:lnTo>
                  <a:pt x="305564" y="1370988"/>
                </a:lnTo>
                <a:lnTo>
                  <a:pt x="305471" y="1374297"/>
                </a:lnTo>
                <a:lnTo>
                  <a:pt x="304650" y="1370605"/>
                </a:lnTo>
                <a:lnTo>
                  <a:pt x="304548" y="1374297"/>
                </a:lnTo>
                <a:lnTo>
                  <a:pt x="303810" y="1370969"/>
                </a:lnTo>
                <a:lnTo>
                  <a:pt x="303717" y="1374297"/>
                </a:lnTo>
                <a:lnTo>
                  <a:pt x="302978" y="1370951"/>
                </a:lnTo>
                <a:lnTo>
                  <a:pt x="302884" y="1374297"/>
                </a:lnTo>
                <a:lnTo>
                  <a:pt x="302148" y="1370955"/>
                </a:lnTo>
                <a:lnTo>
                  <a:pt x="302054" y="1374297"/>
                </a:lnTo>
                <a:lnTo>
                  <a:pt x="301317" y="1370943"/>
                </a:lnTo>
                <a:lnTo>
                  <a:pt x="301223" y="1374297"/>
                </a:lnTo>
                <a:lnTo>
                  <a:pt x="300402" y="1370550"/>
                </a:lnTo>
                <a:lnTo>
                  <a:pt x="300297" y="1374297"/>
                </a:lnTo>
                <a:lnTo>
                  <a:pt x="299561" y="1370929"/>
                </a:lnTo>
                <a:lnTo>
                  <a:pt x="299467" y="1374297"/>
                </a:lnTo>
                <a:lnTo>
                  <a:pt x="298732" y="1370921"/>
                </a:lnTo>
                <a:lnTo>
                  <a:pt x="298637" y="1374297"/>
                </a:lnTo>
                <a:lnTo>
                  <a:pt x="297898" y="1370897"/>
                </a:lnTo>
                <a:lnTo>
                  <a:pt x="297803" y="1374297"/>
                </a:lnTo>
                <a:lnTo>
                  <a:pt x="296986" y="1370524"/>
                </a:lnTo>
                <a:lnTo>
                  <a:pt x="296880" y="1374297"/>
                </a:lnTo>
                <a:lnTo>
                  <a:pt x="296145" y="1370895"/>
                </a:lnTo>
                <a:lnTo>
                  <a:pt x="296050" y="1374297"/>
                </a:lnTo>
                <a:lnTo>
                  <a:pt x="295313" y="1370874"/>
                </a:lnTo>
                <a:lnTo>
                  <a:pt x="295217" y="1374297"/>
                </a:lnTo>
                <a:lnTo>
                  <a:pt x="294482" y="1370874"/>
                </a:lnTo>
                <a:lnTo>
                  <a:pt x="294386" y="1374297"/>
                </a:lnTo>
                <a:lnTo>
                  <a:pt x="293652" y="1370870"/>
                </a:lnTo>
                <a:lnTo>
                  <a:pt x="293556" y="1374297"/>
                </a:lnTo>
                <a:lnTo>
                  <a:pt x="292740" y="1370476"/>
                </a:lnTo>
                <a:lnTo>
                  <a:pt x="292633" y="1374297"/>
                </a:lnTo>
                <a:lnTo>
                  <a:pt x="291896" y="1370835"/>
                </a:lnTo>
                <a:lnTo>
                  <a:pt x="291799" y="1374297"/>
                </a:lnTo>
                <a:lnTo>
                  <a:pt x="291066" y="1370843"/>
                </a:lnTo>
                <a:lnTo>
                  <a:pt x="290969" y="1374297"/>
                </a:lnTo>
                <a:lnTo>
                  <a:pt x="290233" y="1370822"/>
                </a:lnTo>
                <a:lnTo>
                  <a:pt x="290136" y="1374297"/>
                </a:lnTo>
                <a:lnTo>
                  <a:pt x="289321" y="1370436"/>
                </a:lnTo>
                <a:lnTo>
                  <a:pt x="289213" y="1374297"/>
                </a:lnTo>
                <a:lnTo>
                  <a:pt x="288481" y="1370815"/>
                </a:lnTo>
                <a:lnTo>
                  <a:pt x="288383" y="1374297"/>
                </a:lnTo>
                <a:lnTo>
                  <a:pt x="287650" y="1370802"/>
                </a:lnTo>
                <a:lnTo>
                  <a:pt x="287552" y="1374297"/>
                </a:lnTo>
                <a:lnTo>
                  <a:pt x="286817" y="1370785"/>
                </a:lnTo>
                <a:lnTo>
                  <a:pt x="286719" y="1374297"/>
                </a:lnTo>
                <a:lnTo>
                  <a:pt x="285987" y="1370789"/>
                </a:lnTo>
                <a:lnTo>
                  <a:pt x="285889" y="1374297"/>
                </a:lnTo>
                <a:lnTo>
                  <a:pt x="285076" y="1370386"/>
                </a:lnTo>
                <a:lnTo>
                  <a:pt x="284966" y="1374297"/>
                </a:lnTo>
                <a:lnTo>
                  <a:pt x="284231" y="1370753"/>
                </a:lnTo>
                <a:lnTo>
                  <a:pt x="284132" y="1374297"/>
                </a:lnTo>
                <a:lnTo>
                  <a:pt x="283401" y="1370761"/>
                </a:lnTo>
                <a:lnTo>
                  <a:pt x="283302" y="1374297"/>
                </a:lnTo>
                <a:lnTo>
                  <a:pt x="282571" y="1370752"/>
                </a:lnTo>
                <a:lnTo>
                  <a:pt x="282472" y="1374297"/>
                </a:lnTo>
                <a:lnTo>
                  <a:pt x="281657" y="1370331"/>
                </a:lnTo>
                <a:lnTo>
                  <a:pt x="281546" y="1374297"/>
                </a:lnTo>
                <a:lnTo>
                  <a:pt x="280815" y="1370728"/>
                </a:lnTo>
                <a:lnTo>
                  <a:pt x="280715" y="1374297"/>
                </a:lnTo>
                <a:lnTo>
                  <a:pt x="279985" y="1370723"/>
                </a:lnTo>
                <a:lnTo>
                  <a:pt x="279885" y="1374297"/>
                </a:lnTo>
                <a:lnTo>
                  <a:pt x="279153" y="1370701"/>
                </a:lnTo>
                <a:lnTo>
                  <a:pt x="279052" y="1374297"/>
                </a:lnTo>
                <a:lnTo>
                  <a:pt x="278322" y="1370700"/>
                </a:lnTo>
                <a:lnTo>
                  <a:pt x="278221" y="1374297"/>
                </a:lnTo>
                <a:lnTo>
                  <a:pt x="277410" y="1370291"/>
                </a:lnTo>
                <a:lnTo>
                  <a:pt x="277298" y="1374297"/>
                </a:lnTo>
                <a:lnTo>
                  <a:pt x="276569" y="1370684"/>
                </a:lnTo>
                <a:lnTo>
                  <a:pt x="276468" y="1374297"/>
                </a:lnTo>
                <a:lnTo>
                  <a:pt x="275737" y="1370661"/>
                </a:lnTo>
                <a:lnTo>
                  <a:pt x="275635" y="1374297"/>
                </a:lnTo>
                <a:lnTo>
                  <a:pt x="274906" y="1370661"/>
                </a:lnTo>
                <a:lnTo>
                  <a:pt x="274804" y="1374297"/>
                </a:lnTo>
                <a:lnTo>
                  <a:pt x="273994" y="1370247"/>
                </a:lnTo>
                <a:lnTo>
                  <a:pt x="273881" y="1374297"/>
                </a:lnTo>
                <a:lnTo>
                  <a:pt x="273151" y="1370631"/>
                </a:lnTo>
                <a:lnTo>
                  <a:pt x="273048" y="1374297"/>
                </a:lnTo>
                <a:lnTo>
                  <a:pt x="272321" y="1370635"/>
                </a:lnTo>
                <a:lnTo>
                  <a:pt x="272218" y="1374297"/>
                </a:lnTo>
                <a:lnTo>
                  <a:pt x="271490" y="1370621"/>
                </a:lnTo>
                <a:lnTo>
                  <a:pt x="271387" y="1374297"/>
                </a:lnTo>
                <a:lnTo>
                  <a:pt x="270658" y="1370602"/>
                </a:lnTo>
                <a:lnTo>
                  <a:pt x="270554" y="1374297"/>
                </a:lnTo>
                <a:lnTo>
                  <a:pt x="269746" y="1370192"/>
                </a:lnTo>
                <a:lnTo>
                  <a:pt x="269631" y="1374297"/>
                </a:lnTo>
                <a:lnTo>
                  <a:pt x="268905" y="1370594"/>
                </a:lnTo>
                <a:lnTo>
                  <a:pt x="268801" y="1374297"/>
                </a:lnTo>
                <a:lnTo>
                  <a:pt x="268072" y="1370571"/>
                </a:lnTo>
                <a:lnTo>
                  <a:pt x="267968" y="1374297"/>
                </a:lnTo>
                <a:lnTo>
                  <a:pt x="267241" y="1370570"/>
                </a:lnTo>
                <a:lnTo>
                  <a:pt x="267137" y="1374297"/>
                </a:lnTo>
                <a:lnTo>
                  <a:pt x="266330" y="1370146"/>
                </a:lnTo>
                <a:lnTo>
                  <a:pt x="266214" y="1374297"/>
                </a:lnTo>
                <a:lnTo>
                  <a:pt x="265486" y="1370539"/>
                </a:lnTo>
                <a:lnTo>
                  <a:pt x="265381" y="1374297"/>
                </a:lnTo>
                <a:lnTo>
                  <a:pt x="264655" y="1370538"/>
                </a:lnTo>
                <a:lnTo>
                  <a:pt x="264550" y="1374297"/>
                </a:lnTo>
                <a:lnTo>
                  <a:pt x="263825" y="1370532"/>
                </a:lnTo>
                <a:lnTo>
                  <a:pt x="263720" y="1374297"/>
                </a:lnTo>
                <a:lnTo>
                  <a:pt x="262993" y="1370508"/>
                </a:lnTo>
                <a:lnTo>
                  <a:pt x="262887" y="1374297"/>
                </a:lnTo>
                <a:lnTo>
                  <a:pt x="262082" y="1370087"/>
                </a:lnTo>
                <a:lnTo>
                  <a:pt x="261964" y="1374297"/>
                </a:lnTo>
                <a:lnTo>
                  <a:pt x="261240" y="1370495"/>
                </a:lnTo>
                <a:lnTo>
                  <a:pt x="261133" y="1374297"/>
                </a:lnTo>
                <a:lnTo>
                  <a:pt x="260407" y="1370475"/>
                </a:lnTo>
                <a:lnTo>
                  <a:pt x="260300" y="1374297"/>
                </a:lnTo>
                <a:lnTo>
                  <a:pt x="259577" y="1370479"/>
                </a:lnTo>
                <a:lnTo>
                  <a:pt x="259470" y="1374297"/>
                </a:lnTo>
                <a:lnTo>
                  <a:pt x="258666" y="1370039"/>
                </a:lnTo>
                <a:lnTo>
                  <a:pt x="258547" y="1374297"/>
                </a:lnTo>
                <a:lnTo>
                  <a:pt x="257822" y="1370442"/>
                </a:lnTo>
                <a:lnTo>
                  <a:pt x="257714" y="1374297"/>
                </a:lnTo>
                <a:lnTo>
                  <a:pt x="256991" y="1370441"/>
                </a:lnTo>
                <a:lnTo>
                  <a:pt x="256883" y="1374297"/>
                </a:lnTo>
                <a:lnTo>
                  <a:pt x="256161" y="1370434"/>
                </a:lnTo>
                <a:lnTo>
                  <a:pt x="256053" y="1374297"/>
                </a:lnTo>
                <a:lnTo>
                  <a:pt x="255332" y="1370423"/>
                </a:lnTo>
                <a:lnTo>
                  <a:pt x="255223" y="1374297"/>
                </a:lnTo>
                <a:lnTo>
                  <a:pt x="254418" y="1369963"/>
                </a:lnTo>
                <a:lnTo>
                  <a:pt x="254297" y="1374297"/>
                </a:lnTo>
                <a:lnTo>
                  <a:pt x="253575" y="1370396"/>
                </a:lnTo>
                <a:lnTo>
                  <a:pt x="253466" y="1374297"/>
                </a:lnTo>
                <a:lnTo>
                  <a:pt x="252745" y="1370389"/>
                </a:lnTo>
                <a:lnTo>
                  <a:pt x="252636" y="1374297"/>
                </a:lnTo>
                <a:lnTo>
                  <a:pt x="251913" y="1370364"/>
                </a:lnTo>
                <a:lnTo>
                  <a:pt x="251803" y="1374297"/>
                </a:lnTo>
                <a:lnTo>
                  <a:pt x="251082" y="1370362"/>
                </a:lnTo>
                <a:lnTo>
                  <a:pt x="250972" y="1374297"/>
                </a:lnTo>
                <a:lnTo>
                  <a:pt x="250172" y="1369914"/>
                </a:lnTo>
                <a:lnTo>
                  <a:pt x="250049" y="1374297"/>
                </a:lnTo>
                <a:lnTo>
                  <a:pt x="249327" y="1370329"/>
                </a:lnTo>
                <a:lnTo>
                  <a:pt x="249216" y="1374297"/>
                </a:lnTo>
                <a:lnTo>
                  <a:pt x="248497" y="1370331"/>
                </a:lnTo>
                <a:lnTo>
                  <a:pt x="248386" y="1374297"/>
                </a:lnTo>
                <a:lnTo>
                  <a:pt x="247667" y="1370315"/>
                </a:lnTo>
                <a:lnTo>
                  <a:pt x="247555" y="1374297"/>
                </a:lnTo>
                <a:lnTo>
                  <a:pt x="246756" y="1369861"/>
                </a:lnTo>
                <a:lnTo>
                  <a:pt x="246632" y="1374297"/>
                </a:lnTo>
                <a:lnTo>
                  <a:pt x="245912" y="1370281"/>
                </a:lnTo>
                <a:lnTo>
                  <a:pt x="245799" y="1374297"/>
                </a:lnTo>
                <a:lnTo>
                  <a:pt x="245081" y="1370284"/>
                </a:lnTo>
                <a:lnTo>
                  <a:pt x="244969" y="1374297"/>
                </a:lnTo>
                <a:lnTo>
                  <a:pt x="244248" y="1370253"/>
                </a:lnTo>
                <a:lnTo>
                  <a:pt x="244135" y="1374297"/>
                </a:lnTo>
                <a:lnTo>
                  <a:pt x="243418" y="1370260"/>
                </a:lnTo>
                <a:lnTo>
                  <a:pt x="243305" y="1374297"/>
                </a:lnTo>
                <a:lnTo>
                  <a:pt x="242508" y="1369794"/>
                </a:lnTo>
                <a:lnTo>
                  <a:pt x="242382" y="1374297"/>
                </a:lnTo>
                <a:lnTo>
                  <a:pt x="241663" y="1370220"/>
                </a:lnTo>
                <a:lnTo>
                  <a:pt x="241549" y="1374297"/>
                </a:lnTo>
                <a:lnTo>
                  <a:pt x="240832" y="1370218"/>
                </a:lnTo>
                <a:lnTo>
                  <a:pt x="240718" y="1374297"/>
                </a:lnTo>
                <a:lnTo>
                  <a:pt x="240002" y="1370211"/>
                </a:lnTo>
                <a:lnTo>
                  <a:pt x="239888" y="1374297"/>
                </a:lnTo>
                <a:lnTo>
                  <a:pt x="239093" y="1369739"/>
                </a:lnTo>
                <a:lnTo>
                  <a:pt x="238965" y="1374297"/>
                </a:lnTo>
                <a:lnTo>
                  <a:pt x="238248" y="1370170"/>
                </a:lnTo>
                <a:lnTo>
                  <a:pt x="238132" y="1374297"/>
                </a:lnTo>
                <a:lnTo>
                  <a:pt x="237417" y="1370167"/>
                </a:lnTo>
                <a:lnTo>
                  <a:pt x="237301" y="1374297"/>
                </a:lnTo>
                <a:lnTo>
                  <a:pt x="236587" y="1370160"/>
                </a:lnTo>
                <a:lnTo>
                  <a:pt x="236471" y="1374297"/>
                </a:lnTo>
                <a:lnTo>
                  <a:pt x="235755" y="1370133"/>
                </a:lnTo>
                <a:lnTo>
                  <a:pt x="235638" y="1374297"/>
                </a:lnTo>
                <a:lnTo>
                  <a:pt x="234845" y="1369669"/>
                </a:lnTo>
                <a:lnTo>
                  <a:pt x="234715" y="1374297"/>
                </a:lnTo>
                <a:lnTo>
                  <a:pt x="234001" y="1370116"/>
                </a:lnTo>
                <a:lnTo>
                  <a:pt x="233884" y="1374297"/>
                </a:lnTo>
                <a:lnTo>
                  <a:pt x="233169" y="1370093"/>
                </a:lnTo>
                <a:lnTo>
                  <a:pt x="233051" y="1374297"/>
                </a:lnTo>
                <a:lnTo>
                  <a:pt x="232339" y="1370095"/>
                </a:lnTo>
                <a:lnTo>
                  <a:pt x="232221" y="1374297"/>
                </a:lnTo>
                <a:lnTo>
                  <a:pt x="231429" y="1369610"/>
                </a:lnTo>
                <a:lnTo>
                  <a:pt x="231298" y="1374297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80808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508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2934462" y="2781134"/>
            <a:ext cx="1736110" cy="535765"/>
          </a:xfrm>
          <a:custGeom>
            <a:avLst/>
            <a:gdLst/>
            <a:ahLst/>
            <a:cxnLst/>
            <a:rect l="l" t="t" r="r" b="b"/>
            <a:pathLst>
              <a:path w="2338195" h="535765" extrusionOk="0">
                <a:moveTo>
                  <a:pt x="0" y="0"/>
                </a:moveTo>
                <a:lnTo>
                  <a:pt x="1134140" y="0"/>
                </a:lnTo>
                <a:lnTo>
                  <a:pt x="1134140" y="195"/>
                </a:lnTo>
                <a:lnTo>
                  <a:pt x="1689750" y="195"/>
                </a:lnTo>
                <a:cubicBezTo>
                  <a:pt x="1689750" y="195"/>
                  <a:pt x="1698115" y="-218"/>
                  <a:pt x="1712975" y="157"/>
                </a:cubicBezTo>
                <a:cubicBezTo>
                  <a:pt x="1751983" y="1142"/>
                  <a:pt x="1835744" y="7555"/>
                  <a:pt x="1930426" y="41115"/>
                </a:cubicBezTo>
                <a:lnTo>
                  <a:pt x="1966671" y="57325"/>
                </a:lnTo>
                <a:lnTo>
                  <a:pt x="1971192" y="58839"/>
                </a:lnTo>
                <a:lnTo>
                  <a:pt x="1983996" y="65073"/>
                </a:lnTo>
                <a:lnTo>
                  <a:pt x="2027494" y="84527"/>
                </a:lnTo>
                <a:lnTo>
                  <a:pt x="2055330" y="103597"/>
                </a:lnTo>
                <a:lnTo>
                  <a:pt x="2082890" y="120714"/>
                </a:lnTo>
                <a:lnTo>
                  <a:pt x="2099456" y="133826"/>
                </a:lnTo>
                <a:lnTo>
                  <a:pt x="2124324" y="150862"/>
                </a:lnTo>
                <a:cubicBezTo>
                  <a:pt x="2155725" y="177331"/>
                  <a:pt x="2185833" y="208424"/>
                  <a:pt x="2213396" y="244947"/>
                </a:cubicBezTo>
                <a:lnTo>
                  <a:pt x="2233743" y="275488"/>
                </a:lnTo>
                <a:lnTo>
                  <a:pt x="2235991" y="278459"/>
                </a:lnTo>
                <a:lnTo>
                  <a:pt x="2237507" y="281138"/>
                </a:lnTo>
                <a:lnTo>
                  <a:pt x="2252674" y="303904"/>
                </a:lnTo>
                <a:lnTo>
                  <a:pt x="2273444" y="344642"/>
                </a:lnTo>
                <a:lnTo>
                  <a:pt x="2277579" y="351948"/>
                </a:lnTo>
                <a:lnTo>
                  <a:pt x="2279146" y="355824"/>
                </a:lnTo>
                <a:lnTo>
                  <a:pt x="2287193" y="371607"/>
                </a:lnTo>
                <a:lnTo>
                  <a:pt x="2307865" y="426878"/>
                </a:lnTo>
                <a:lnTo>
                  <a:pt x="2312113" y="437386"/>
                </a:lnTo>
                <a:lnTo>
                  <a:pt x="2312887" y="440304"/>
                </a:lnTo>
                <a:lnTo>
                  <a:pt x="2316013" y="448661"/>
                </a:lnTo>
                <a:cubicBezTo>
                  <a:pt x="2324566" y="475971"/>
                  <a:pt x="2332012" y="504941"/>
                  <a:pt x="2338195" y="535669"/>
                </a:cubicBezTo>
                <a:lnTo>
                  <a:pt x="2338195" y="535670"/>
                </a:lnTo>
                <a:lnTo>
                  <a:pt x="2338195" y="535672"/>
                </a:lnTo>
                <a:lnTo>
                  <a:pt x="2338167" y="535663"/>
                </a:lnTo>
                <a:lnTo>
                  <a:pt x="2338192" y="535749"/>
                </a:lnTo>
                <a:lnTo>
                  <a:pt x="2338195" y="535762"/>
                </a:lnTo>
                <a:lnTo>
                  <a:pt x="2338194" y="535762"/>
                </a:lnTo>
                <a:lnTo>
                  <a:pt x="2338195" y="535764"/>
                </a:lnTo>
                <a:lnTo>
                  <a:pt x="2338195" y="535765"/>
                </a:lnTo>
                <a:lnTo>
                  <a:pt x="2337155" y="535426"/>
                </a:lnTo>
                <a:lnTo>
                  <a:pt x="2318105" y="529280"/>
                </a:lnTo>
                <a:lnTo>
                  <a:pt x="2233901" y="502487"/>
                </a:lnTo>
                <a:lnTo>
                  <a:pt x="2225983" y="486958"/>
                </a:lnTo>
                <a:lnTo>
                  <a:pt x="2224416" y="483082"/>
                </a:lnTo>
                <a:lnTo>
                  <a:pt x="2220281" y="475776"/>
                </a:lnTo>
                <a:lnTo>
                  <a:pt x="2199511" y="435038"/>
                </a:lnTo>
                <a:lnTo>
                  <a:pt x="2184344" y="412272"/>
                </a:lnTo>
                <a:lnTo>
                  <a:pt x="2182828" y="409593"/>
                </a:lnTo>
                <a:lnTo>
                  <a:pt x="2180580" y="406622"/>
                </a:lnTo>
                <a:lnTo>
                  <a:pt x="2160233" y="376081"/>
                </a:lnTo>
                <a:cubicBezTo>
                  <a:pt x="2132670" y="339558"/>
                  <a:pt x="2102562" y="308465"/>
                  <a:pt x="2071161" y="281996"/>
                </a:cubicBezTo>
                <a:lnTo>
                  <a:pt x="2046293" y="264960"/>
                </a:lnTo>
                <a:lnTo>
                  <a:pt x="2029727" y="251848"/>
                </a:lnTo>
                <a:lnTo>
                  <a:pt x="2002167" y="234731"/>
                </a:lnTo>
                <a:lnTo>
                  <a:pt x="1974331" y="215661"/>
                </a:lnTo>
                <a:lnTo>
                  <a:pt x="1930833" y="196207"/>
                </a:lnTo>
                <a:lnTo>
                  <a:pt x="1918029" y="189973"/>
                </a:lnTo>
                <a:lnTo>
                  <a:pt x="1913508" y="188459"/>
                </a:lnTo>
                <a:lnTo>
                  <a:pt x="1877263" y="172249"/>
                </a:lnTo>
                <a:cubicBezTo>
                  <a:pt x="1782581" y="138689"/>
                  <a:pt x="1698820" y="132276"/>
                  <a:pt x="1659812" y="131291"/>
                </a:cubicBezTo>
                <a:cubicBezTo>
                  <a:pt x="1644952" y="130916"/>
                  <a:pt x="1636587" y="131329"/>
                  <a:pt x="1636587" y="131329"/>
                </a:cubicBezTo>
                <a:lnTo>
                  <a:pt x="1101936" y="131329"/>
                </a:lnTo>
                <a:lnTo>
                  <a:pt x="1099774" y="130622"/>
                </a:lnTo>
                <a:lnTo>
                  <a:pt x="1105402" y="130622"/>
                </a:lnTo>
                <a:lnTo>
                  <a:pt x="1099774" y="128773"/>
                </a:lnTo>
                <a:lnTo>
                  <a:pt x="1105358" y="128773"/>
                </a:lnTo>
                <a:lnTo>
                  <a:pt x="1101777" y="127591"/>
                </a:lnTo>
                <a:lnTo>
                  <a:pt x="0" y="1275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>
            <a:outerShdw blurRad="63500" dist="508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2253979" y="2262166"/>
            <a:ext cx="1134000" cy="127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80808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508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2250435" y="2786707"/>
            <a:ext cx="740700" cy="1311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dist="508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" name="Google Shape;23;p2"/>
          <p:cNvGrpSpPr/>
          <p:nvPr/>
        </p:nvGrpSpPr>
        <p:grpSpPr>
          <a:xfrm>
            <a:off x="2702496" y="2237009"/>
            <a:ext cx="2634919" cy="2634919"/>
            <a:chOff x="-1891635" y="3074688"/>
            <a:chExt cx="850550" cy="850550"/>
          </a:xfrm>
        </p:grpSpPr>
        <p:sp>
          <p:nvSpPr>
            <p:cNvPr id="24" name="Google Shape;24;p2"/>
            <p:cNvSpPr/>
            <p:nvPr/>
          </p:nvSpPr>
          <p:spPr>
            <a:xfrm>
              <a:off x="-1891635" y="3074688"/>
              <a:ext cx="850550" cy="850550"/>
            </a:xfrm>
            <a:custGeom>
              <a:avLst/>
              <a:gdLst/>
              <a:ahLst/>
              <a:cxnLst/>
              <a:rect l="l" t="t" r="r" b="b"/>
              <a:pathLst>
                <a:path w="850550" h="850550" extrusionOk="0">
                  <a:moveTo>
                    <a:pt x="425289" y="44758"/>
                  </a:moveTo>
                  <a:lnTo>
                    <a:pt x="425289" y="32"/>
                  </a:lnTo>
                  <a:cubicBezTo>
                    <a:pt x="593489" y="-2144"/>
                    <a:pt x="755814" y="106421"/>
                    <a:pt x="818192" y="262515"/>
                  </a:cubicBezTo>
                  <a:cubicBezTo>
                    <a:pt x="884566" y="417207"/>
                    <a:pt x="846400" y="608575"/>
                    <a:pt x="725997" y="725996"/>
                  </a:cubicBezTo>
                  <a:cubicBezTo>
                    <a:pt x="608576" y="846399"/>
                    <a:pt x="417208" y="884565"/>
                    <a:pt x="262486" y="818192"/>
                  </a:cubicBezTo>
                  <a:cubicBezTo>
                    <a:pt x="106421" y="755814"/>
                    <a:pt x="-2173" y="593488"/>
                    <a:pt x="33" y="425288"/>
                  </a:cubicBezTo>
                  <a:lnTo>
                    <a:pt x="44759" y="425288"/>
                  </a:lnTo>
                  <a:cubicBezTo>
                    <a:pt x="42761" y="575806"/>
                    <a:pt x="139966" y="721017"/>
                    <a:pt x="279631" y="776865"/>
                  </a:cubicBezTo>
                  <a:cubicBezTo>
                    <a:pt x="418013" y="836201"/>
                    <a:pt x="589314" y="802150"/>
                    <a:pt x="694361" y="694360"/>
                  </a:cubicBezTo>
                  <a:cubicBezTo>
                    <a:pt x="802151" y="589313"/>
                    <a:pt x="836202" y="418013"/>
                    <a:pt x="776866" y="279630"/>
                  </a:cubicBezTo>
                  <a:cubicBezTo>
                    <a:pt x="721047" y="139995"/>
                    <a:pt x="575807" y="42790"/>
                    <a:pt x="425289" y="447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846906" y="3119416"/>
              <a:ext cx="761069" cy="761089"/>
            </a:xfrm>
            <a:custGeom>
              <a:avLst/>
              <a:gdLst/>
              <a:ahLst/>
              <a:cxnLst/>
              <a:rect l="l" t="t" r="r" b="b"/>
              <a:pathLst>
                <a:path w="761069" h="761089" extrusionOk="0">
                  <a:moveTo>
                    <a:pt x="380560" y="44756"/>
                  </a:moveTo>
                  <a:lnTo>
                    <a:pt x="380560" y="30"/>
                  </a:lnTo>
                  <a:cubicBezTo>
                    <a:pt x="531078" y="-1968"/>
                    <a:pt x="676289" y="95237"/>
                    <a:pt x="732137" y="234902"/>
                  </a:cubicBezTo>
                  <a:cubicBezTo>
                    <a:pt x="791473" y="373285"/>
                    <a:pt x="757392" y="544585"/>
                    <a:pt x="649632" y="649632"/>
                  </a:cubicBezTo>
                  <a:cubicBezTo>
                    <a:pt x="544585" y="757422"/>
                    <a:pt x="373284" y="791503"/>
                    <a:pt x="234902" y="732137"/>
                  </a:cubicBezTo>
                  <a:cubicBezTo>
                    <a:pt x="95237" y="676289"/>
                    <a:pt x="-1967" y="531048"/>
                    <a:pt x="30" y="380560"/>
                  </a:cubicBezTo>
                  <a:lnTo>
                    <a:pt x="44756" y="380560"/>
                  </a:lnTo>
                  <a:cubicBezTo>
                    <a:pt x="42967" y="513367"/>
                    <a:pt x="128782" y="641522"/>
                    <a:pt x="252047" y="690840"/>
                  </a:cubicBezTo>
                  <a:cubicBezTo>
                    <a:pt x="374119" y="743139"/>
                    <a:pt x="525353" y="713173"/>
                    <a:pt x="618025" y="618026"/>
                  </a:cubicBezTo>
                  <a:cubicBezTo>
                    <a:pt x="713173" y="525353"/>
                    <a:pt x="743169" y="374119"/>
                    <a:pt x="690839" y="252047"/>
                  </a:cubicBezTo>
                  <a:cubicBezTo>
                    <a:pt x="641522" y="128812"/>
                    <a:pt x="513396" y="42997"/>
                    <a:pt x="380560" y="447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802176" y="3164145"/>
              <a:ext cx="671624" cy="671638"/>
            </a:xfrm>
            <a:custGeom>
              <a:avLst/>
              <a:gdLst/>
              <a:ahLst/>
              <a:cxnLst/>
              <a:rect l="l" t="t" r="r" b="b"/>
              <a:pathLst>
                <a:path w="671624" h="671638" extrusionOk="0">
                  <a:moveTo>
                    <a:pt x="335830" y="44754"/>
                  </a:moveTo>
                  <a:lnTo>
                    <a:pt x="335830" y="27"/>
                  </a:lnTo>
                  <a:cubicBezTo>
                    <a:pt x="468637" y="-1762"/>
                    <a:pt x="596792" y="84083"/>
                    <a:pt x="646110" y="207318"/>
                  </a:cubicBezTo>
                  <a:cubicBezTo>
                    <a:pt x="698410" y="329390"/>
                    <a:pt x="668443" y="480624"/>
                    <a:pt x="573296" y="573297"/>
                  </a:cubicBezTo>
                  <a:cubicBezTo>
                    <a:pt x="480623" y="668444"/>
                    <a:pt x="329390" y="698440"/>
                    <a:pt x="207317" y="646111"/>
                  </a:cubicBezTo>
                  <a:cubicBezTo>
                    <a:pt x="84082" y="596793"/>
                    <a:pt x="-1733" y="468668"/>
                    <a:pt x="27" y="335831"/>
                  </a:cubicBezTo>
                  <a:lnTo>
                    <a:pt x="44753" y="335831"/>
                  </a:lnTo>
                  <a:cubicBezTo>
                    <a:pt x="43172" y="450956"/>
                    <a:pt x="117626" y="561996"/>
                    <a:pt x="224432" y="604784"/>
                  </a:cubicBezTo>
                  <a:cubicBezTo>
                    <a:pt x="330165" y="650076"/>
                    <a:pt x="461361" y="624195"/>
                    <a:pt x="541660" y="541660"/>
                  </a:cubicBezTo>
                  <a:cubicBezTo>
                    <a:pt x="624194" y="461362"/>
                    <a:pt x="650075" y="330195"/>
                    <a:pt x="604783" y="224433"/>
                  </a:cubicBezTo>
                  <a:cubicBezTo>
                    <a:pt x="562025" y="117627"/>
                    <a:pt x="450985" y="43173"/>
                    <a:pt x="335830" y="447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757448" y="3208874"/>
              <a:ext cx="582150" cy="582164"/>
            </a:xfrm>
            <a:custGeom>
              <a:avLst/>
              <a:gdLst/>
              <a:ahLst/>
              <a:cxnLst/>
              <a:rect l="l" t="t" r="r" b="b"/>
              <a:pathLst>
                <a:path w="582150" h="582164" extrusionOk="0">
                  <a:moveTo>
                    <a:pt x="291102" y="44751"/>
                  </a:moveTo>
                  <a:lnTo>
                    <a:pt x="291102" y="25"/>
                  </a:lnTo>
                  <a:cubicBezTo>
                    <a:pt x="406227" y="-1556"/>
                    <a:pt x="517297" y="72899"/>
                    <a:pt x="560055" y="179704"/>
                  </a:cubicBezTo>
                  <a:cubicBezTo>
                    <a:pt x="605318" y="285437"/>
                    <a:pt x="579466" y="416603"/>
                    <a:pt x="496932" y="496932"/>
                  </a:cubicBezTo>
                  <a:cubicBezTo>
                    <a:pt x="416633" y="579466"/>
                    <a:pt x="285466" y="605348"/>
                    <a:pt x="179704" y="560055"/>
                  </a:cubicBezTo>
                  <a:cubicBezTo>
                    <a:pt x="72869" y="517267"/>
                    <a:pt x="-1556" y="406227"/>
                    <a:pt x="25" y="291102"/>
                  </a:cubicBezTo>
                  <a:lnTo>
                    <a:pt x="44751" y="291102"/>
                  </a:lnTo>
                  <a:cubicBezTo>
                    <a:pt x="43379" y="388545"/>
                    <a:pt x="106443" y="482500"/>
                    <a:pt x="196849" y="518758"/>
                  </a:cubicBezTo>
                  <a:cubicBezTo>
                    <a:pt x="286272" y="557014"/>
                    <a:pt x="397371" y="535217"/>
                    <a:pt x="465325" y="465325"/>
                  </a:cubicBezTo>
                  <a:cubicBezTo>
                    <a:pt x="535247" y="397401"/>
                    <a:pt x="557013" y="286302"/>
                    <a:pt x="518758" y="196879"/>
                  </a:cubicBezTo>
                  <a:cubicBezTo>
                    <a:pt x="482530" y="106443"/>
                    <a:pt x="388545" y="43379"/>
                    <a:pt x="291102" y="447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1712719" y="3253602"/>
              <a:ext cx="492712" cy="492689"/>
            </a:xfrm>
            <a:custGeom>
              <a:avLst/>
              <a:gdLst/>
              <a:ahLst/>
              <a:cxnLst/>
              <a:rect l="l" t="t" r="r" b="b"/>
              <a:pathLst>
                <a:path w="492712" h="492689" extrusionOk="0">
                  <a:moveTo>
                    <a:pt x="246373" y="44748"/>
                  </a:moveTo>
                  <a:lnTo>
                    <a:pt x="246373" y="22"/>
                  </a:lnTo>
                  <a:cubicBezTo>
                    <a:pt x="343816" y="-1350"/>
                    <a:pt x="437771" y="61714"/>
                    <a:pt x="474029" y="152120"/>
                  </a:cubicBezTo>
                  <a:cubicBezTo>
                    <a:pt x="512285" y="241543"/>
                    <a:pt x="490488" y="352672"/>
                    <a:pt x="420596" y="420567"/>
                  </a:cubicBezTo>
                  <a:cubicBezTo>
                    <a:pt x="352672" y="490488"/>
                    <a:pt x="241573" y="512255"/>
                    <a:pt x="152120" y="473999"/>
                  </a:cubicBezTo>
                  <a:cubicBezTo>
                    <a:pt x="61714" y="437741"/>
                    <a:pt x="-1350" y="343787"/>
                    <a:pt x="22" y="246343"/>
                  </a:cubicBezTo>
                  <a:lnTo>
                    <a:pt x="44748" y="246343"/>
                  </a:lnTo>
                  <a:cubicBezTo>
                    <a:pt x="43585" y="326105"/>
                    <a:pt x="95259" y="402974"/>
                    <a:pt x="169236" y="432672"/>
                  </a:cubicBezTo>
                  <a:cubicBezTo>
                    <a:pt x="242348" y="463891"/>
                    <a:pt x="333380" y="446209"/>
                    <a:pt x="388930" y="388930"/>
                  </a:cubicBezTo>
                  <a:cubicBezTo>
                    <a:pt x="446209" y="333381"/>
                    <a:pt x="463891" y="242318"/>
                    <a:pt x="432672" y="169236"/>
                  </a:cubicBezTo>
                  <a:cubicBezTo>
                    <a:pt x="403004" y="95259"/>
                    <a:pt x="326135" y="43585"/>
                    <a:pt x="246373" y="44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1627211" y="2232076"/>
            <a:ext cx="2397403" cy="692784"/>
            <a:chOff x="-2238736" y="3074720"/>
            <a:chExt cx="773880" cy="223630"/>
          </a:xfrm>
        </p:grpSpPr>
        <p:sp>
          <p:nvSpPr>
            <p:cNvPr id="30" name="Google Shape;30;p2"/>
            <p:cNvSpPr/>
            <p:nvPr/>
          </p:nvSpPr>
          <p:spPr>
            <a:xfrm>
              <a:off x="-2238736" y="3074720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2238736" y="3119446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2238736" y="3164172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2238736" y="3208898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2238736" y="3253624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327649" y="294705"/>
            <a:ext cx="2634826" cy="2635009"/>
            <a:chOff x="-2662477" y="2447714"/>
            <a:chExt cx="850520" cy="850579"/>
          </a:xfrm>
        </p:grpSpPr>
        <p:sp>
          <p:nvSpPr>
            <p:cNvPr id="36" name="Google Shape;36;p2"/>
            <p:cNvSpPr/>
            <p:nvPr/>
          </p:nvSpPr>
          <p:spPr>
            <a:xfrm>
              <a:off x="-2483584" y="2626659"/>
              <a:ext cx="492712" cy="492719"/>
            </a:xfrm>
            <a:custGeom>
              <a:avLst/>
              <a:gdLst/>
              <a:ahLst/>
              <a:cxnLst/>
              <a:rect l="l" t="t" r="r" b="b"/>
              <a:pathLst>
                <a:path w="492712" h="492719" extrusionOk="0">
                  <a:moveTo>
                    <a:pt x="492691" y="246376"/>
                  </a:moveTo>
                  <a:lnTo>
                    <a:pt x="447965" y="246376"/>
                  </a:lnTo>
                  <a:cubicBezTo>
                    <a:pt x="449128" y="166614"/>
                    <a:pt x="397454" y="89745"/>
                    <a:pt x="323477" y="60047"/>
                  </a:cubicBezTo>
                  <a:cubicBezTo>
                    <a:pt x="250365" y="28828"/>
                    <a:pt x="159303" y="46510"/>
                    <a:pt x="103753" y="103789"/>
                  </a:cubicBezTo>
                  <a:cubicBezTo>
                    <a:pt x="46474" y="159339"/>
                    <a:pt x="28792" y="250401"/>
                    <a:pt x="60011" y="323484"/>
                  </a:cubicBezTo>
                  <a:cubicBezTo>
                    <a:pt x="89709" y="397491"/>
                    <a:pt x="166578" y="449164"/>
                    <a:pt x="246340" y="447971"/>
                  </a:cubicBezTo>
                  <a:lnTo>
                    <a:pt x="246340" y="492697"/>
                  </a:lnTo>
                  <a:cubicBezTo>
                    <a:pt x="148896" y="494069"/>
                    <a:pt x="54942" y="431005"/>
                    <a:pt x="18684" y="340599"/>
                  </a:cubicBezTo>
                  <a:cubicBezTo>
                    <a:pt x="-19572" y="251176"/>
                    <a:pt x="2225" y="140047"/>
                    <a:pt x="72117" y="72123"/>
                  </a:cubicBezTo>
                  <a:cubicBezTo>
                    <a:pt x="140041" y="2201"/>
                    <a:pt x="251170" y="-19565"/>
                    <a:pt x="340592" y="18690"/>
                  </a:cubicBezTo>
                  <a:cubicBezTo>
                    <a:pt x="431028" y="54978"/>
                    <a:pt x="494063" y="148933"/>
                    <a:pt x="492691" y="246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2528307" y="2581973"/>
              <a:ext cx="582163" cy="582163"/>
            </a:xfrm>
            <a:custGeom>
              <a:avLst/>
              <a:gdLst/>
              <a:ahLst/>
              <a:cxnLst/>
              <a:rect l="l" t="t" r="r" b="b"/>
              <a:pathLst>
                <a:path w="582163" h="582163" extrusionOk="0">
                  <a:moveTo>
                    <a:pt x="582139" y="291062"/>
                  </a:moveTo>
                  <a:lnTo>
                    <a:pt x="537413" y="291062"/>
                  </a:lnTo>
                  <a:cubicBezTo>
                    <a:pt x="538785" y="193619"/>
                    <a:pt x="475721" y="99664"/>
                    <a:pt x="385315" y="63406"/>
                  </a:cubicBezTo>
                  <a:cubicBezTo>
                    <a:pt x="295892" y="25151"/>
                    <a:pt x="184763" y="46947"/>
                    <a:pt x="116839" y="116839"/>
                  </a:cubicBezTo>
                  <a:cubicBezTo>
                    <a:pt x="46917" y="184763"/>
                    <a:pt x="25150" y="295892"/>
                    <a:pt x="63406" y="385315"/>
                  </a:cubicBezTo>
                  <a:cubicBezTo>
                    <a:pt x="99664" y="475721"/>
                    <a:pt x="193619" y="538785"/>
                    <a:pt x="291062" y="537413"/>
                  </a:cubicBezTo>
                  <a:lnTo>
                    <a:pt x="291062" y="582139"/>
                  </a:lnTo>
                  <a:cubicBezTo>
                    <a:pt x="175937" y="583720"/>
                    <a:pt x="64867" y="509266"/>
                    <a:pt x="22109" y="402460"/>
                  </a:cubicBezTo>
                  <a:cubicBezTo>
                    <a:pt x="-23184" y="296727"/>
                    <a:pt x="2698" y="165531"/>
                    <a:pt x="85232" y="85232"/>
                  </a:cubicBezTo>
                  <a:cubicBezTo>
                    <a:pt x="165531" y="2698"/>
                    <a:pt x="296697" y="-23184"/>
                    <a:pt x="402460" y="22109"/>
                  </a:cubicBezTo>
                  <a:cubicBezTo>
                    <a:pt x="509295" y="64897"/>
                    <a:pt x="583720" y="175937"/>
                    <a:pt x="582139" y="2910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573039" y="2537228"/>
              <a:ext cx="671625" cy="671638"/>
            </a:xfrm>
            <a:custGeom>
              <a:avLst/>
              <a:gdLst/>
              <a:ahLst/>
              <a:cxnLst/>
              <a:rect l="l" t="t" r="r" b="b"/>
              <a:pathLst>
                <a:path w="671625" h="671638" extrusionOk="0">
                  <a:moveTo>
                    <a:pt x="671598" y="335807"/>
                  </a:moveTo>
                  <a:lnTo>
                    <a:pt x="626872" y="335807"/>
                  </a:lnTo>
                  <a:cubicBezTo>
                    <a:pt x="628452" y="220683"/>
                    <a:pt x="554028" y="109613"/>
                    <a:pt x="447192" y="66855"/>
                  </a:cubicBezTo>
                  <a:cubicBezTo>
                    <a:pt x="341460" y="21592"/>
                    <a:pt x="210263" y="47444"/>
                    <a:pt x="129965" y="129978"/>
                  </a:cubicBezTo>
                  <a:cubicBezTo>
                    <a:pt x="47430" y="210276"/>
                    <a:pt x="21549" y="341443"/>
                    <a:pt x="66841" y="447205"/>
                  </a:cubicBezTo>
                  <a:cubicBezTo>
                    <a:pt x="109629" y="554041"/>
                    <a:pt x="220669" y="628465"/>
                    <a:pt x="335794" y="626885"/>
                  </a:cubicBezTo>
                  <a:lnTo>
                    <a:pt x="335794" y="671611"/>
                  </a:lnTo>
                  <a:cubicBezTo>
                    <a:pt x="202958" y="673400"/>
                    <a:pt x="74832" y="587586"/>
                    <a:pt x="25514" y="464320"/>
                  </a:cubicBezTo>
                  <a:cubicBezTo>
                    <a:pt x="-26785" y="342248"/>
                    <a:pt x="3181" y="191014"/>
                    <a:pt x="98329" y="98342"/>
                  </a:cubicBezTo>
                  <a:cubicBezTo>
                    <a:pt x="191001" y="3195"/>
                    <a:pt x="342235" y="-26802"/>
                    <a:pt x="464307" y="25528"/>
                  </a:cubicBezTo>
                  <a:cubicBezTo>
                    <a:pt x="587572" y="74846"/>
                    <a:pt x="673387" y="203001"/>
                    <a:pt x="671598" y="3358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2617791" y="2492519"/>
              <a:ext cx="761106" cy="761076"/>
            </a:xfrm>
            <a:custGeom>
              <a:avLst/>
              <a:gdLst/>
              <a:ahLst/>
              <a:cxnLst/>
              <a:rect l="l" t="t" r="r" b="b"/>
              <a:pathLst>
                <a:path w="761106" h="761076" extrusionOk="0">
                  <a:moveTo>
                    <a:pt x="761076" y="380517"/>
                  </a:moveTo>
                  <a:lnTo>
                    <a:pt x="716350" y="380517"/>
                  </a:lnTo>
                  <a:cubicBezTo>
                    <a:pt x="718139" y="247680"/>
                    <a:pt x="632324" y="119555"/>
                    <a:pt x="509059" y="70237"/>
                  </a:cubicBezTo>
                  <a:cubicBezTo>
                    <a:pt x="386987" y="17937"/>
                    <a:pt x="235753" y="47904"/>
                    <a:pt x="143081" y="143051"/>
                  </a:cubicBezTo>
                  <a:cubicBezTo>
                    <a:pt x="47933" y="235723"/>
                    <a:pt x="17937" y="386957"/>
                    <a:pt x="70267" y="509029"/>
                  </a:cubicBezTo>
                  <a:cubicBezTo>
                    <a:pt x="119585" y="632265"/>
                    <a:pt x="247710" y="718080"/>
                    <a:pt x="380546" y="716320"/>
                  </a:cubicBezTo>
                  <a:lnTo>
                    <a:pt x="380546" y="761046"/>
                  </a:lnTo>
                  <a:cubicBezTo>
                    <a:pt x="230028" y="763044"/>
                    <a:pt x="84817" y="665839"/>
                    <a:pt x="28940" y="526174"/>
                  </a:cubicBezTo>
                  <a:cubicBezTo>
                    <a:pt x="-30397" y="387792"/>
                    <a:pt x="3655" y="216491"/>
                    <a:pt x="111444" y="111444"/>
                  </a:cubicBezTo>
                  <a:cubicBezTo>
                    <a:pt x="216491" y="3654"/>
                    <a:pt x="387792" y="-30397"/>
                    <a:pt x="526175" y="28940"/>
                  </a:cubicBezTo>
                  <a:cubicBezTo>
                    <a:pt x="665869" y="84788"/>
                    <a:pt x="763074" y="229998"/>
                    <a:pt x="761076" y="3805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2662477" y="2447714"/>
              <a:ext cx="850520" cy="850579"/>
            </a:xfrm>
            <a:custGeom>
              <a:avLst/>
              <a:gdLst/>
              <a:ahLst/>
              <a:cxnLst/>
              <a:rect l="l" t="t" r="r" b="b"/>
              <a:pathLst>
                <a:path w="850520" h="850579" extrusionOk="0">
                  <a:moveTo>
                    <a:pt x="850488" y="425322"/>
                  </a:moveTo>
                  <a:lnTo>
                    <a:pt x="805762" y="425322"/>
                  </a:lnTo>
                  <a:cubicBezTo>
                    <a:pt x="807760" y="274804"/>
                    <a:pt x="710555" y="129563"/>
                    <a:pt x="570890" y="73715"/>
                  </a:cubicBezTo>
                  <a:cubicBezTo>
                    <a:pt x="432508" y="14379"/>
                    <a:pt x="261207" y="48430"/>
                    <a:pt x="156160" y="156220"/>
                  </a:cubicBezTo>
                  <a:cubicBezTo>
                    <a:pt x="48370" y="261266"/>
                    <a:pt x="14319" y="432567"/>
                    <a:pt x="73656" y="570950"/>
                  </a:cubicBezTo>
                  <a:cubicBezTo>
                    <a:pt x="129503" y="710615"/>
                    <a:pt x="274744" y="807819"/>
                    <a:pt x="425262" y="805821"/>
                  </a:cubicBezTo>
                  <a:lnTo>
                    <a:pt x="425262" y="850547"/>
                  </a:lnTo>
                  <a:cubicBezTo>
                    <a:pt x="257062" y="852724"/>
                    <a:pt x="94736" y="744159"/>
                    <a:pt x="32358" y="588065"/>
                  </a:cubicBezTo>
                  <a:cubicBezTo>
                    <a:pt x="-34015" y="433373"/>
                    <a:pt x="4151" y="242004"/>
                    <a:pt x="124554" y="124554"/>
                  </a:cubicBezTo>
                  <a:cubicBezTo>
                    <a:pt x="242005" y="4151"/>
                    <a:pt x="433343" y="-34015"/>
                    <a:pt x="588065" y="32359"/>
                  </a:cubicBezTo>
                  <a:cubicBezTo>
                    <a:pt x="744099" y="94796"/>
                    <a:pt x="852694" y="257122"/>
                    <a:pt x="850488" y="4253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" name="Google Shape;41;p2"/>
          <p:cNvSpPr/>
          <p:nvPr/>
        </p:nvSpPr>
        <p:spPr>
          <a:xfrm rot="-5400000">
            <a:off x="2168841" y="3541667"/>
            <a:ext cx="1409100" cy="1896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dist="508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" name="Google Shape;42;p2"/>
          <p:cNvGrpSpPr/>
          <p:nvPr/>
        </p:nvGrpSpPr>
        <p:grpSpPr>
          <a:xfrm>
            <a:off x="2270614" y="1595569"/>
            <a:ext cx="692786" cy="5262468"/>
            <a:chOff x="-2035620" y="2871544"/>
            <a:chExt cx="223631" cy="2244027"/>
          </a:xfrm>
        </p:grpSpPr>
        <p:sp>
          <p:nvSpPr>
            <p:cNvPr id="43" name="Google Shape;43;p2"/>
            <p:cNvSpPr/>
            <p:nvPr/>
          </p:nvSpPr>
          <p:spPr>
            <a:xfrm>
              <a:off x="-2035620" y="2871544"/>
              <a:ext cx="44726" cy="2244027"/>
            </a:xfrm>
            <a:custGeom>
              <a:avLst/>
              <a:gdLst/>
              <a:ahLst/>
              <a:cxnLst/>
              <a:rect l="l" t="t" r="r" b="b"/>
              <a:pathLst>
                <a:path w="44726" h="2244027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1990894" y="2871544"/>
              <a:ext cx="44726" cy="2244027"/>
            </a:xfrm>
            <a:custGeom>
              <a:avLst/>
              <a:gdLst/>
              <a:ahLst/>
              <a:cxnLst/>
              <a:rect l="l" t="t" r="r" b="b"/>
              <a:pathLst>
                <a:path w="44726" h="2244027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1946167" y="2871544"/>
              <a:ext cx="44726" cy="2244027"/>
            </a:xfrm>
            <a:custGeom>
              <a:avLst/>
              <a:gdLst/>
              <a:ahLst/>
              <a:cxnLst/>
              <a:rect l="l" t="t" r="r" b="b"/>
              <a:pathLst>
                <a:path w="44726" h="2244027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1901441" y="2871544"/>
              <a:ext cx="44726" cy="2244027"/>
            </a:xfrm>
            <a:custGeom>
              <a:avLst/>
              <a:gdLst/>
              <a:ahLst/>
              <a:cxnLst/>
              <a:rect l="l" t="t" r="r" b="b"/>
              <a:pathLst>
                <a:path w="44726" h="2244027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1856715" y="2871544"/>
              <a:ext cx="44726" cy="2244027"/>
            </a:xfrm>
            <a:custGeom>
              <a:avLst/>
              <a:gdLst/>
              <a:ahLst/>
              <a:cxnLst/>
              <a:rect l="l" t="t" r="r" b="b"/>
              <a:pathLst>
                <a:path w="44726" h="2244027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8" name="Google Shape;48;p2"/>
          <p:cNvPicPr preferRelativeResize="0"/>
          <p:nvPr/>
        </p:nvPicPr>
        <p:blipFill rotWithShape="1">
          <a:blip r:embed="rId2">
            <a:alphaModFix amt="81000"/>
          </a:blip>
          <a:srcRect l="7351" t="9166" r="3751" b="82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5502786" y="1639375"/>
            <a:ext cx="64389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5502780" y="4425427"/>
            <a:ext cx="6438900" cy="79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51" name="Google Shape;51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12"/>
          <p:cNvGrpSpPr/>
          <p:nvPr/>
        </p:nvGrpSpPr>
        <p:grpSpPr>
          <a:xfrm rot="5400000">
            <a:off x="6414408" y="-193074"/>
            <a:ext cx="456878" cy="11104583"/>
            <a:chOff x="-1891602" y="2136844"/>
            <a:chExt cx="223631" cy="1364652"/>
          </a:xfrm>
        </p:grpSpPr>
        <p:sp>
          <p:nvSpPr>
            <p:cNvPr id="334" name="Google Shape;334;p12"/>
            <p:cNvSpPr/>
            <p:nvPr/>
          </p:nvSpPr>
          <p:spPr>
            <a:xfrm>
              <a:off x="-1891602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2"/>
            <p:cNvSpPr/>
            <p:nvPr/>
          </p:nvSpPr>
          <p:spPr>
            <a:xfrm>
              <a:off x="-1846876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2"/>
            <p:cNvSpPr/>
            <p:nvPr/>
          </p:nvSpPr>
          <p:spPr>
            <a:xfrm>
              <a:off x="-1802149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2"/>
            <p:cNvSpPr/>
            <p:nvPr/>
          </p:nvSpPr>
          <p:spPr>
            <a:xfrm>
              <a:off x="-1757423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2"/>
            <p:cNvSpPr/>
            <p:nvPr/>
          </p:nvSpPr>
          <p:spPr>
            <a:xfrm>
              <a:off x="-1712697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9" name="Google Shape;339;p12"/>
          <p:cNvSpPr/>
          <p:nvPr/>
        </p:nvSpPr>
        <p:spPr>
          <a:xfrm rot="5400000">
            <a:off x="858489" y="5685412"/>
            <a:ext cx="1145716" cy="350926"/>
          </a:xfrm>
          <a:custGeom>
            <a:avLst/>
            <a:gdLst/>
            <a:ahLst/>
            <a:cxnLst/>
            <a:rect l="l" t="t" r="r" b="b"/>
            <a:pathLst>
              <a:path w="2338195" h="535765" extrusionOk="0">
                <a:moveTo>
                  <a:pt x="0" y="0"/>
                </a:moveTo>
                <a:lnTo>
                  <a:pt x="1134140" y="0"/>
                </a:lnTo>
                <a:lnTo>
                  <a:pt x="1134140" y="195"/>
                </a:lnTo>
                <a:lnTo>
                  <a:pt x="1689750" y="195"/>
                </a:lnTo>
                <a:cubicBezTo>
                  <a:pt x="1689750" y="195"/>
                  <a:pt x="1698115" y="-218"/>
                  <a:pt x="1712975" y="157"/>
                </a:cubicBezTo>
                <a:cubicBezTo>
                  <a:pt x="1751983" y="1142"/>
                  <a:pt x="1835744" y="7555"/>
                  <a:pt x="1930426" y="41115"/>
                </a:cubicBezTo>
                <a:lnTo>
                  <a:pt x="1966671" y="57325"/>
                </a:lnTo>
                <a:lnTo>
                  <a:pt x="1971192" y="58839"/>
                </a:lnTo>
                <a:lnTo>
                  <a:pt x="1983996" y="65073"/>
                </a:lnTo>
                <a:lnTo>
                  <a:pt x="2027494" y="84527"/>
                </a:lnTo>
                <a:lnTo>
                  <a:pt x="2055330" y="103597"/>
                </a:lnTo>
                <a:lnTo>
                  <a:pt x="2082890" y="120714"/>
                </a:lnTo>
                <a:lnTo>
                  <a:pt x="2099456" y="133826"/>
                </a:lnTo>
                <a:lnTo>
                  <a:pt x="2124324" y="150862"/>
                </a:lnTo>
                <a:cubicBezTo>
                  <a:pt x="2155725" y="177331"/>
                  <a:pt x="2185833" y="208424"/>
                  <a:pt x="2213396" y="244947"/>
                </a:cubicBezTo>
                <a:lnTo>
                  <a:pt x="2233743" y="275488"/>
                </a:lnTo>
                <a:lnTo>
                  <a:pt x="2235991" y="278459"/>
                </a:lnTo>
                <a:lnTo>
                  <a:pt x="2237507" y="281138"/>
                </a:lnTo>
                <a:lnTo>
                  <a:pt x="2252674" y="303904"/>
                </a:lnTo>
                <a:lnTo>
                  <a:pt x="2273444" y="344642"/>
                </a:lnTo>
                <a:lnTo>
                  <a:pt x="2277579" y="351948"/>
                </a:lnTo>
                <a:lnTo>
                  <a:pt x="2279146" y="355824"/>
                </a:lnTo>
                <a:lnTo>
                  <a:pt x="2287193" y="371607"/>
                </a:lnTo>
                <a:lnTo>
                  <a:pt x="2307865" y="426878"/>
                </a:lnTo>
                <a:lnTo>
                  <a:pt x="2312113" y="437386"/>
                </a:lnTo>
                <a:lnTo>
                  <a:pt x="2312887" y="440304"/>
                </a:lnTo>
                <a:lnTo>
                  <a:pt x="2316013" y="448661"/>
                </a:lnTo>
                <a:cubicBezTo>
                  <a:pt x="2324566" y="475971"/>
                  <a:pt x="2332012" y="504941"/>
                  <a:pt x="2338195" y="535669"/>
                </a:cubicBezTo>
                <a:lnTo>
                  <a:pt x="2338195" y="535670"/>
                </a:lnTo>
                <a:lnTo>
                  <a:pt x="2338195" y="535672"/>
                </a:lnTo>
                <a:lnTo>
                  <a:pt x="2338167" y="535663"/>
                </a:lnTo>
                <a:lnTo>
                  <a:pt x="2338192" y="535749"/>
                </a:lnTo>
                <a:lnTo>
                  <a:pt x="2338195" y="535762"/>
                </a:lnTo>
                <a:lnTo>
                  <a:pt x="2338194" y="535762"/>
                </a:lnTo>
                <a:lnTo>
                  <a:pt x="2338195" y="535764"/>
                </a:lnTo>
                <a:lnTo>
                  <a:pt x="2338195" y="535765"/>
                </a:lnTo>
                <a:lnTo>
                  <a:pt x="2337155" y="535426"/>
                </a:lnTo>
                <a:lnTo>
                  <a:pt x="2318105" y="529280"/>
                </a:lnTo>
                <a:lnTo>
                  <a:pt x="2233901" y="502487"/>
                </a:lnTo>
                <a:lnTo>
                  <a:pt x="2225983" y="486958"/>
                </a:lnTo>
                <a:lnTo>
                  <a:pt x="2224416" y="483082"/>
                </a:lnTo>
                <a:lnTo>
                  <a:pt x="2220281" y="475776"/>
                </a:lnTo>
                <a:lnTo>
                  <a:pt x="2199511" y="435038"/>
                </a:lnTo>
                <a:lnTo>
                  <a:pt x="2184344" y="412272"/>
                </a:lnTo>
                <a:lnTo>
                  <a:pt x="2182828" y="409593"/>
                </a:lnTo>
                <a:lnTo>
                  <a:pt x="2180580" y="406622"/>
                </a:lnTo>
                <a:lnTo>
                  <a:pt x="2160233" y="376081"/>
                </a:lnTo>
                <a:cubicBezTo>
                  <a:pt x="2132670" y="339558"/>
                  <a:pt x="2102562" y="308465"/>
                  <a:pt x="2071161" y="281996"/>
                </a:cubicBezTo>
                <a:lnTo>
                  <a:pt x="2046293" y="264960"/>
                </a:lnTo>
                <a:lnTo>
                  <a:pt x="2029727" y="251848"/>
                </a:lnTo>
                <a:lnTo>
                  <a:pt x="2002167" y="234731"/>
                </a:lnTo>
                <a:lnTo>
                  <a:pt x="1974331" y="215661"/>
                </a:lnTo>
                <a:lnTo>
                  <a:pt x="1930833" y="196207"/>
                </a:lnTo>
                <a:lnTo>
                  <a:pt x="1918029" y="189973"/>
                </a:lnTo>
                <a:lnTo>
                  <a:pt x="1913508" y="188459"/>
                </a:lnTo>
                <a:lnTo>
                  <a:pt x="1877263" y="172249"/>
                </a:lnTo>
                <a:cubicBezTo>
                  <a:pt x="1782581" y="138689"/>
                  <a:pt x="1698820" y="132276"/>
                  <a:pt x="1659812" y="131291"/>
                </a:cubicBezTo>
                <a:cubicBezTo>
                  <a:pt x="1644952" y="130916"/>
                  <a:pt x="1636587" y="131329"/>
                  <a:pt x="1636587" y="131329"/>
                </a:cubicBezTo>
                <a:lnTo>
                  <a:pt x="1101936" y="131329"/>
                </a:lnTo>
                <a:lnTo>
                  <a:pt x="1099774" y="130622"/>
                </a:lnTo>
                <a:lnTo>
                  <a:pt x="1105402" y="130622"/>
                </a:lnTo>
                <a:lnTo>
                  <a:pt x="1099774" y="128773"/>
                </a:lnTo>
                <a:lnTo>
                  <a:pt x="1105358" y="128773"/>
                </a:lnTo>
                <a:lnTo>
                  <a:pt x="1101777" y="127591"/>
                </a:lnTo>
                <a:lnTo>
                  <a:pt x="0" y="1275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>
            <a:outerShdw blurRad="63500" dist="508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2"/>
          <p:cNvSpPr/>
          <p:nvPr/>
        </p:nvSpPr>
        <p:spPr>
          <a:xfrm rot="5400000">
            <a:off x="1533400" y="5171933"/>
            <a:ext cx="745200" cy="83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80808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508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2"/>
          <p:cNvSpPr/>
          <p:nvPr/>
        </p:nvSpPr>
        <p:spPr>
          <a:xfrm rot="5400000">
            <a:off x="1316800" y="5038655"/>
            <a:ext cx="486300" cy="864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dist="508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2" name="Google Shape;342;p12"/>
          <p:cNvGrpSpPr/>
          <p:nvPr/>
        </p:nvGrpSpPr>
        <p:grpSpPr>
          <a:xfrm rot="5400000">
            <a:off x="233412" y="5135648"/>
            <a:ext cx="1730784" cy="1730784"/>
            <a:chOff x="-1891635" y="3077004"/>
            <a:chExt cx="850550" cy="850550"/>
          </a:xfrm>
        </p:grpSpPr>
        <p:sp>
          <p:nvSpPr>
            <p:cNvPr id="343" name="Google Shape;343;p12"/>
            <p:cNvSpPr/>
            <p:nvPr/>
          </p:nvSpPr>
          <p:spPr>
            <a:xfrm>
              <a:off x="-1891635" y="3077004"/>
              <a:ext cx="850550" cy="850550"/>
            </a:xfrm>
            <a:custGeom>
              <a:avLst/>
              <a:gdLst/>
              <a:ahLst/>
              <a:cxnLst/>
              <a:rect l="l" t="t" r="r" b="b"/>
              <a:pathLst>
                <a:path w="850550" h="850550" extrusionOk="0">
                  <a:moveTo>
                    <a:pt x="425289" y="44758"/>
                  </a:moveTo>
                  <a:lnTo>
                    <a:pt x="425289" y="32"/>
                  </a:lnTo>
                  <a:cubicBezTo>
                    <a:pt x="593489" y="-2144"/>
                    <a:pt x="755814" y="106421"/>
                    <a:pt x="818192" y="262515"/>
                  </a:cubicBezTo>
                  <a:cubicBezTo>
                    <a:pt x="884566" y="417207"/>
                    <a:pt x="846400" y="608575"/>
                    <a:pt x="725997" y="725996"/>
                  </a:cubicBezTo>
                  <a:cubicBezTo>
                    <a:pt x="608576" y="846399"/>
                    <a:pt x="417208" y="884565"/>
                    <a:pt x="262486" y="818192"/>
                  </a:cubicBezTo>
                  <a:cubicBezTo>
                    <a:pt x="106421" y="755814"/>
                    <a:pt x="-2173" y="593488"/>
                    <a:pt x="33" y="425288"/>
                  </a:cubicBezTo>
                  <a:lnTo>
                    <a:pt x="44759" y="425288"/>
                  </a:lnTo>
                  <a:cubicBezTo>
                    <a:pt x="42761" y="575806"/>
                    <a:pt x="139966" y="721017"/>
                    <a:pt x="279631" y="776865"/>
                  </a:cubicBezTo>
                  <a:cubicBezTo>
                    <a:pt x="418013" y="836201"/>
                    <a:pt x="589314" y="802150"/>
                    <a:pt x="694361" y="694360"/>
                  </a:cubicBezTo>
                  <a:cubicBezTo>
                    <a:pt x="802151" y="589313"/>
                    <a:pt x="836202" y="418013"/>
                    <a:pt x="776866" y="279630"/>
                  </a:cubicBezTo>
                  <a:cubicBezTo>
                    <a:pt x="721047" y="139995"/>
                    <a:pt x="575807" y="42790"/>
                    <a:pt x="425289" y="447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2"/>
            <p:cNvSpPr/>
            <p:nvPr/>
          </p:nvSpPr>
          <p:spPr>
            <a:xfrm>
              <a:off x="-1846906" y="3119416"/>
              <a:ext cx="761069" cy="761089"/>
            </a:xfrm>
            <a:custGeom>
              <a:avLst/>
              <a:gdLst/>
              <a:ahLst/>
              <a:cxnLst/>
              <a:rect l="l" t="t" r="r" b="b"/>
              <a:pathLst>
                <a:path w="761069" h="761089" extrusionOk="0">
                  <a:moveTo>
                    <a:pt x="380560" y="44756"/>
                  </a:moveTo>
                  <a:lnTo>
                    <a:pt x="380560" y="30"/>
                  </a:lnTo>
                  <a:cubicBezTo>
                    <a:pt x="531078" y="-1968"/>
                    <a:pt x="676289" y="95237"/>
                    <a:pt x="732137" y="234902"/>
                  </a:cubicBezTo>
                  <a:cubicBezTo>
                    <a:pt x="791473" y="373285"/>
                    <a:pt x="757392" y="544585"/>
                    <a:pt x="649632" y="649632"/>
                  </a:cubicBezTo>
                  <a:cubicBezTo>
                    <a:pt x="544585" y="757422"/>
                    <a:pt x="373284" y="791503"/>
                    <a:pt x="234902" y="732137"/>
                  </a:cubicBezTo>
                  <a:cubicBezTo>
                    <a:pt x="95237" y="676289"/>
                    <a:pt x="-1967" y="531048"/>
                    <a:pt x="30" y="380560"/>
                  </a:cubicBezTo>
                  <a:lnTo>
                    <a:pt x="44756" y="380560"/>
                  </a:lnTo>
                  <a:cubicBezTo>
                    <a:pt x="42967" y="513367"/>
                    <a:pt x="128782" y="641522"/>
                    <a:pt x="252047" y="690840"/>
                  </a:cubicBezTo>
                  <a:cubicBezTo>
                    <a:pt x="374119" y="743139"/>
                    <a:pt x="525353" y="713173"/>
                    <a:pt x="618025" y="618026"/>
                  </a:cubicBezTo>
                  <a:cubicBezTo>
                    <a:pt x="713173" y="525353"/>
                    <a:pt x="743169" y="374119"/>
                    <a:pt x="690839" y="252047"/>
                  </a:cubicBezTo>
                  <a:cubicBezTo>
                    <a:pt x="641522" y="128812"/>
                    <a:pt x="513396" y="42997"/>
                    <a:pt x="380560" y="447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2"/>
            <p:cNvSpPr/>
            <p:nvPr/>
          </p:nvSpPr>
          <p:spPr>
            <a:xfrm>
              <a:off x="-1802176" y="3164145"/>
              <a:ext cx="671624" cy="671638"/>
            </a:xfrm>
            <a:custGeom>
              <a:avLst/>
              <a:gdLst/>
              <a:ahLst/>
              <a:cxnLst/>
              <a:rect l="l" t="t" r="r" b="b"/>
              <a:pathLst>
                <a:path w="671624" h="671638" extrusionOk="0">
                  <a:moveTo>
                    <a:pt x="335830" y="44754"/>
                  </a:moveTo>
                  <a:lnTo>
                    <a:pt x="335830" y="27"/>
                  </a:lnTo>
                  <a:cubicBezTo>
                    <a:pt x="468637" y="-1762"/>
                    <a:pt x="596792" y="84083"/>
                    <a:pt x="646110" y="207318"/>
                  </a:cubicBezTo>
                  <a:cubicBezTo>
                    <a:pt x="698410" y="329390"/>
                    <a:pt x="668443" y="480624"/>
                    <a:pt x="573296" y="573297"/>
                  </a:cubicBezTo>
                  <a:cubicBezTo>
                    <a:pt x="480623" y="668444"/>
                    <a:pt x="329390" y="698440"/>
                    <a:pt x="207317" y="646111"/>
                  </a:cubicBezTo>
                  <a:cubicBezTo>
                    <a:pt x="84082" y="596793"/>
                    <a:pt x="-1733" y="468668"/>
                    <a:pt x="27" y="335831"/>
                  </a:cubicBezTo>
                  <a:lnTo>
                    <a:pt x="44753" y="335831"/>
                  </a:lnTo>
                  <a:cubicBezTo>
                    <a:pt x="43172" y="450956"/>
                    <a:pt x="117626" y="561996"/>
                    <a:pt x="224432" y="604784"/>
                  </a:cubicBezTo>
                  <a:cubicBezTo>
                    <a:pt x="330165" y="650076"/>
                    <a:pt x="461361" y="624195"/>
                    <a:pt x="541660" y="541660"/>
                  </a:cubicBezTo>
                  <a:cubicBezTo>
                    <a:pt x="624194" y="461362"/>
                    <a:pt x="650075" y="330195"/>
                    <a:pt x="604783" y="224433"/>
                  </a:cubicBezTo>
                  <a:cubicBezTo>
                    <a:pt x="562025" y="117627"/>
                    <a:pt x="450985" y="43173"/>
                    <a:pt x="335830" y="447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2"/>
            <p:cNvSpPr/>
            <p:nvPr/>
          </p:nvSpPr>
          <p:spPr>
            <a:xfrm>
              <a:off x="-1757448" y="3208874"/>
              <a:ext cx="582150" cy="582164"/>
            </a:xfrm>
            <a:custGeom>
              <a:avLst/>
              <a:gdLst/>
              <a:ahLst/>
              <a:cxnLst/>
              <a:rect l="l" t="t" r="r" b="b"/>
              <a:pathLst>
                <a:path w="582150" h="582164" extrusionOk="0">
                  <a:moveTo>
                    <a:pt x="291102" y="44751"/>
                  </a:moveTo>
                  <a:lnTo>
                    <a:pt x="291102" y="25"/>
                  </a:lnTo>
                  <a:cubicBezTo>
                    <a:pt x="406227" y="-1556"/>
                    <a:pt x="517297" y="72899"/>
                    <a:pt x="560055" y="179704"/>
                  </a:cubicBezTo>
                  <a:cubicBezTo>
                    <a:pt x="605318" y="285437"/>
                    <a:pt x="579466" y="416603"/>
                    <a:pt x="496932" y="496932"/>
                  </a:cubicBezTo>
                  <a:cubicBezTo>
                    <a:pt x="416633" y="579466"/>
                    <a:pt x="285466" y="605348"/>
                    <a:pt x="179704" y="560055"/>
                  </a:cubicBezTo>
                  <a:cubicBezTo>
                    <a:pt x="72869" y="517267"/>
                    <a:pt x="-1556" y="406227"/>
                    <a:pt x="25" y="291102"/>
                  </a:cubicBezTo>
                  <a:lnTo>
                    <a:pt x="44751" y="291102"/>
                  </a:lnTo>
                  <a:cubicBezTo>
                    <a:pt x="43379" y="388545"/>
                    <a:pt x="106443" y="482500"/>
                    <a:pt x="196849" y="518758"/>
                  </a:cubicBezTo>
                  <a:cubicBezTo>
                    <a:pt x="286272" y="557014"/>
                    <a:pt x="397371" y="535217"/>
                    <a:pt x="465325" y="465325"/>
                  </a:cubicBezTo>
                  <a:cubicBezTo>
                    <a:pt x="535247" y="397401"/>
                    <a:pt x="557013" y="286302"/>
                    <a:pt x="518758" y="196879"/>
                  </a:cubicBezTo>
                  <a:cubicBezTo>
                    <a:pt x="482530" y="106443"/>
                    <a:pt x="388545" y="43379"/>
                    <a:pt x="291102" y="447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2"/>
            <p:cNvSpPr/>
            <p:nvPr/>
          </p:nvSpPr>
          <p:spPr>
            <a:xfrm>
              <a:off x="-1712719" y="3253602"/>
              <a:ext cx="492712" cy="492689"/>
            </a:xfrm>
            <a:custGeom>
              <a:avLst/>
              <a:gdLst/>
              <a:ahLst/>
              <a:cxnLst/>
              <a:rect l="l" t="t" r="r" b="b"/>
              <a:pathLst>
                <a:path w="492712" h="492689" extrusionOk="0">
                  <a:moveTo>
                    <a:pt x="246373" y="44748"/>
                  </a:moveTo>
                  <a:lnTo>
                    <a:pt x="246373" y="22"/>
                  </a:lnTo>
                  <a:cubicBezTo>
                    <a:pt x="343816" y="-1350"/>
                    <a:pt x="437771" y="61714"/>
                    <a:pt x="474029" y="152120"/>
                  </a:cubicBezTo>
                  <a:cubicBezTo>
                    <a:pt x="512285" y="241543"/>
                    <a:pt x="490488" y="352672"/>
                    <a:pt x="420596" y="420567"/>
                  </a:cubicBezTo>
                  <a:cubicBezTo>
                    <a:pt x="352672" y="490488"/>
                    <a:pt x="241573" y="512255"/>
                    <a:pt x="152120" y="473999"/>
                  </a:cubicBezTo>
                  <a:cubicBezTo>
                    <a:pt x="61714" y="437741"/>
                    <a:pt x="-1350" y="343787"/>
                    <a:pt x="22" y="246343"/>
                  </a:cubicBezTo>
                  <a:lnTo>
                    <a:pt x="44748" y="246343"/>
                  </a:lnTo>
                  <a:cubicBezTo>
                    <a:pt x="43585" y="326105"/>
                    <a:pt x="95259" y="402974"/>
                    <a:pt x="169236" y="432672"/>
                  </a:cubicBezTo>
                  <a:cubicBezTo>
                    <a:pt x="242348" y="463891"/>
                    <a:pt x="333380" y="446209"/>
                    <a:pt x="388930" y="388930"/>
                  </a:cubicBezTo>
                  <a:cubicBezTo>
                    <a:pt x="446209" y="333381"/>
                    <a:pt x="463891" y="242318"/>
                    <a:pt x="432672" y="169236"/>
                  </a:cubicBezTo>
                  <a:cubicBezTo>
                    <a:pt x="403004" y="95259"/>
                    <a:pt x="326135" y="43585"/>
                    <a:pt x="246373" y="44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" name="Google Shape;348;p12"/>
          <p:cNvGrpSpPr/>
          <p:nvPr/>
        </p:nvGrpSpPr>
        <p:grpSpPr>
          <a:xfrm rot="5400000">
            <a:off x="-1268352" y="2768061"/>
            <a:ext cx="6020786" cy="450704"/>
            <a:chOff x="-2238736" y="3074720"/>
            <a:chExt cx="773880" cy="223630"/>
          </a:xfrm>
        </p:grpSpPr>
        <p:sp>
          <p:nvSpPr>
            <p:cNvPr id="349" name="Google Shape;349;p12"/>
            <p:cNvSpPr/>
            <p:nvPr/>
          </p:nvSpPr>
          <p:spPr>
            <a:xfrm>
              <a:off x="-2238736" y="3074720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2"/>
            <p:cNvSpPr/>
            <p:nvPr/>
          </p:nvSpPr>
          <p:spPr>
            <a:xfrm>
              <a:off x="-2238736" y="3119446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2"/>
            <p:cNvSpPr/>
            <p:nvPr/>
          </p:nvSpPr>
          <p:spPr>
            <a:xfrm>
              <a:off x="-2238736" y="3164172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2"/>
            <p:cNvSpPr/>
            <p:nvPr/>
          </p:nvSpPr>
          <p:spPr>
            <a:xfrm>
              <a:off x="-2238736" y="3208898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2"/>
            <p:cNvSpPr/>
            <p:nvPr/>
          </p:nvSpPr>
          <p:spPr>
            <a:xfrm>
              <a:off x="-2238736" y="3253624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54" name="Google Shape;354;p12"/>
          <p:cNvPicPr preferRelativeResize="0"/>
          <p:nvPr/>
        </p:nvPicPr>
        <p:blipFill rotWithShape="1">
          <a:blip r:embed="rId2">
            <a:alphaModFix amt="81000"/>
          </a:blip>
          <a:srcRect l="7351" t="9166" r="3751" b="82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12"/>
          <p:cNvSpPr txBox="1">
            <a:spLocks noGrp="1"/>
          </p:cNvSpPr>
          <p:nvPr>
            <p:ph type="title"/>
          </p:nvPr>
        </p:nvSpPr>
        <p:spPr>
          <a:xfrm>
            <a:off x="2454125" y="1064800"/>
            <a:ext cx="62373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56" name="Google Shape;356;p12"/>
          <p:cNvSpPr txBox="1">
            <a:spLocks noGrp="1"/>
          </p:cNvSpPr>
          <p:nvPr>
            <p:ph type="body" idx="1"/>
          </p:nvPr>
        </p:nvSpPr>
        <p:spPr>
          <a:xfrm>
            <a:off x="2454125" y="2350950"/>
            <a:ext cx="6237300" cy="235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735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marL="914400" lvl="1" indent="-412750">
              <a:spcBef>
                <a:spcPts val="0"/>
              </a:spcBef>
              <a:spcAft>
                <a:spcPts val="0"/>
              </a:spcAft>
              <a:buSzPts val="2900"/>
              <a:buChar char="○"/>
              <a:defRPr sz="2900"/>
            </a:lvl2pPr>
            <a:lvl3pPr marL="1371600" lvl="2" indent="-412750">
              <a:spcBef>
                <a:spcPts val="0"/>
              </a:spcBef>
              <a:spcAft>
                <a:spcPts val="0"/>
              </a:spcAft>
              <a:buSzPts val="2900"/>
              <a:buChar char="■"/>
              <a:defRPr sz="2900"/>
            </a:lvl3pPr>
            <a:lvl4pPr marL="1828800" lvl="3" indent="-412750">
              <a:spcBef>
                <a:spcPts val="0"/>
              </a:spcBef>
              <a:spcAft>
                <a:spcPts val="0"/>
              </a:spcAft>
              <a:buSzPts val="2900"/>
              <a:buChar char="●"/>
              <a:defRPr sz="2900"/>
            </a:lvl4pPr>
            <a:lvl5pPr marL="2286000" lvl="4" indent="-412750">
              <a:spcBef>
                <a:spcPts val="0"/>
              </a:spcBef>
              <a:spcAft>
                <a:spcPts val="0"/>
              </a:spcAft>
              <a:buSzPts val="2900"/>
              <a:buChar char="○"/>
              <a:defRPr sz="2900"/>
            </a:lvl5pPr>
            <a:lvl6pPr marL="2743200" lvl="5" indent="-412750">
              <a:spcBef>
                <a:spcPts val="0"/>
              </a:spcBef>
              <a:spcAft>
                <a:spcPts val="0"/>
              </a:spcAft>
              <a:buSzPts val="2900"/>
              <a:buChar char="■"/>
              <a:defRPr sz="2900"/>
            </a:lvl6pPr>
            <a:lvl7pPr marL="3200400" lvl="6" indent="-412750">
              <a:spcBef>
                <a:spcPts val="0"/>
              </a:spcBef>
              <a:spcAft>
                <a:spcPts val="0"/>
              </a:spcAft>
              <a:buSzPts val="2900"/>
              <a:buChar char="●"/>
              <a:defRPr sz="2900"/>
            </a:lvl7pPr>
            <a:lvl8pPr marL="3657600" lvl="7" indent="-412750">
              <a:spcBef>
                <a:spcPts val="0"/>
              </a:spcBef>
              <a:spcAft>
                <a:spcPts val="0"/>
              </a:spcAft>
              <a:buSzPts val="2900"/>
              <a:buChar char="○"/>
              <a:defRPr sz="2900"/>
            </a:lvl8pPr>
            <a:lvl9pPr marL="4114800" lvl="8" indent="-412750">
              <a:spcBef>
                <a:spcPts val="0"/>
              </a:spcBef>
              <a:spcAft>
                <a:spcPts val="0"/>
              </a:spcAft>
              <a:buSzPts val="2900"/>
              <a:buChar char="■"/>
              <a:defRPr sz="2900"/>
            </a:lvl9pPr>
          </a:lstStyle>
          <a:p>
            <a:endParaRPr/>
          </a:p>
        </p:txBody>
      </p:sp>
      <p:sp>
        <p:nvSpPr>
          <p:cNvPr id="357" name="Google Shape;357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12"/>
          <p:cNvSpPr>
            <a:spLocks noGrp="1"/>
          </p:cNvSpPr>
          <p:nvPr>
            <p:ph type="pic" idx="2"/>
          </p:nvPr>
        </p:nvSpPr>
        <p:spPr>
          <a:xfrm>
            <a:off x="9107725" y="1064800"/>
            <a:ext cx="2691000" cy="2691000"/>
          </a:xfrm>
          <a:prstGeom prst="teardrop">
            <a:avLst>
              <a:gd name="adj" fmla="val 10000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MAIN_POINT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15"/>
          <p:cNvGrpSpPr/>
          <p:nvPr/>
        </p:nvGrpSpPr>
        <p:grpSpPr>
          <a:xfrm flipH="1">
            <a:off x="1194390" y="73"/>
            <a:ext cx="388648" cy="2301486"/>
            <a:chOff x="-1891602" y="2136844"/>
            <a:chExt cx="223631" cy="1364652"/>
          </a:xfrm>
        </p:grpSpPr>
        <p:sp>
          <p:nvSpPr>
            <p:cNvPr id="415" name="Google Shape;415;p15"/>
            <p:cNvSpPr/>
            <p:nvPr/>
          </p:nvSpPr>
          <p:spPr>
            <a:xfrm>
              <a:off x="-1891602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-1846876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-1802149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-1757423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-1712697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0" name="Google Shape;420;p15"/>
          <p:cNvSpPr/>
          <p:nvPr/>
        </p:nvSpPr>
        <p:spPr>
          <a:xfrm flipH="1">
            <a:off x="1808226" y="1308917"/>
            <a:ext cx="764937" cy="367862"/>
          </a:xfrm>
          <a:custGeom>
            <a:avLst/>
            <a:gdLst/>
            <a:ahLst/>
            <a:cxnLst/>
            <a:rect l="l" t="t" r="r" b="b"/>
            <a:pathLst>
              <a:path w="1365959" h="656897" extrusionOk="0">
                <a:moveTo>
                  <a:pt x="0" y="0"/>
                </a:moveTo>
                <a:lnTo>
                  <a:pt x="17413" y="6516"/>
                </a:lnTo>
                <a:lnTo>
                  <a:pt x="105550" y="38918"/>
                </a:lnTo>
                <a:lnTo>
                  <a:pt x="137304" y="103978"/>
                </a:lnTo>
                <a:cubicBezTo>
                  <a:pt x="347332" y="476436"/>
                  <a:pt x="741671" y="454639"/>
                  <a:pt x="741671" y="454639"/>
                </a:cubicBezTo>
                <a:lnTo>
                  <a:pt x="1236342" y="454639"/>
                </a:lnTo>
                <a:lnTo>
                  <a:pt x="1365959" y="502291"/>
                </a:lnTo>
                <a:lnTo>
                  <a:pt x="1357987" y="502290"/>
                </a:lnTo>
                <a:lnTo>
                  <a:pt x="1365959" y="505237"/>
                </a:lnTo>
                <a:lnTo>
                  <a:pt x="1358041" y="505236"/>
                </a:lnTo>
                <a:lnTo>
                  <a:pt x="1365959" y="508181"/>
                </a:lnTo>
                <a:lnTo>
                  <a:pt x="1358088" y="508180"/>
                </a:lnTo>
                <a:lnTo>
                  <a:pt x="1365959" y="511125"/>
                </a:lnTo>
                <a:lnTo>
                  <a:pt x="1358134" y="511124"/>
                </a:lnTo>
                <a:lnTo>
                  <a:pt x="1365959" y="514069"/>
                </a:lnTo>
                <a:lnTo>
                  <a:pt x="1357877" y="514068"/>
                </a:lnTo>
                <a:lnTo>
                  <a:pt x="1365959" y="517127"/>
                </a:lnTo>
                <a:lnTo>
                  <a:pt x="1358213" y="517126"/>
                </a:lnTo>
                <a:lnTo>
                  <a:pt x="1365959" y="520074"/>
                </a:lnTo>
                <a:lnTo>
                  <a:pt x="1358267" y="520073"/>
                </a:lnTo>
                <a:lnTo>
                  <a:pt x="1365959" y="523018"/>
                </a:lnTo>
                <a:lnTo>
                  <a:pt x="1358311" y="523016"/>
                </a:lnTo>
                <a:lnTo>
                  <a:pt x="1365959" y="525961"/>
                </a:lnTo>
                <a:lnTo>
                  <a:pt x="1358354" y="525960"/>
                </a:lnTo>
                <a:lnTo>
                  <a:pt x="1365959" y="528905"/>
                </a:lnTo>
                <a:lnTo>
                  <a:pt x="1358102" y="528904"/>
                </a:lnTo>
                <a:lnTo>
                  <a:pt x="1365959" y="531963"/>
                </a:lnTo>
                <a:lnTo>
                  <a:pt x="1358427" y="531961"/>
                </a:lnTo>
                <a:lnTo>
                  <a:pt x="1365959" y="534910"/>
                </a:lnTo>
                <a:lnTo>
                  <a:pt x="1358480" y="534909"/>
                </a:lnTo>
                <a:lnTo>
                  <a:pt x="1365959" y="537854"/>
                </a:lnTo>
                <a:lnTo>
                  <a:pt x="1358520" y="537853"/>
                </a:lnTo>
                <a:lnTo>
                  <a:pt x="1365959" y="540798"/>
                </a:lnTo>
                <a:lnTo>
                  <a:pt x="1358274" y="540797"/>
                </a:lnTo>
                <a:lnTo>
                  <a:pt x="1365959" y="543856"/>
                </a:lnTo>
                <a:lnTo>
                  <a:pt x="1358592" y="543855"/>
                </a:lnTo>
                <a:lnTo>
                  <a:pt x="1365959" y="546803"/>
                </a:lnTo>
                <a:lnTo>
                  <a:pt x="1358645" y="546802"/>
                </a:lnTo>
                <a:lnTo>
                  <a:pt x="1365959" y="549746"/>
                </a:lnTo>
                <a:lnTo>
                  <a:pt x="1358680" y="549745"/>
                </a:lnTo>
                <a:lnTo>
                  <a:pt x="1365959" y="552690"/>
                </a:lnTo>
                <a:lnTo>
                  <a:pt x="1358720" y="552689"/>
                </a:lnTo>
                <a:lnTo>
                  <a:pt x="1365959" y="555634"/>
                </a:lnTo>
                <a:lnTo>
                  <a:pt x="1358479" y="555632"/>
                </a:lnTo>
                <a:lnTo>
                  <a:pt x="1365959" y="558692"/>
                </a:lnTo>
                <a:lnTo>
                  <a:pt x="1358796" y="558690"/>
                </a:lnTo>
                <a:lnTo>
                  <a:pt x="1365959" y="561635"/>
                </a:lnTo>
                <a:lnTo>
                  <a:pt x="1358825" y="561634"/>
                </a:lnTo>
                <a:lnTo>
                  <a:pt x="1365959" y="564583"/>
                </a:lnTo>
                <a:lnTo>
                  <a:pt x="1358872" y="564582"/>
                </a:lnTo>
                <a:lnTo>
                  <a:pt x="1365959" y="567527"/>
                </a:lnTo>
                <a:lnTo>
                  <a:pt x="1358908" y="567526"/>
                </a:lnTo>
                <a:lnTo>
                  <a:pt x="1365959" y="570471"/>
                </a:lnTo>
                <a:lnTo>
                  <a:pt x="1358673" y="570469"/>
                </a:lnTo>
                <a:lnTo>
                  <a:pt x="1365959" y="573529"/>
                </a:lnTo>
                <a:lnTo>
                  <a:pt x="1358973" y="573527"/>
                </a:lnTo>
                <a:lnTo>
                  <a:pt x="1365959" y="576476"/>
                </a:lnTo>
                <a:lnTo>
                  <a:pt x="1359015" y="576475"/>
                </a:lnTo>
                <a:lnTo>
                  <a:pt x="1365959" y="579420"/>
                </a:lnTo>
                <a:lnTo>
                  <a:pt x="1359054" y="579420"/>
                </a:lnTo>
                <a:lnTo>
                  <a:pt x="1365959" y="582363"/>
                </a:lnTo>
                <a:lnTo>
                  <a:pt x="1358813" y="582363"/>
                </a:lnTo>
                <a:lnTo>
                  <a:pt x="1365959" y="585424"/>
                </a:lnTo>
                <a:lnTo>
                  <a:pt x="1359127" y="585424"/>
                </a:lnTo>
                <a:lnTo>
                  <a:pt x="1365959" y="588367"/>
                </a:lnTo>
                <a:lnTo>
                  <a:pt x="1359157" y="588367"/>
                </a:lnTo>
                <a:lnTo>
                  <a:pt x="1365959" y="591311"/>
                </a:lnTo>
                <a:lnTo>
                  <a:pt x="1359191" y="591311"/>
                </a:lnTo>
                <a:lnTo>
                  <a:pt x="1365959" y="594255"/>
                </a:lnTo>
                <a:lnTo>
                  <a:pt x="1359225" y="594255"/>
                </a:lnTo>
                <a:lnTo>
                  <a:pt x="1365959" y="597198"/>
                </a:lnTo>
                <a:lnTo>
                  <a:pt x="1359000" y="597198"/>
                </a:lnTo>
                <a:lnTo>
                  <a:pt x="1365959" y="600256"/>
                </a:lnTo>
                <a:lnTo>
                  <a:pt x="1359283" y="600256"/>
                </a:lnTo>
                <a:lnTo>
                  <a:pt x="1365959" y="603204"/>
                </a:lnTo>
                <a:lnTo>
                  <a:pt x="1359325" y="603204"/>
                </a:lnTo>
                <a:lnTo>
                  <a:pt x="1365959" y="606148"/>
                </a:lnTo>
                <a:lnTo>
                  <a:pt x="1359357" y="606148"/>
                </a:lnTo>
                <a:lnTo>
                  <a:pt x="1365959" y="609092"/>
                </a:lnTo>
                <a:lnTo>
                  <a:pt x="1359388" y="609092"/>
                </a:lnTo>
                <a:lnTo>
                  <a:pt x="1365959" y="612035"/>
                </a:lnTo>
                <a:lnTo>
                  <a:pt x="1359160" y="612035"/>
                </a:lnTo>
                <a:lnTo>
                  <a:pt x="1365959" y="615097"/>
                </a:lnTo>
                <a:lnTo>
                  <a:pt x="1359452" y="615097"/>
                </a:lnTo>
                <a:lnTo>
                  <a:pt x="1365959" y="618041"/>
                </a:lnTo>
                <a:lnTo>
                  <a:pt x="1359483" y="618041"/>
                </a:lnTo>
                <a:lnTo>
                  <a:pt x="1365959" y="620985"/>
                </a:lnTo>
                <a:lnTo>
                  <a:pt x="1359513" y="620985"/>
                </a:lnTo>
                <a:lnTo>
                  <a:pt x="1365959" y="623929"/>
                </a:lnTo>
                <a:lnTo>
                  <a:pt x="1359297" y="623929"/>
                </a:lnTo>
                <a:lnTo>
                  <a:pt x="1365959" y="626986"/>
                </a:lnTo>
                <a:lnTo>
                  <a:pt x="1359575" y="626986"/>
                </a:lnTo>
                <a:lnTo>
                  <a:pt x="1365959" y="629929"/>
                </a:lnTo>
                <a:lnTo>
                  <a:pt x="1359596" y="629929"/>
                </a:lnTo>
                <a:lnTo>
                  <a:pt x="1365959" y="632877"/>
                </a:lnTo>
                <a:lnTo>
                  <a:pt x="1359635" y="632877"/>
                </a:lnTo>
                <a:lnTo>
                  <a:pt x="1365959" y="635821"/>
                </a:lnTo>
                <a:lnTo>
                  <a:pt x="1359666" y="635821"/>
                </a:lnTo>
                <a:lnTo>
                  <a:pt x="1365959" y="638763"/>
                </a:lnTo>
                <a:lnTo>
                  <a:pt x="1359451" y="638763"/>
                </a:lnTo>
                <a:lnTo>
                  <a:pt x="1365959" y="641821"/>
                </a:lnTo>
                <a:lnTo>
                  <a:pt x="1359714" y="641821"/>
                </a:lnTo>
                <a:lnTo>
                  <a:pt x="1365959" y="644769"/>
                </a:lnTo>
                <a:lnTo>
                  <a:pt x="1359751" y="644769"/>
                </a:lnTo>
                <a:lnTo>
                  <a:pt x="1365959" y="647712"/>
                </a:lnTo>
                <a:lnTo>
                  <a:pt x="1359779" y="647712"/>
                </a:lnTo>
                <a:lnTo>
                  <a:pt x="1365959" y="650656"/>
                </a:lnTo>
                <a:lnTo>
                  <a:pt x="1359807" y="650656"/>
                </a:lnTo>
                <a:lnTo>
                  <a:pt x="1365959" y="653600"/>
                </a:lnTo>
                <a:lnTo>
                  <a:pt x="1359599" y="653600"/>
                </a:lnTo>
                <a:lnTo>
                  <a:pt x="1365959" y="656658"/>
                </a:lnTo>
                <a:lnTo>
                  <a:pt x="709773" y="656658"/>
                </a:lnTo>
                <a:cubicBezTo>
                  <a:pt x="709773" y="656658"/>
                  <a:pt x="194718" y="685128"/>
                  <a:pt x="28365" y="121021"/>
                </a:cubicBezTo>
                <a:lnTo>
                  <a:pt x="111" y="583"/>
                </a:lnTo>
                <a:lnTo>
                  <a:pt x="0" y="228"/>
                </a:lnTo>
                <a:lnTo>
                  <a:pt x="30" y="240"/>
                </a:lnTo>
                <a:lnTo>
                  <a:pt x="0" y="114"/>
                </a:lnTo>
                <a:lnTo>
                  <a:pt x="31" y="125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80808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508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15"/>
          <p:cNvSpPr/>
          <p:nvPr/>
        </p:nvSpPr>
        <p:spPr>
          <a:xfrm flipH="1">
            <a:off x="1437118" y="738948"/>
            <a:ext cx="184711" cy="828014"/>
          </a:xfrm>
          <a:custGeom>
            <a:avLst/>
            <a:gdLst/>
            <a:ahLst/>
            <a:cxnLst/>
            <a:rect l="l" t="t" r="r" b="b"/>
            <a:pathLst>
              <a:path w="343649" h="1374297" extrusionOk="0">
                <a:moveTo>
                  <a:pt x="0" y="0"/>
                </a:moveTo>
                <a:cubicBezTo>
                  <a:pt x="0" y="0"/>
                  <a:pt x="259195" y="201094"/>
                  <a:pt x="322283" y="546097"/>
                </a:cubicBezTo>
                <a:cubicBezTo>
                  <a:pt x="358401" y="699988"/>
                  <a:pt x="337800" y="1374297"/>
                  <a:pt x="337800" y="1374297"/>
                </a:cubicBezTo>
                <a:lnTo>
                  <a:pt x="337055" y="1371265"/>
                </a:lnTo>
                <a:lnTo>
                  <a:pt x="336970" y="1374297"/>
                </a:lnTo>
                <a:lnTo>
                  <a:pt x="336221" y="1371242"/>
                </a:lnTo>
                <a:lnTo>
                  <a:pt x="336136" y="1374297"/>
                </a:lnTo>
                <a:lnTo>
                  <a:pt x="335308" y="1370909"/>
                </a:lnTo>
                <a:lnTo>
                  <a:pt x="335213" y="1374297"/>
                </a:lnTo>
                <a:lnTo>
                  <a:pt x="334469" y="1371244"/>
                </a:lnTo>
                <a:lnTo>
                  <a:pt x="334383" y="1374297"/>
                </a:lnTo>
                <a:lnTo>
                  <a:pt x="333639" y="1371237"/>
                </a:lnTo>
                <a:lnTo>
                  <a:pt x="333553" y="1374297"/>
                </a:lnTo>
                <a:lnTo>
                  <a:pt x="332805" y="1371214"/>
                </a:lnTo>
                <a:lnTo>
                  <a:pt x="332719" y="1374297"/>
                </a:lnTo>
                <a:lnTo>
                  <a:pt x="331891" y="1370878"/>
                </a:lnTo>
                <a:lnTo>
                  <a:pt x="331796" y="1374297"/>
                </a:lnTo>
                <a:lnTo>
                  <a:pt x="331052" y="1371216"/>
                </a:lnTo>
                <a:lnTo>
                  <a:pt x="330966" y="1374297"/>
                </a:lnTo>
                <a:lnTo>
                  <a:pt x="330220" y="1371198"/>
                </a:lnTo>
                <a:lnTo>
                  <a:pt x="330133" y="1374297"/>
                </a:lnTo>
                <a:lnTo>
                  <a:pt x="329389" y="1371199"/>
                </a:lnTo>
                <a:lnTo>
                  <a:pt x="329303" y="1374297"/>
                </a:lnTo>
                <a:lnTo>
                  <a:pt x="328559" y="1371194"/>
                </a:lnTo>
                <a:lnTo>
                  <a:pt x="328473" y="1374297"/>
                </a:lnTo>
                <a:lnTo>
                  <a:pt x="327643" y="1370827"/>
                </a:lnTo>
                <a:lnTo>
                  <a:pt x="327546" y="1374297"/>
                </a:lnTo>
                <a:lnTo>
                  <a:pt x="326803" y="1371180"/>
                </a:lnTo>
                <a:lnTo>
                  <a:pt x="326716" y="1374297"/>
                </a:lnTo>
                <a:lnTo>
                  <a:pt x="325974" y="1371173"/>
                </a:lnTo>
                <a:lnTo>
                  <a:pt x="325886" y="1374297"/>
                </a:lnTo>
                <a:lnTo>
                  <a:pt x="325140" y="1371149"/>
                </a:lnTo>
                <a:lnTo>
                  <a:pt x="325052" y="1374297"/>
                </a:lnTo>
                <a:lnTo>
                  <a:pt x="324310" y="1371159"/>
                </a:lnTo>
                <a:lnTo>
                  <a:pt x="324222" y="1374297"/>
                </a:lnTo>
                <a:lnTo>
                  <a:pt x="323397" y="1370799"/>
                </a:lnTo>
                <a:lnTo>
                  <a:pt x="323299" y="1374297"/>
                </a:lnTo>
                <a:lnTo>
                  <a:pt x="322557" y="1371144"/>
                </a:lnTo>
                <a:lnTo>
                  <a:pt x="322469" y="1374297"/>
                </a:lnTo>
                <a:lnTo>
                  <a:pt x="321724" y="1371120"/>
                </a:lnTo>
                <a:lnTo>
                  <a:pt x="321635" y="1374297"/>
                </a:lnTo>
                <a:lnTo>
                  <a:pt x="320894" y="1371129"/>
                </a:lnTo>
                <a:lnTo>
                  <a:pt x="320805" y="1374297"/>
                </a:lnTo>
                <a:lnTo>
                  <a:pt x="319981" y="1370766"/>
                </a:lnTo>
                <a:lnTo>
                  <a:pt x="319882" y="1374297"/>
                </a:lnTo>
                <a:lnTo>
                  <a:pt x="319139" y="1371102"/>
                </a:lnTo>
                <a:lnTo>
                  <a:pt x="319049" y="1374297"/>
                </a:lnTo>
                <a:lnTo>
                  <a:pt x="318308" y="1371103"/>
                </a:lnTo>
                <a:lnTo>
                  <a:pt x="318219" y="1374297"/>
                </a:lnTo>
                <a:lnTo>
                  <a:pt x="317478" y="1371097"/>
                </a:lnTo>
                <a:lnTo>
                  <a:pt x="317388" y="1374297"/>
                </a:lnTo>
                <a:lnTo>
                  <a:pt x="316645" y="1371080"/>
                </a:lnTo>
                <a:lnTo>
                  <a:pt x="316555" y="1374297"/>
                </a:lnTo>
                <a:lnTo>
                  <a:pt x="315732" y="1370724"/>
                </a:lnTo>
                <a:lnTo>
                  <a:pt x="315632" y="1374297"/>
                </a:lnTo>
                <a:lnTo>
                  <a:pt x="314891" y="1371072"/>
                </a:lnTo>
                <a:lnTo>
                  <a:pt x="314802" y="1374297"/>
                </a:lnTo>
                <a:lnTo>
                  <a:pt x="314059" y="1371054"/>
                </a:lnTo>
                <a:lnTo>
                  <a:pt x="313968" y="1374297"/>
                </a:lnTo>
                <a:lnTo>
                  <a:pt x="313229" y="1371060"/>
                </a:lnTo>
                <a:lnTo>
                  <a:pt x="313138" y="1374297"/>
                </a:lnTo>
                <a:lnTo>
                  <a:pt x="312316" y="1370689"/>
                </a:lnTo>
                <a:lnTo>
                  <a:pt x="312215" y="1374297"/>
                </a:lnTo>
                <a:lnTo>
                  <a:pt x="311472" y="1371027"/>
                </a:lnTo>
                <a:lnTo>
                  <a:pt x="311381" y="1374297"/>
                </a:lnTo>
                <a:lnTo>
                  <a:pt x="310642" y="1371036"/>
                </a:lnTo>
                <a:lnTo>
                  <a:pt x="310551" y="1374297"/>
                </a:lnTo>
                <a:lnTo>
                  <a:pt x="309813" y="1371028"/>
                </a:lnTo>
                <a:lnTo>
                  <a:pt x="309721" y="1374297"/>
                </a:lnTo>
                <a:lnTo>
                  <a:pt x="308980" y="1371009"/>
                </a:lnTo>
                <a:lnTo>
                  <a:pt x="308888" y="1374297"/>
                </a:lnTo>
                <a:lnTo>
                  <a:pt x="308066" y="1370639"/>
                </a:lnTo>
                <a:lnTo>
                  <a:pt x="307964" y="1374297"/>
                </a:lnTo>
                <a:lnTo>
                  <a:pt x="307226" y="1371004"/>
                </a:lnTo>
                <a:lnTo>
                  <a:pt x="307134" y="1374297"/>
                </a:lnTo>
                <a:lnTo>
                  <a:pt x="306394" y="1370984"/>
                </a:lnTo>
                <a:lnTo>
                  <a:pt x="306301" y="1374297"/>
                </a:lnTo>
                <a:lnTo>
                  <a:pt x="305564" y="1370988"/>
                </a:lnTo>
                <a:lnTo>
                  <a:pt x="305471" y="1374297"/>
                </a:lnTo>
                <a:lnTo>
                  <a:pt x="304650" y="1370605"/>
                </a:lnTo>
                <a:lnTo>
                  <a:pt x="304548" y="1374297"/>
                </a:lnTo>
                <a:lnTo>
                  <a:pt x="303810" y="1370969"/>
                </a:lnTo>
                <a:lnTo>
                  <a:pt x="303717" y="1374297"/>
                </a:lnTo>
                <a:lnTo>
                  <a:pt x="302978" y="1370951"/>
                </a:lnTo>
                <a:lnTo>
                  <a:pt x="302884" y="1374297"/>
                </a:lnTo>
                <a:lnTo>
                  <a:pt x="302148" y="1370955"/>
                </a:lnTo>
                <a:lnTo>
                  <a:pt x="302054" y="1374297"/>
                </a:lnTo>
                <a:lnTo>
                  <a:pt x="301317" y="1370943"/>
                </a:lnTo>
                <a:lnTo>
                  <a:pt x="301223" y="1374297"/>
                </a:lnTo>
                <a:lnTo>
                  <a:pt x="300402" y="1370550"/>
                </a:lnTo>
                <a:lnTo>
                  <a:pt x="300297" y="1374297"/>
                </a:lnTo>
                <a:lnTo>
                  <a:pt x="299561" y="1370929"/>
                </a:lnTo>
                <a:lnTo>
                  <a:pt x="299467" y="1374297"/>
                </a:lnTo>
                <a:lnTo>
                  <a:pt x="298732" y="1370921"/>
                </a:lnTo>
                <a:lnTo>
                  <a:pt x="298637" y="1374297"/>
                </a:lnTo>
                <a:lnTo>
                  <a:pt x="297898" y="1370897"/>
                </a:lnTo>
                <a:lnTo>
                  <a:pt x="297803" y="1374297"/>
                </a:lnTo>
                <a:lnTo>
                  <a:pt x="296986" y="1370524"/>
                </a:lnTo>
                <a:lnTo>
                  <a:pt x="296880" y="1374297"/>
                </a:lnTo>
                <a:lnTo>
                  <a:pt x="296145" y="1370895"/>
                </a:lnTo>
                <a:lnTo>
                  <a:pt x="296050" y="1374297"/>
                </a:lnTo>
                <a:lnTo>
                  <a:pt x="295313" y="1370874"/>
                </a:lnTo>
                <a:lnTo>
                  <a:pt x="295217" y="1374297"/>
                </a:lnTo>
                <a:lnTo>
                  <a:pt x="294482" y="1370874"/>
                </a:lnTo>
                <a:lnTo>
                  <a:pt x="294386" y="1374297"/>
                </a:lnTo>
                <a:lnTo>
                  <a:pt x="293652" y="1370870"/>
                </a:lnTo>
                <a:lnTo>
                  <a:pt x="293556" y="1374297"/>
                </a:lnTo>
                <a:lnTo>
                  <a:pt x="292740" y="1370476"/>
                </a:lnTo>
                <a:lnTo>
                  <a:pt x="292633" y="1374297"/>
                </a:lnTo>
                <a:lnTo>
                  <a:pt x="291896" y="1370835"/>
                </a:lnTo>
                <a:lnTo>
                  <a:pt x="291799" y="1374297"/>
                </a:lnTo>
                <a:lnTo>
                  <a:pt x="291066" y="1370843"/>
                </a:lnTo>
                <a:lnTo>
                  <a:pt x="290969" y="1374297"/>
                </a:lnTo>
                <a:lnTo>
                  <a:pt x="290233" y="1370822"/>
                </a:lnTo>
                <a:lnTo>
                  <a:pt x="290136" y="1374297"/>
                </a:lnTo>
                <a:lnTo>
                  <a:pt x="289321" y="1370436"/>
                </a:lnTo>
                <a:lnTo>
                  <a:pt x="289213" y="1374297"/>
                </a:lnTo>
                <a:lnTo>
                  <a:pt x="288481" y="1370815"/>
                </a:lnTo>
                <a:lnTo>
                  <a:pt x="288383" y="1374297"/>
                </a:lnTo>
                <a:lnTo>
                  <a:pt x="287650" y="1370802"/>
                </a:lnTo>
                <a:lnTo>
                  <a:pt x="287552" y="1374297"/>
                </a:lnTo>
                <a:lnTo>
                  <a:pt x="286817" y="1370785"/>
                </a:lnTo>
                <a:lnTo>
                  <a:pt x="286719" y="1374297"/>
                </a:lnTo>
                <a:lnTo>
                  <a:pt x="285987" y="1370789"/>
                </a:lnTo>
                <a:lnTo>
                  <a:pt x="285889" y="1374297"/>
                </a:lnTo>
                <a:lnTo>
                  <a:pt x="285076" y="1370386"/>
                </a:lnTo>
                <a:lnTo>
                  <a:pt x="284966" y="1374297"/>
                </a:lnTo>
                <a:lnTo>
                  <a:pt x="284231" y="1370753"/>
                </a:lnTo>
                <a:lnTo>
                  <a:pt x="284132" y="1374297"/>
                </a:lnTo>
                <a:lnTo>
                  <a:pt x="283401" y="1370761"/>
                </a:lnTo>
                <a:lnTo>
                  <a:pt x="283302" y="1374297"/>
                </a:lnTo>
                <a:lnTo>
                  <a:pt x="282571" y="1370752"/>
                </a:lnTo>
                <a:lnTo>
                  <a:pt x="282472" y="1374297"/>
                </a:lnTo>
                <a:lnTo>
                  <a:pt x="281657" y="1370331"/>
                </a:lnTo>
                <a:lnTo>
                  <a:pt x="281546" y="1374297"/>
                </a:lnTo>
                <a:lnTo>
                  <a:pt x="280815" y="1370728"/>
                </a:lnTo>
                <a:lnTo>
                  <a:pt x="280715" y="1374297"/>
                </a:lnTo>
                <a:lnTo>
                  <a:pt x="279985" y="1370723"/>
                </a:lnTo>
                <a:lnTo>
                  <a:pt x="279885" y="1374297"/>
                </a:lnTo>
                <a:lnTo>
                  <a:pt x="279153" y="1370701"/>
                </a:lnTo>
                <a:lnTo>
                  <a:pt x="279052" y="1374297"/>
                </a:lnTo>
                <a:lnTo>
                  <a:pt x="278322" y="1370700"/>
                </a:lnTo>
                <a:lnTo>
                  <a:pt x="278221" y="1374297"/>
                </a:lnTo>
                <a:lnTo>
                  <a:pt x="277410" y="1370291"/>
                </a:lnTo>
                <a:lnTo>
                  <a:pt x="277298" y="1374297"/>
                </a:lnTo>
                <a:lnTo>
                  <a:pt x="276569" y="1370684"/>
                </a:lnTo>
                <a:lnTo>
                  <a:pt x="276468" y="1374297"/>
                </a:lnTo>
                <a:lnTo>
                  <a:pt x="275737" y="1370661"/>
                </a:lnTo>
                <a:lnTo>
                  <a:pt x="275635" y="1374297"/>
                </a:lnTo>
                <a:lnTo>
                  <a:pt x="274906" y="1370661"/>
                </a:lnTo>
                <a:lnTo>
                  <a:pt x="274804" y="1374297"/>
                </a:lnTo>
                <a:lnTo>
                  <a:pt x="273994" y="1370247"/>
                </a:lnTo>
                <a:lnTo>
                  <a:pt x="273881" y="1374297"/>
                </a:lnTo>
                <a:lnTo>
                  <a:pt x="273151" y="1370631"/>
                </a:lnTo>
                <a:lnTo>
                  <a:pt x="273048" y="1374297"/>
                </a:lnTo>
                <a:lnTo>
                  <a:pt x="272321" y="1370635"/>
                </a:lnTo>
                <a:lnTo>
                  <a:pt x="272218" y="1374297"/>
                </a:lnTo>
                <a:lnTo>
                  <a:pt x="271490" y="1370621"/>
                </a:lnTo>
                <a:lnTo>
                  <a:pt x="271387" y="1374297"/>
                </a:lnTo>
                <a:lnTo>
                  <a:pt x="270658" y="1370602"/>
                </a:lnTo>
                <a:lnTo>
                  <a:pt x="270554" y="1374297"/>
                </a:lnTo>
                <a:lnTo>
                  <a:pt x="269746" y="1370192"/>
                </a:lnTo>
                <a:lnTo>
                  <a:pt x="269631" y="1374297"/>
                </a:lnTo>
                <a:lnTo>
                  <a:pt x="268905" y="1370594"/>
                </a:lnTo>
                <a:lnTo>
                  <a:pt x="268801" y="1374297"/>
                </a:lnTo>
                <a:lnTo>
                  <a:pt x="268072" y="1370571"/>
                </a:lnTo>
                <a:lnTo>
                  <a:pt x="267968" y="1374297"/>
                </a:lnTo>
                <a:lnTo>
                  <a:pt x="267241" y="1370570"/>
                </a:lnTo>
                <a:lnTo>
                  <a:pt x="267137" y="1374297"/>
                </a:lnTo>
                <a:lnTo>
                  <a:pt x="266330" y="1370146"/>
                </a:lnTo>
                <a:lnTo>
                  <a:pt x="266214" y="1374297"/>
                </a:lnTo>
                <a:lnTo>
                  <a:pt x="265486" y="1370539"/>
                </a:lnTo>
                <a:lnTo>
                  <a:pt x="265381" y="1374297"/>
                </a:lnTo>
                <a:lnTo>
                  <a:pt x="264655" y="1370538"/>
                </a:lnTo>
                <a:lnTo>
                  <a:pt x="264550" y="1374297"/>
                </a:lnTo>
                <a:lnTo>
                  <a:pt x="263825" y="1370532"/>
                </a:lnTo>
                <a:lnTo>
                  <a:pt x="263720" y="1374297"/>
                </a:lnTo>
                <a:lnTo>
                  <a:pt x="262993" y="1370508"/>
                </a:lnTo>
                <a:lnTo>
                  <a:pt x="262887" y="1374297"/>
                </a:lnTo>
                <a:lnTo>
                  <a:pt x="262082" y="1370087"/>
                </a:lnTo>
                <a:lnTo>
                  <a:pt x="261964" y="1374297"/>
                </a:lnTo>
                <a:lnTo>
                  <a:pt x="261240" y="1370495"/>
                </a:lnTo>
                <a:lnTo>
                  <a:pt x="261133" y="1374297"/>
                </a:lnTo>
                <a:lnTo>
                  <a:pt x="260407" y="1370475"/>
                </a:lnTo>
                <a:lnTo>
                  <a:pt x="260300" y="1374297"/>
                </a:lnTo>
                <a:lnTo>
                  <a:pt x="259577" y="1370479"/>
                </a:lnTo>
                <a:lnTo>
                  <a:pt x="259470" y="1374297"/>
                </a:lnTo>
                <a:lnTo>
                  <a:pt x="258666" y="1370039"/>
                </a:lnTo>
                <a:lnTo>
                  <a:pt x="258547" y="1374297"/>
                </a:lnTo>
                <a:lnTo>
                  <a:pt x="257822" y="1370442"/>
                </a:lnTo>
                <a:lnTo>
                  <a:pt x="257714" y="1374297"/>
                </a:lnTo>
                <a:lnTo>
                  <a:pt x="256991" y="1370441"/>
                </a:lnTo>
                <a:lnTo>
                  <a:pt x="256883" y="1374297"/>
                </a:lnTo>
                <a:lnTo>
                  <a:pt x="256161" y="1370434"/>
                </a:lnTo>
                <a:lnTo>
                  <a:pt x="256053" y="1374297"/>
                </a:lnTo>
                <a:lnTo>
                  <a:pt x="255332" y="1370423"/>
                </a:lnTo>
                <a:lnTo>
                  <a:pt x="255223" y="1374297"/>
                </a:lnTo>
                <a:lnTo>
                  <a:pt x="254418" y="1369963"/>
                </a:lnTo>
                <a:lnTo>
                  <a:pt x="254297" y="1374297"/>
                </a:lnTo>
                <a:lnTo>
                  <a:pt x="253575" y="1370396"/>
                </a:lnTo>
                <a:lnTo>
                  <a:pt x="253466" y="1374297"/>
                </a:lnTo>
                <a:lnTo>
                  <a:pt x="252745" y="1370389"/>
                </a:lnTo>
                <a:lnTo>
                  <a:pt x="252636" y="1374297"/>
                </a:lnTo>
                <a:lnTo>
                  <a:pt x="251913" y="1370364"/>
                </a:lnTo>
                <a:lnTo>
                  <a:pt x="251803" y="1374297"/>
                </a:lnTo>
                <a:lnTo>
                  <a:pt x="251082" y="1370362"/>
                </a:lnTo>
                <a:lnTo>
                  <a:pt x="250972" y="1374297"/>
                </a:lnTo>
                <a:lnTo>
                  <a:pt x="250172" y="1369914"/>
                </a:lnTo>
                <a:lnTo>
                  <a:pt x="250049" y="1374297"/>
                </a:lnTo>
                <a:lnTo>
                  <a:pt x="249327" y="1370329"/>
                </a:lnTo>
                <a:lnTo>
                  <a:pt x="249216" y="1374297"/>
                </a:lnTo>
                <a:lnTo>
                  <a:pt x="248497" y="1370331"/>
                </a:lnTo>
                <a:lnTo>
                  <a:pt x="248386" y="1374297"/>
                </a:lnTo>
                <a:lnTo>
                  <a:pt x="247667" y="1370315"/>
                </a:lnTo>
                <a:lnTo>
                  <a:pt x="247555" y="1374297"/>
                </a:lnTo>
                <a:lnTo>
                  <a:pt x="246756" y="1369861"/>
                </a:lnTo>
                <a:lnTo>
                  <a:pt x="246632" y="1374297"/>
                </a:lnTo>
                <a:lnTo>
                  <a:pt x="245912" y="1370281"/>
                </a:lnTo>
                <a:lnTo>
                  <a:pt x="245799" y="1374297"/>
                </a:lnTo>
                <a:lnTo>
                  <a:pt x="245081" y="1370284"/>
                </a:lnTo>
                <a:lnTo>
                  <a:pt x="244969" y="1374297"/>
                </a:lnTo>
                <a:lnTo>
                  <a:pt x="244248" y="1370253"/>
                </a:lnTo>
                <a:lnTo>
                  <a:pt x="244135" y="1374297"/>
                </a:lnTo>
                <a:lnTo>
                  <a:pt x="243418" y="1370260"/>
                </a:lnTo>
                <a:lnTo>
                  <a:pt x="243305" y="1374297"/>
                </a:lnTo>
                <a:lnTo>
                  <a:pt x="242508" y="1369794"/>
                </a:lnTo>
                <a:lnTo>
                  <a:pt x="242382" y="1374297"/>
                </a:lnTo>
                <a:lnTo>
                  <a:pt x="241663" y="1370220"/>
                </a:lnTo>
                <a:lnTo>
                  <a:pt x="241549" y="1374297"/>
                </a:lnTo>
                <a:lnTo>
                  <a:pt x="240832" y="1370218"/>
                </a:lnTo>
                <a:lnTo>
                  <a:pt x="240718" y="1374297"/>
                </a:lnTo>
                <a:lnTo>
                  <a:pt x="240002" y="1370211"/>
                </a:lnTo>
                <a:lnTo>
                  <a:pt x="239888" y="1374297"/>
                </a:lnTo>
                <a:lnTo>
                  <a:pt x="239093" y="1369739"/>
                </a:lnTo>
                <a:lnTo>
                  <a:pt x="238965" y="1374297"/>
                </a:lnTo>
                <a:lnTo>
                  <a:pt x="238248" y="1370170"/>
                </a:lnTo>
                <a:lnTo>
                  <a:pt x="238132" y="1374297"/>
                </a:lnTo>
                <a:lnTo>
                  <a:pt x="237417" y="1370167"/>
                </a:lnTo>
                <a:lnTo>
                  <a:pt x="237301" y="1374297"/>
                </a:lnTo>
                <a:lnTo>
                  <a:pt x="236587" y="1370160"/>
                </a:lnTo>
                <a:lnTo>
                  <a:pt x="236471" y="1374297"/>
                </a:lnTo>
                <a:lnTo>
                  <a:pt x="235755" y="1370133"/>
                </a:lnTo>
                <a:lnTo>
                  <a:pt x="235638" y="1374297"/>
                </a:lnTo>
                <a:lnTo>
                  <a:pt x="234845" y="1369669"/>
                </a:lnTo>
                <a:lnTo>
                  <a:pt x="234715" y="1374297"/>
                </a:lnTo>
                <a:lnTo>
                  <a:pt x="234001" y="1370116"/>
                </a:lnTo>
                <a:lnTo>
                  <a:pt x="233884" y="1374297"/>
                </a:lnTo>
                <a:lnTo>
                  <a:pt x="233169" y="1370093"/>
                </a:lnTo>
                <a:lnTo>
                  <a:pt x="233051" y="1374297"/>
                </a:lnTo>
                <a:lnTo>
                  <a:pt x="232339" y="1370095"/>
                </a:lnTo>
                <a:lnTo>
                  <a:pt x="232221" y="1374297"/>
                </a:lnTo>
                <a:lnTo>
                  <a:pt x="231429" y="1369610"/>
                </a:lnTo>
                <a:lnTo>
                  <a:pt x="231298" y="1374297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80808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508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15"/>
          <p:cNvSpPr/>
          <p:nvPr/>
        </p:nvSpPr>
        <p:spPr>
          <a:xfrm flipH="1">
            <a:off x="472746" y="1865199"/>
            <a:ext cx="976196" cy="300028"/>
          </a:xfrm>
          <a:custGeom>
            <a:avLst/>
            <a:gdLst/>
            <a:ahLst/>
            <a:cxnLst/>
            <a:rect l="l" t="t" r="r" b="b"/>
            <a:pathLst>
              <a:path w="2338195" h="535765" extrusionOk="0">
                <a:moveTo>
                  <a:pt x="0" y="0"/>
                </a:moveTo>
                <a:lnTo>
                  <a:pt x="1134140" y="0"/>
                </a:lnTo>
                <a:lnTo>
                  <a:pt x="1134140" y="195"/>
                </a:lnTo>
                <a:lnTo>
                  <a:pt x="1689750" y="195"/>
                </a:lnTo>
                <a:cubicBezTo>
                  <a:pt x="1689750" y="195"/>
                  <a:pt x="1698115" y="-218"/>
                  <a:pt x="1712975" y="157"/>
                </a:cubicBezTo>
                <a:cubicBezTo>
                  <a:pt x="1751983" y="1142"/>
                  <a:pt x="1835744" y="7555"/>
                  <a:pt x="1930426" y="41115"/>
                </a:cubicBezTo>
                <a:lnTo>
                  <a:pt x="1966671" y="57325"/>
                </a:lnTo>
                <a:lnTo>
                  <a:pt x="1971192" y="58839"/>
                </a:lnTo>
                <a:lnTo>
                  <a:pt x="1983996" y="65073"/>
                </a:lnTo>
                <a:lnTo>
                  <a:pt x="2027494" y="84527"/>
                </a:lnTo>
                <a:lnTo>
                  <a:pt x="2055330" y="103597"/>
                </a:lnTo>
                <a:lnTo>
                  <a:pt x="2082890" y="120714"/>
                </a:lnTo>
                <a:lnTo>
                  <a:pt x="2099456" y="133826"/>
                </a:lnTo>
                <a:lnTo>
                  <a:pt x="2124324" y="150862"/>
                </a:lnTo>
                <a:cubicBezTo>
                  <a:pt x="2155725" y="177331"/>
                  <a:pt x="2185833" y="208424"/>
                  <a:pt x="2213396" y="244947"/>
                </a:cubicBezTo>
                <a:lnTo>
                  <a:pt x="2233743" y="275488"/>
                </a:lnTo>
                <a:lnTo>
                  <a:pt x="2235991" y="278459"/>
                </a:lnTo>
                <a:lnTo>
                  <a:pt x="2237507" y="281138"/>
                </a:lnTo>
                <a:lnTo>
                  <a:pt x="2252674" y="303904"/>
                </a:lnTo>
                <a:lnTo>
                  <a:pt x="2273444" y="344642"/>
                </a:lnTo>
                <a:lnTo>
                  <a:pt x="2277579" y="351948"/>
                </a:lnTo>
                <a:lnTo>
                  <a:pt x="2279146" y="355824"/>
                </a:lnTo>
                <a:lnTo>
                  <a:pt x="2287193" y="371607"/>
                </a:lnTo>
                <a:lnTo>
                  <a:pt x="2307865" y="426878"/>
                </a:lnTo>
                <a:lnTo>
                  <a:pt x="2312113" y="437386"/>
                </a:lnTo>
                <a:lnTo>
                  <a:pt x="2312887" y="440304"/>
                </a:lnTo>
                <a:lnTo>
                  <a:pt x="2316013" y="448661"/>
                </a:lnTo>
                <a:cubicBezTo>
                  <a:pt x="2324566" y="475971"/>
                  <a:pt x="2332012" y="504941"/>
                  <a:pt x="2338195" y="535669"/>
                </a:cubicBezTo>
                <a:lnTo>
                  <a:pt x="2338195" y="535670"/>
                </a:lnTo>
                <a:lnTo>
                  <a:pt x="2338195" y="535672"/>
                </a:lnTo>
                <a:lnTo>
                  <a:pt x="2338167" y="535663"/>
                </a:lnTo>
                <a:lnTo>
                  <a:pt x="2338192" y="535749"/>
                </a:lnTo>
                <a:lnTo>
                  <a:pt x="2338195" y="535762"/>
                </a:lnTo>
                <a:lnTo>
                  <a:pt x="2338194" y="535762"/>
                </a:lnTo>
                <a:lnTo>
                  <a:pt x="2338195" y="535764"/>
                </a:lnTo>
                <a:lnTo>
                  <a:pt x="2338195" y="535765"/>
                </a:lnTo>
                <a:lnTo>
                  <a:pt x="2337155" y="535426"/>
                </a:lnTo>
                <a:lnTo>
                  <a:pt x="2318105" y="529280"/>
                </a:lnTo>
                <a:lnTo>
                  <a:pt x="2233901" y="502487"/>
                </a:lnTo>
                <a:lnTo>
                  <a:pt x="2225983" y="486958"/>
                </a:lnTo>
                <a:lnTo>
                  <a:pt x="2224416" y="483082"/>
                </a:lnTo>
                <a:lnTo>
                  <a:pt x="2220281" y="475776"/>
                </a:lnTo>
                <a:lnTo>
                  <a:pt x="2199511" y="435038"/>
                </a:lnTo>
                <a:lnTo>
                  <a:pt x="2184344" y="412272"/>
                </a:lnTo>
                <a:lnTo>
                  <a:pt x="2182828" y="409593"/>
                </a:lnTo>
                <a:lnTo>
                  <a:pt x="2180580" y="406622"/>
                </a:lnTo>
                <a:lnTo>
                  <a:pt x="2160233" y="376081"/>
                </a:lnTo>
                <a:cubicBezTo>
                  <a:pt x="2132670" y="339558"/>
                  <a:pt x="2102562" y="308465"/>
                  <a:pt x="2071161" y="281996"/>
                </a:cubicBezTo>
                <a:lnTo>
                  <a:pt x="2046293" y="264960"/>
                </a:lnTo>
                <a:lnTo>
                  <a:pt x="2029727" y="251848"/>
                </a:lnTo>
                <a:lnTo>
                  <a:pt x="2002167" y="234731"/>
                </a:lnTo>
                <a:lnTo>
                  <a:pt x="1974331" y="215661"/>
                </a:lnTo>
                <a:lnTo>
                  <a:pt x="1930833" y="196207"/>
                </a:lnTo>
                <a:lnTo>
                  <a:pt x="1918029" y="189973"/>
                </a:lnTo>
                <a:lnTo>
                  <a:pt x="1913508" y="188459"/>
                </a:lnTo>
                <a:lnTo>
                  <a:pt x="1877263" y="172249"/>
                </a:lnTo>
                <a:cubicBezTo>
                  <a:pt x="1782581" y="138689"/>
                  <a:pt x="1698820" y="132276"/>
                  <a:pt x="1659812" y="131291"/>
                </a:cubicBezTo>
                <a:cubicBezTo>
                  <a:pt x="1644952" y="130916"/>
                  <a:pt x="1636587" y="131329"/>
                  <a:pt x="1636587" y="131329"/>
                </a:cubicBezTo>
                <a:lnTo>
                  <a:pt x="1101936" y="131329"/>
                </a:lnTo>
                <a:lnTo>
                  <a:pt x="1099774" y="130622"/>
                </a:lnTo>
                <a:lnTo>
                  <a:pt x="1105402" y="130622"/>
                </a:lnTo>
                <a:lnTo>
                  <a:pt x="1099774" y="128773"/>
                </a:lnTo>
                <a:lnTo>
                  <a:pt x="1105358" y="128773"/>
                </a:lnTo>
                <a:lnTo>
                  <a:pt x="1101777" y="127591"/>
                </a:lnTo>
                <a:lnTo>
                  <a:pt x="0" y="1275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>
            <a:outerShdw blurRad="63500" dist="508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15"/>
          <p:cNvSpPr/>
          <p:nvPr/>
        </p:nvSpPr>
        <p:spPr>
          <a:xfrm flipH="1">
            <a:off x="1194402" y="1574050"/>
            <a:ext cx="636300" cy="71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80808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508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15"/>
          <p:cNvSpPr/>
          <p:nvPr/>
        </p:nvSpPr>
        <p:spPr>
          <a:xfrm flipH="1">
            <a:off x="1417191" y="1868325"/>
            <a:ext cx="415500" cy="735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dist="508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5" name="Google Shape;425;p15"/>
          <p:cNvGrpSpPr/>
          <p:nvPr/>
        </p:nvGrpSpPr>
        <p:grpSpPr>
          <a:xfrm flipH="1">
            <a:off x="100886" y="1560035"/>
            <a:ext cx="1478256" cy="1478256"/>
            <a:chOff x="-1891635" y="3074688"/>
            <a:chExt cx="850550" cy="850550"/>
          </a:xfrm>
        </p:grpSpPr>
        <p:sp>
          <p:nvSpPr>
            <p:cNvPr id="426" name="Google Shape;426;p15"/>
            <p:cNvSpPr/>
            <p:nvPr/>
          </p:nvSpPr>
          <p:spPr>
            <a:xfrm>
              <a:off x="-1891635" y="3074688"/>
              <a:ext cx="850550" cy="850550"/>
            </a:xfrm>
            <a:custGeom>
              <a:avLst/>
              <a:gdLst/>
              <a:ahLst/>
              <a:cxnLst/>
              <a:rect l="l" t="t" r="r" b="b"/>
              <a:pathLst>
                <a:path w="850550" h="850550" extrusionOk="0">
                  <a:moveTo>
                    <a:pt x="425289" y="44758"/>
                  </a:moveTo>
                  <a:lnTo>
                    <a:pt x="425289" y="32"/>
                  </a:lnTo>
                  <a:cubicBezTo>
                    <a:pt x="593489" y="-2144"/>
                    <a:pt x="755814" y="106421"/>
                    <a:pt x="818192" y="262515"/>
                  </a:cubicBezTo>
                  <a:cubicBezTo>
                    <a:pt x="884566" y="417207"/>
                    <a:pt x="846400" y="608575"/>
                    <a:pt x="725997" y="725996"/>
                  </a:cubicBezTo>
                  <a:cubicBezTo>
                    <a:pt x="608576" y="846399"/>
                    <a:pt x="417208" y="884565"/>
                    <a:pt x="262486" y="818192"/>
                  </a:cubicBezTo>
                  <a:cubicBezTo>
                    <a:pt x="106421" y="755814"/>
                    <a:pt x="-2173" y="593488"/>
                    <a:pt x="33" y="425288"/>
                  </a:cubicBezTo>
                  <a:lnTo>
                    <a:pt x="44759" y="425288"/>
                  </a:lnTo>
                  <a:cubicBezTo>
                    <a:pt x="42761" y="575806"/>
                    <a:pt x="139966" y="721017"/>
                    <a:pt x="279631" y="776865"/>
                  </a:cubicBezTo>
                  <a:cubicBezTo>
                    <a:pt x="418013" y="836201"/>
                    <a:pt x="589314" y="802150"/>
                    <a:pt x="694361" y="694360"/>
                  </a:cubicBezTo>
                  <a:cubicBezTo>
                    <a:pt x="802151" y="589313"/>
                    <a:pt x="836202" y="418013"/>
                    <a:pt x="776866" y="279630"/>
                  </a:cubicBezTo>
                  <a:cubicBezTo>
                    <a:pt x="721047" y="139995"/>
                    <a:pt x="575807" y="42790"/>
                    <a:pt x="425289" y="447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-1846906" y="3119416"/>
              <a:ext cx="761069" cy="761089"/>
            </a:xfrm>
            <a:custGeom>
              <a:avLst/>
              <a:gdLst/>
              <a:ahLst/>
              <a:cxnLst/>
              <a:rect l="l" t="t" r="r" b="b"/>
              <a:pathLst>
                <a:path w="761069" h="761089" extrusionOk="0">
                  <a:moveTo>
                    <a:pt x="380560" y="44756"/>
                  </a:moveTo>
                  <a:lnTo>
                    <a:pt x="380560" y="30"/>
                  </a:lnTo>
                  <a:cubicBezTo>
                    <a:pt x="531078" y="-1968"/>
                    <a:pt x="676289" y="95237"/>
                    <a:pt x="732137" y="234902"/>
                  </a:cubicBezTo>
                  <a:cubicBezTo>
                    <a:pt x="791473" y="373285"/>
                    <a:pt x="757392" y="544585"/>
                    <a:pt x="649632" y="649632"/>
                  </a:cubicBezTo>
                  <a:cubicBezTo>
                    <a:pt x="544585" y="757422"/>
                    <a:pt x="373284" y="791503"/>
                    <a:pt x="234902" y="732137"/>
                  </a:cubicBezTo>
                  <a:cubicBezTo>
                    <a:pt x="95237" y="676289"/>
                    <a:pt x="-1967" y="531048"/>
                    <a:pt x="30" y="380560"/>
                  </a:cubicBezTo>
                  <a:lnTo>
                    <a:pt x="44756" y="380560"/>
                  </a:lnTo>
                  <a:cubicBezTo>
                    <a:pt x="42967" y="513367"/>
                    <a:pt x="128782" y="641522"/>
                    <a:pt x="252047" y="690840"/>
                  </a:cubicBezTo>
                  <a:cubicBezTo>
                    <a:pt x="374119" y="743139"/>
                    <a:pt x="525353" y="713173"/>
                    <a:pt x="618025" y="618026"/>
                  </a:cubicBezTo>
                  <a:cubicBezTo>
                    <a:pt x="713173" y="525353"/>
                    <a:pt x="743169" y="374119"/>
                    <a:pt x="690839" y="252047"/>
                  </a:cubicBezTo>
                  <a:cubicBezTo>
                    <a:pt x="641522" y="128812"/>
                    <a:pt x="513396" y="42997"/>
                    <a:pt x="380560" y="447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-1802176" y="3164145"/>
              <a:ext cx="671624" cy="671638"/>
            </a:xfrm>
            <a:custGeom>
              <a:avLst/>
              <a:gdLst/>
              <a:ahLst/>
              <a:cxnLst/>
              <a:rect l="l" t="t" r="r" b="b"/>
              <a:pathLst>
                <a:path w="671624" h="671638" extrusionOk="0">
                  <a:moveTo>
                    <a:pt x="335830" y="44754"/>
                  </a:moveTo>
                  <a:lnTo>
                    <a:pt x="335830" y="27"/>
                  </a:lnTo>
                  <a:cubicBezTo>
                    <a:pt x="468637" y="-1762"/>
                    <a:pt x="596792" y="84083"/>
                    <a:pt x="646110" y="207318"/>
                  </a:cubicBezTo>
                  <a:cubicBezTo>
                    <a:pt x="698410" y="329390"/>
                    <a:pt x="668443" y="480624"/>
                    <a:pt x="573296" y="573297"/>
                  </a:cubicBezTo>
                  <a:cubicBezTo>
                    <a:pt x="480623" y="668444"/>
                    <a:pt x="329390" y="698440"/>
                    <a:pt x="207317" y="646111"/>
                  </a:cubicBezTo>
                  <a:cubicBezTo>
                    <a:pt x="84082" y="596793"/>
                    <a:pt x="-1733" y="468668"/>
                    <a:pt x="27" y="335831"/>
                  </a:cubicBezTo>
                  <a:lnTo>
                    <a:pt x="44753" y="335831"/>
                  </a:lnTo>
                  <a:cubicBezTo>
                    <a:pt x="43172" y="450956"/>
                    <a:pt x="117626" y="561996"/>
                    <a:pt x="224432" y="604784"/>
                  </a:cubicBezTo>
                  <a:cubicBezTo>
                    <a:pt x="330165" y="650076"/>
                    <a:pt x="461361" y="624195"/>
                    <a:pt x="541660" y="541660"/>
                  </a:cubicBezTo>
                  <a:cubicBezTo>
                    <a:pt x="624194" y="461362"/>
                    <a:pt x="650075" y="330195"/>
                    <a:pt x="604783" y="224433"/>
                  </a:cubicBezTo>
                  <a:cubicBezTo>
                    <a:pt x="562025" y="117627"/>
                    <a:pt x="450985" y="43173"/>
                    <a:pt x="335830" y="447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-1757448" y="3208874"/>
              <a:ext cx="582150" cy="582164"/>
            </a:xfrm>
            <a:custGeom>
              <a:avLst/>
              <a:gdLst/>
              <a:ahLst/>
              <a:cxnLst/>
              <a:rect l="l" t="t" r="r" b="b"/>
              <a:pathLst>
                <a:path w="582150" h="582164" extrusionOk="0">
                  <a:moveTo>
                    <a:pt x="291102" y="44751"/>
                  </a:moveTo>
                  <a:lnTo>
                    <a:pt x="291102" y="25"/>
                  </a:lnTo>
                  <a:cubicBezTo>
                    <a:pt x="406227" y="-1556"/>
                    <a:pt x="517297" y="72899"/>
                    <a:pt x="560055" y="179704"/>
                  </a:cubicBezTo>
                  <a:cubicBezTo>
                    <a:pt x="605318" y="285437"/>
                    <a:pt x="579466" y="416603"/>
                    <a:pt x="496932" y="496932"/>
                  </a:cubicBezTo>
                  <a:cubicBezTo>
                    <a:pt x="416633" y="579466"/>
                    <a:pt x="285466" y="605348"/>
                    <a:pt x="179704" y="560055"/>
                  </a:cubicBezTo>
                  <a:cubicBezTo>
                    <a:pt x="72869" y="517267"/>
                    <a:pt x="-1556" y="406227"/>
                    <a:pt x="25" y="291102"/>
                  </a:cubicBezTo>
                  <a:lnTo>
                    <a:pt x="44751" y="291102"/>
                  </a:lnTo>
                  <a:cubicBezTo>
                    <a:pt x="43379" y="388545"/>
                    <a:pt x="106443" y="482500"/>
                    <a:pt x="196849" y="518758"/>
                  </a:cubicBezTo>
                  <a:cubicBezTo>
                    <a:pt x="286272" y="557014"/>
                    <a:pt x="397371" y="535217"/>
                    <a:pt x="465325" y="465325"/>
                  </a:cubicBezTo>
                  <a:cubicBezTo>
                    <a:pt x="535247" y="397401"/>
                    <a:pt x="557013" y="286302"/>
                    <a:pt x="518758" y="196879"/>
                  </a:cubicBezTo>
                  <a:cubicBezTo>
                    <a:pt x="482530" y="106443"/>
                    <a:pt x="388545" y="43379"/>
                    <a:pt x="291102" y="447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-1712719" y="3253602"/>
              <a:ext cx="492712" cy="492689"/>
            </a:xfrm>
            <a:custGeom>
              <a:avLst/>
              <a:gdLst/>
              <a:ahLst/>
              <a:cxnLst/>
              <a:rect l="l" t="t" r="r" b="b"/>
              <a:pathLst>
                <a:path w="492712" h="492689" extrusionOk="0">
                  <a:moveTo>
                    <a:pt x="246373" y="44748"/>
                  </a:moveTo>
                  <a:lnTo>
                    <a:pt x="246373" y="22"/>
                  </a:lnTo>
                  <a:cubicBezTo>
                    <a:pt x="343816" y="-1350"/>
                    <a:pt x="437771" y="61714"/>
                    <a:pt x="474029" y="152120"/>
                  </a:cubicBezTo>
                  <a:cubicBezTo>
                    <a:pt x="512285" y="241543"/>
                    <a:pt x="490488" y="352672"/>
                    <a:pt x="420596" y="420567"/>
                  </a:cubicBezTo>
                  <a:cubicBezTo>
                    <a:pt x="352672" y="490488"/>
                    <a:pt x="241573" y="512255"/>
                    <a:pt x="152120" y="473999"/>
                  </a:cubicBezTo>
                  <a:cubicBezTo>
                    <a:pt x="61714" y="437741"/>
                    <a:pt x="-1350" y="343787"/>
                    <a:pt x="22" y="246343"/>
                  </a:cubicBezTo>
                  <a:lnTo>
                    <a:pt x="44748" y="246343"/>
                  </a:lnTo>
                  <a:cubicBezTo>
                    <a:pt x="43585" y="326105"/>
                    <a:pt x="95259" y="402974"/>
                    <a:pt x="169236" y="432672"/>
                  </a:cubicBezTo>
                  <a:cubicBezTo>
                    <a:pt x="242348" y="463891"/>
                    <a:pt x="333380" y="446209"/>
                    <a:pt x="388930" y="388930"/>
                  </a:cubicBezTo>
                  <a:cubicBezTo>
                    <a:pt x="446209" y="333381"/>
                    <a:pt x="463891" y="242318"/>
                    <a:pt x="432672" y="169236"/>
                  </a:cubicBezTo>
                  <a:cubicBezTo>
                    <a:pt x="403004" y="95259"/>
                    <a:pt x="326135" y="43585"/>
                    <a:pt x="246373" y="44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1" name="Google Shape;431;p15"/>
          <p:cNvGrpSpPr/>
          <p:nvPr/>
        </p:nvGrpSpPr>
        <p:grpSpPr>
          <a:xfrm flipH="1">
            <a:off x="837402" y="1557272"/>
            <a:ext cx="1345003" cy="388669"/>
            <a:chOff x="-2238736" y="3074720"/>
            <a:chExt cx="773880" cy="223630"/>
          </a:xfrm>
        </p:grpSpPr>
        <p:sp>
          <p:nvSpPr>
            <p:cNvPr id="432" name="Google Shape;432;p15"/>
            <p:cNvSpPr/>
            <p:nvPr/>
          </p:nvSpPr>
          <p:spPr>
            <a:xfrm>
              <a:off x="-2238736" y="3074720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-2238736" y="3119446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-2238736" y="3164172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-2238736" y="3208898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-2238736" y="3253624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" name="Google Shape;437;p15"/>
          <p:cNvGrpSpPr/>
          <p:nvPr/>
        </p:nvGrpSpPr>
        <p:grpSpPr>
          <a:xfrm flipH="1">
            <a:off x="1433287" y="470355"/>
            <a:ext cx="1478204" cy="1478306"/>
            <a:chOff x="-2662477" y="2447714"/>
            <a:chExt cx="850520" cy="850579"/>
          </a:xfrm>
        </p:grpSpPr>
        <p:sp>
          <p:nvSpPr>
            <p:cNvPr id="438" name="Google Shape;438;p15"/>
            <p:cNvSpPr/>
            <p:nvPr/>
          </p:nvSpPr>
          <p:spPr>
            <a:xfrm>
              <a:off x="-2483584" y="2626659"/>
              <a:ext cx="492712" cy="492719"/>
            </a:xfrm>
            <a:custGeom>
              <a:avLst/>
              <a:gdLst/>
              <a:ahLst/>
              <a:cxnLst/>
              <a:rect l="l" t="t" r="r" b="b"/>
              <a:pathLst>
                <a:path w="492712" h="492719" extrusionOk="0">
                  <a:moveTo>
                    <a:pt x="492691" y="246376"/>
                  </a:moveTo>
                  <a:lnTo>
                    <a:pt x="447965" y="246376"/>
                  </a:lnTo>
                  <a:cubicBezTo>
                    <a:pt x="449128" y="166614"/>
                    <a:pt x="397454" y="89745"/>
                    <a:pt x="323477" y="60047"/>
                  </a:cubicBezTo>
                  <a:cubicBezTo>
                    <a:pt x="250365" y="28828"/>
                    <a:pt x="159303" y="46510"/>
                    <a:pt x="103753" y="103789"/>
                  </a:cubicBezTo>
                  <a:cubicBezTo>
                    <a:pt x="46474" y="159339"/>
                    <a:pt x="28792" y="250401"/>
                    <a:pt x="60011" y="323484"/>
                  </a:cubicBezTo>
                  <a:cubicBezTo>
                    <a:pt x="89709" y="397491"/>
                    <a:pt x="166578" y="449164"/>
                    <a:pt x="246340" y="447971"/>
                  </a:cubicBezTo>
                  <a:lnTo>
                    <a:pt x="246340" y="492697"/>
                  </a:lnTo>
                  <a:cubicBezTo>
                    <a:pt x="148896" y="494069"/>
                    <a:pt x="54942" y="431005"/>
                    <a:pt x="18684" y="340599"/>
                  </a:cubicBezTo>
                  <a:cubicBezTo>
                    <a:pt x="-19572" y="251176"/>
                    <a:pt x="2225" y="140047"/>
                    <a:pt x="72117" y="72123"/>
                  </a:cubicBezTo>
                  <a:cubicBezTo>
                    <a:pt x="140041" y="2201"/>
                    <a:pt x="251170" y="-19565"/>
                    <a:pt x="340592" y="18690"/>
                  </a:cubicBezTo>
                  <a:cubicBezTo>
                    <a:pt x="431028" y="54978"/>
                    <a:pt x="494063" y="148933"/>
                    <a:pt x="492691" y="246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-2528307" y="2581973"/>
              <a:ext cx="582163" cy="582163"/>
            </a:xfrm>
            <a:custGeom>
              <a:avLst/>
              <a:gdLst/>
              <a:ahLst/>
              <a:cxnLst/>
              <a:rect l="l" t="t" r="r" b="b"/>
              <a:pathLst>
                <a:path w="582163" h="582163" extrusionOk="0">
                  <a:moveTo>
                    <a:pt x="582139" y="291062"/>
                  </a:moveTo>
                  <a:lnTo>
                    <a:pt x="537413" y="291062"/>
                  </a:lnTo>
                  <a:cubicBezTo>
                    <a:pt x="538785" y="193619"/>
                    <a:pt x="475721" y="99664"/>
                    <a:pt x="385315" y="63406"/>
                  </a:cubicBezTo>
                  <a:cubicBezTo>
                    <a:pt x="295892" y="25151"/>
                    <a:pt x="184763" y="46947"/>
                    <a:pt x="116839" y="116839"/>
                  </a:cubicBezTo>
                  <a:cubicBezTo>
                    <a:pt x="46917" y="184763"/>
                    <a:pt x="25150" y="295892"/>
                    <a:pt x="63406" y="385315"/>
                  </a:cubicBezTo>
                  <a:cubicBezTo>
                    <a:pt x="99664" y="475721"/>
                    <a:pt x="193619" y="538785"/>
                    <a:pt x="291062" y="537413"/>
                  </a:cubicBezTo>
                  <a:lnTo>
                    <a:pt x="291062" y="582139"/>
                  </a:lnTo>
                  <a:cubicBezTo>
                    <a:pt x="175937" y="583720"/>
                    <a:pt x="64867" y="509266"/>
                    <a:pt x="22109" y="402460"/>
                  </a:cubicBezTo>
                  <a:cubicBezTo>
                    <a:pt x="-23184" y="296727"/>
                    <a:pt x="2698" y="165531"/>
                    <a:pt x="85232" y="85232"/>
                  </a:cubicBezTo>
                  <a:cubicBezTo>
                    <a:pt x="165531" y="2698"/>
                    <a:pt x="296697" y="-23184"/>
                    <a:pt x="402460" y="22109"/>
                  </a:cubicBezTo>
                  <a:cubicBezTo>
                    <a:pt x="509295" y="64897"/>
                    <a:pt x="583720" y="175937"/>
                    <a:pt x="582139" y="2910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15"/>
            <p:cNvSpPr/>
            <p:nvPr/>
          </p:nvSpPr>
          <p:spPr>
            <a:xfrm>
              <a:off x="-2573039" y="2537228"/>
              <a:ext cx="671625" cy="671638"/>
            </a:xfrm>
            <a:custGeom>
              <a:avLst/>
              <a:gdLst/>
              <a:ahLst/>
              <a:cxnLst/>
              <a:rect l="l" t="t" r="r" b="b"/>
              <a:pathLst>
                <a:path w="671625" h="671638" extrusionOk="0">
                  <a:moveTo>
                    <a:pt x="671598" y="335807"/>
                  </a:moveTo>
                  <a:lnTo>
                    <a:pt x="626872" y="335807"/>
                  </a:lnTo>
                  <a:cubicBezTo>
                    <a:pt x="628452" y="220683"/>
                    <a:pt x="554028" y="109613"/>
                    <a:pt x="447192" y="66855"/>
                  </a:cubicBezTo>
                  <a:cubicBezTo>
                    <a:pt x="341460" y="21592"/>
                    <a:pt x="210263" y="47444"/>
                    <a:pt x="129965" y="129978"/>
                  </a:cubicBezTo>
                  <a:cubicBezTo>
                    <a:pt x="47430" y="210276"/>
                    <a:pt x="21549" y="341443"/>
                    <a:pt x="66841" y="447205"/>
                  </a:cubicBezTo>
                  <a:cubicBezTo>
                    <a:pt x="109629" y="554041"/>
                    <a:pt x="220669" y="628465"/>
                    <a:pt x="335794" y="626885"/>
                  </a:cubicBezTo>
                  <a:lnTo>
                    <a:pt x="335794" y="671611"/>
                  </a:lnTo>
                  <a:cubicBezTo>
                    <a:pt x="202958" y="673400"/>
                    <a:pt x="74832" y="587586"/>
                    <a:pt x="25514" y="464320"/>
                  </a:cubicBezTo>
                  <a:cubicBezTo>
                    <a:pt x="-26785" y="342248"/>
                    <a:pt x="3181" y="191014"/>
                    <a:pt x="98329" y="98342"/>
                  </a:cubicBezTo>
                  <a:cubicBezTo>
                    <a:pt x="191001" y="3195"/>
                    <a:pt x="342235" y="-26802"/>
                    <a:pt x="464307" y="25528"/>
                  </a:cubicBezTo>
                  <a:cubicBezTo>
                    <a:pt x="587572" y="74846"/>
                    <a:pt x="673387" y="203001"/>
                    <a:pt x="671598" y="3358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15"/>
            <p:cNvSpPr/>
            <p:nvPr/>
          </p:nvSpPr>
          <p:spPr>
            <a:xfrm>
              <a:off x="-2617791" y="2492519"/>
              <a:ext cx="761106" cy="761076"/>
            </a:xfrm>
            <a:custGeom>
              <a:avLst/>
              <a:gdLst/>
              <a:ahLst/>
              <a:cxnLst/>
              <a:rect l="l" t="t" r="r" b="b"/>
              <a:pathLst>
                <a:path w="761106" h="761076" extrusionOk="0">
                  <a:moveTo>
                    <a:pt x="761076" y="380517"/>
                  </a:moveTo>
                  <a:lnTo>
                    <a:pt x="716350" y="380517"/>
                  </a:lnTo>
                  <a:cubicBezTo>
                    <a:pt x="718139" y="247680"/>
                    <a:pt x="632324" y="119555"/>
                    <a:pt x="509059" y="70237"/>
                  </a:cubicBezTo>
                  <a:cubicBezTo>
                    <a:pt x="386987" y="17937"/>
                    <a:pt x="235753" y="47904"/>
                    <a:pt x="143081" y="143051"/>
                  </a:cubicBezTo>
                  <a:cubicBezTo>
                    <a:pt x="47933" y="235723"/>
                    <a:pt x="17937" y="386957"/>
                    <a:pt x="70267" y="509029"/>
                  </a:cubicBezTo>
                  <a:cubicBezTo>
                    <a:pt x="119585" y="632265"/>
                    <a:pt x="247710" y="718080"/>
                    <a:pt x="380546" y="716320"/>
                  </a:cubicBezTo>
                  <a:lnTo>
                    <a:pt x="380546" y="761046"/>
                  </a:lnTo>
                  <a:cubicBezTo>
                    <a:pt x="230028" y="763044"/>
                    <a:pt x="84817" y="665839"/>
                    <a:pt x="28940" y="526174"/>
                  </a:cubicBezTo>
                  <a:cubicBezTo>
                    <a:pt x="-30397" y="387792"/>
                    <a:pt x="3655" y="216491"/>
                    <a:pt x="111444" y="111444"/>
                  </a:cubicBezTo>
                  <a:cubicBezTo>
                    <a:pt x="216491" y="3654"/>
                    <a:pt x="387792" y="-30397"/>
                    <a:pt x="526175" y="28940"/>
                  </a:cubicBezTo>
                  <a:cubicBezTo>
                    <a:pt x="665869" y="84788"/>
                    <a:pt x="763074" y="229998"/>
                    <a:pt x="761076" y="3805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5"/>
            <p:cNvSpPr/>
            <p:nvPr/>
          </p:nvSpPr>
          <p:spPr>
            <a:xfrm>
              <a:off x="-2662477" y="2447714"/>
              <a:ext cx="850520" cy="850579"/>
            </a:xfrm>
            <a:custGeom>
              <a:avLst/>
              <a:gdLst/>
              <a:ahLst/>
              <a:cxnLst/>
              <a:rect l="l" t="t" r="r" b="b"/>
              <a:pathLst>
                <a:path w="850520" h="850579" extrusionOk="0">
                  <a:moveTo>
                    <a:pt x="850488" y="425322"/>
                  </a:moveTo>
                  <a:lnTo>
                    <a:pt x="805762" y="425322"/>
                  </a:lnTo>
                  <a:cubicBezTo>
                    <a:pt x="807760" y="274804"/>
                    <a:pt x="710555" y="129563"/>
                    <a:pt x="570890" y="73715"/>
                  </a:cubicBezTo>
                  <a:cubicBezTo>
                    <a:pt x="432508" y="14379"/>
                    <a:pt x="261207" y="48430"/>
                    <a:pt x="156160" y="156220"/>
                  </a:cubicBezTo>
                  <a:cubicBezTo>
                    <a:pt x="48370" y="261266"/>
                    <a:pt x="14319" y="432567"/>
                    <a:pt x="73656" y="570950"/>
                  </a:cubicBezTo>
                  <a:cubicBezTo>
                    <a:pt x="129503" y="710615"/>
                    <a:pt x="274744" y="807819"/>
                    <a:pt x="425262" y="805821"/>
                  </a:cubicBezTo>
                  <a:lnTo>
                    <a:pt x="425262" y="850547"/>
                  </a:lnTo>
                  <a:cubicBezTo>
                    <a:pt x="257062" y="852724"/>
                    <a:pt x="94736" y="744159"/>
                    <a:pt x="32358" y="588065"/>
                  </a:cubicBezTo>
                  <a:cubicBezTo>
                    <a:pt x="-34015" y="433373"/>
                    <a:pt x="4151" y="242004"/>
                    <a:pt x="124554" y="124554"/>
                  </a:cubicBezTo>
                  <a:cubicBezTo>
                    <a:pt x="242005" y="4151"/>
                    <a:pt x="433343" y="-34015"/>
                    <a:pt x="588065" y="32359"/>
                  </a:cubicBezTo>
                  <a:cubicBezTo>
                    <a:pt x="744099" y="94796"/>
                    <a:pt x="852694" y="257122"/>
                    <a:pt x="850488" y="4253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3" name="Google Shape;443;p15"/>
          <p:cNvSpPr/>
          <p:nvPr/>
        </p:nvSpPr>
        <p:spPr>
          <a:xfrm rot="5400000" flipH="1">
            <a:off x="1082073" y="2300769"/>
            <a:ext cx="789300" cy="876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dist="508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4" name="Google Shape;444;p15"/>
          <p:cNvGrpSpPr/>
          <p:nvPr/>
        </p:nvGrpSpPr>
        <p:grpSpPr>
          <a:xfrm flipH="1">
            <a:off x="1432765" y="1199832"/>
            <a:ext cx="388648" cy="5658090"/>
            <a:chOff x="-2035620" y="2871544"/>
            <a:chExt cx="223631" cy="2244027"/>
          </a:xfrm>
        </p:grpSpPr>
        <p:sp>
          <p:nvSpPr>
            <p:cNvPr id="445" name="Google Shape;445;p15"/>
            <p:cNvSpPr/>
            <p:nvPr/>
          </p:nvSpPr>
          <p:spPr>
            <a:xfrm>
              <a:off x="-2035620" y="2871544"/>
              <a:ext cx="44726" cy="2244027"/>
            </a:xfrm>
            <a:custGeom>
              <a:avLst/>
              <a:gdLst/>
              <a:ahLst/>
              <a:cxnLst/>
              <a:rect l="l" t="t" r="r" b="b"/>
              <a:pathLst>
                <a:path w="44726" h="2244027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5"/>
            <p:cNvSpPr/>
            <p:nvPr/>
          </p:nvSpPr>
          <p:spPr>
            <a:xfrm>
              <a:off x="-1990894" y="2871544"/>
              <a:ext cx="44726" cy="2244027"/>
            </a:xfrm>
            <a:custGeom>
              <a:avLst/>
              <a:gdLst/>
              <a:ahLst/>
              <a:cxnLst/>
              <a:rect l="l" t="t" r="r" b="b"/>
              <a:pathLst>
                <a:path w="44726" h="2244027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15"/>
            <p:cNvSpPr/>
            <p:nvPr/>
          </p:nvSpPr>
          <p:spPr>
            <a:xfrm>
              <a:off x="-1946167" y="2871544"/>
              <a:ext cx="44726" cy="2244027"/>
            </a:xfrm>
            <a:custGeom>
              <a:avLst/>
              <a:gdLst/>
              <a:ahLst/>
              <a:cxnLst/>
              <a:rect l="l" t="t" r="r" b="b"/>
              <a:pathLst>
                <a:path w="44726" h="2244027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15"/>
            <p:cNvSpPr/>
            <p:nvPr/>
          </p:nvSpPr>
          <p:spPr>
            <a:xfrm>
              <a:off x="-1901441" y="2871544"/>
              <a:ext cx="44726" cy="2244027"/>
            </a:xfrm>
            <a:custGeom>
              <a:avLst/>
              <a:gdLst/>
              <a:ahLst/>
              <a:cxnLst/>
              <a:rect l="l" t="t" r="r" b="b"/>
              <a:pathLst>
                <a:path w="44726" h="2244027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15"/>
            <p:cNvSpPr/>
            <p:nvPr/>
          </p:nvSpPr>
          <p:spPr>
            <a:xfrm>
              <a:off x="-1856715" y="2871544"/>
              <a:ext cx="44726" cy="2244027"/>
            </a:xfrm>
            <a:custGeom>
              <a:avLst/>
              <a:gdLst/>
              <a:ahLst/>
              <a:cxnLst/>
              <a:rect l="l" t="t" r="r" b="b"/>
              <a:pathLst>
                <a:path w="44726" h="2244027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50" name="Google Shape;450;p15"/>
          <p:cNvPicPr preferRelativeResize="0"/>
          <p:nvPr/>
        </p:nvPicPr>
        <p:blipFill rotWithShape="1">
          <a:blip r:embed="rId2">
            <a:alphaModFix amt="81000"/>
          </a:blip>
          <a:srcRect l="7351" t="9166" r="3751" b="82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1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2" name="Google Shape;452;p15"/>
          <p:cNvSpPr txBox="1">
            <a:spLocks noGrp="1"/>
          </p:cNvSpPr>
          <p:nvPr>
            <p:ph type="title"/>
          </p:nvPr>
        </p:nvSpPr>
        <p:spPr>
          <a:xfrm>
            <a:off x="3552950" y="530900"/>
            <a:ext cx="8029200" cy="4719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53" name="Google Shape;453;p15"/>
          <p:cNvSpPr txBox="1">
            <a:spLocks noGrp="1"/>
          </p:cNvSpPr>
          <p:nvPr>
            <p:ph type="subTitle" idx="1"/>
          </p:nvPr>
        </p:nvSpPr>
        <p:spPr>
          <a:xfrm>
            <a:off x="3552950" y="5326741"/>
            <a:ext cx="8029200" cy="693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6"/>
          <p:cNvSpPr/>
          <p:nvPr/>
        </p:nvSpPr>
        <p:spPr>
          <a:xfrm>
            <a:off x="9771486" y="2759096"/>
            <a:ext cx="1754460" cy="1805760"/>
          </a:xfrm>
          <a:custGeom>
            <a:avLst/>
            <a:gdLst/>
            <a:ahLst/>
            <a:cxnLst/>
            <a:rect l="l" t="t" r="r" b="b"/>
            <a:pathLst>
              <a:path w="1368000" h="1368000" extrusionOk="0">
                <a:moveTo>
                  <a:pt x="684000" y="144000"/>
                </a:moveTo>
                <a:cubicBezTo>
                  <a:pt x="385766" y="144000"/>
                  <a:pt x="144000" y="385766"/>
                  <a:pt x="144000" y="684000"/>
                </a:cubicBezTo>
                <a:cubicBezTo>
                  <a:pt x="144000" y="982234"/>
                  <a:pt x="385766" y="1224000"/>
                  <a:pt x="684000" y="1224000"/>
                </a:cubicBezTo>
                <a:cubicBezTo>
                  <a:pt x="982234" y="1224000"/>
                  <a:pt x="1224000" y="982234"/>
                  <a:pt x="1224000" y="684000"/>
                </a:cubicBezTo>
                <a:cubicBezTo>
                  <a:pt x="1224000" y="385766"/>
                  <a:pt x="982234" y="144000"/>
                  <a:pt x="684000" y="144000"/>
                </a:cubicBezTo>
                <a:close/>
                <a:moveTo>
                  <a:pt x="684000" y="0"/>
                </a:moveTo>
                <a:cubicBezTo>
                  <a:pt x="1061763" y="0"/>
                  <a:pt x="1368000" y="306237"/>
                  <a:pt x="1368000" y="684000"/>
                </a:cubicBezTo>
                <a:cubicBezTo>
                  <a:pt x="1368000" y="1061763"/>
                  <a:pt x="1061763" y="1368000"/>
                  <a:pt x="684000" y="1368000"/>
                </a:cubicBezTo>
                <a:cubicBezTo>
                  <a:pt x="306237" y="1368000"/>
                  <a:pt x="0" y="1061763"/>
                  <a:pt x="0" y="684000"/>
                </a:cubicBezTo>
                <a:cubicBezTo>
                  <a:pt x="0" y="306237"/>
                  <a:pt x="306237" y="0"/>
                  <a:pt x="684000" y="0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80808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508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16"/>
          <p:cNvSpPr/>
          <p:nvPr/>
        </p:nvSpPr>
        <p:spPr>
          <a:xfrm>
            <a:off x="10042534" y="3146285"/>
            <a:ext cx="1063620" cy="1090980"/>
          </a:xfrm>
          <a:custGeom>
            <a:avLst/>
            <a:gdLst/>
            <a:ahLst/>
            <a:cxnLst/>
            <a:rect l="l" t="t" r="r" b="b"/>
            <a:pathLst>
              <a:path w="1368000" h="1368000" extrusionOk="0">
                <a:moveTo>
                  <a:pt x="684000" y="144000"/>
                </a:moveTo>
                <a:cubicBezTo>
                  <a:pt x="385766" y="144000"/>
                  <a:pt x="144000" y="385766"/>
                  <a:pt x="144000" y="684000"/>
                </a:cubicBezTo>
                <a:cubicBezTo>
                  <a:pt x="144000" y="982234"/>
                  <a:pt x="385766" y="1224000"/>
                  <a:pt x="684000" y="1224000"/>
                </a:cubicBezTo>
                <a:cubicBezTo>
                  <a:pt x="982234" y="1224000"/>
                  <a:pt x="1224000" y="982234"/>
                  <a:pt x="1224000" y="684000"/>
                </a:cubicBezTo>
                <a:cubicBezTo>
                  <a:pt x="1224000" y="385766"/>
                  <a:pt x="982234" y="144000"/>
                  <a:pt x="684000" y="144000"/>
                </a:cubicBezTo>
                <a:close/>
                <a:moveTo>
                  <a:pt x="684000" y="0"/>
                </a:moveTo>
                <a:cubicBezTo>
                  <a:pt x="1061763" y="0"/>
                  <a:pt x="1368000" y="306237"/>
                  <a:pt x="1368000" y="684000"/>
                </a:cubicBezTo>
                <a:cubicBezTo>
                  <a:pt x="1368000" y="1061763"/>
                  <a:pt x="1061763" y="1368000"/>
                  <a:pt x="684000" y="1368000"/>
                </a:cubicBezTo>
                <a:cubicBezTo>
                  <a:pt x="306237" y="1368000"/>
                  <a:pt x="0" y="1061763"/>
                  <a:pt x="0" y="684000"/>
                </a:cubicBezTo>
                <a:cubicBezTo>
                  <a:pt x="0" y="306237"/>
                  <a:pt x="306237" y="0"/>
                  <a:pt x="684000" y="0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80808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508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16"/>
          <p:cNvSpPr/>
          <p:nvPr/>
        </p:nvSpPr>
        <p:spPr>
          <a:xfrm rot="5400000">
            <a:off x="10858952" y="4202922"/>
            <a:ext cx="539781" cy="231569"/>
          </a:xfrm>
          <a:custGeom>
            <a:avLst/>
            <a:gdLst/>
            <a:ahLst/>
            <a:cxnLst/>
            <a:rect l="l" t="t" r="r" b="b"/>
            <a:pathLst>
              <a:path w="773880" h="44726" extrusionOk="0">
                <a:moveTo>
                  <a:pt x="0" y="0"/>
                </a:moveTo>
                <a:lnTo>
                  <a:pt x="773880" y="0"/>
                </a:lnTo>
                <a:lnTo>
                  <a:pt x="773880" y="44726"/>
                </a:lnTo>
                <a:lnTo>
                  <a:pt x="0" y="44726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80808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508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8" name="Google Shape;458;p16"/>
          <p:cNvGrpSpPr/>
          <p:nvPr/>
        </p:nvGrpSpPr>
        <p:grpSpPr>
          <a:xfrm rot="5400000">
            <a:off x="9403279" y="1584487"/>
            <a:ext cx="3729018" cy="560014"/>
            <a:chOff x="-2238736" y="3074720"/>
            <a:chExt cx="773880" cy="223630"/>
          </a:xfrm>
        </p:grpSpPr>
        <p:sp>
          <p:nvSpPr>
            <p:cNvPr id="459" name="Google Shape;459;p16"/>
            <p:cNvSpPr/>
            <p:nvPr/>
          </p:nvSpPr>
          <p:spPr>
            <a:xfrm>
              <a:off x="-2238736" y="3074720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-2238736" y="3119446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-2238736" y="3164172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-2238736" y="3208898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-2238736" y="3253624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4" name="Google Shape;464;p16"/>
          <p:cNvGrpSpPr/>
          <p:nvPr/>
        </p:nvGrpSpPr>
        <p:grpSpPr>
          <a:xfrm>
            <a:off x="9594947" y="2726280"/>
            <a:ext cx="1953000" cy="1933470"/>
            <a:chOff x="307943" y="1880647"/>
            <a:chExt cx="2520000" cy="2494800"/>
          </a:xfrm>
        </p:grpSpPr>
        <p:sp>
          <p:nvSpPr>
            <p:cNvPr id="465" name="Google Shape;465;p16"/>
            <p:cNvSpPr/>
            <p:nvPr/>
          </p:nvSpPr>
          <p:spPr>
            <a:xfrm>
              <a:off x="307943" y="1880647"/>
              <a:ext cx="2520000" cy="2494800"/>
            </a:xfrm>
            <a:custGeom>
              <a:avLst/>
              <a:gdLst/>
              <a:ahLst/>
              <a:cxnLst/>
              <a:rect l="l" t="t" r="r" b="b"/>
              <a:pathLst>
                <a:path w="2520000" h="2520000" extrusionOk="0">
                  <a:moveTo>
                    <a:pt x="1260000" y="144000"/>
                  </a:moveTo>
                  <a:cubicBezTo>
                    <a:pt x="643650" y="144000"/>
                    <a:pt x="144000" y="643650"/>
                    <a:pt x="144000" y="1260000"/>
                  </a:cubicBezTo>
                  <a:cubicBezTo>
                    <a:pt x="144000" y="1876350"/>
                    <a:pt x="643650" y="2376000"/>
                    <a:pt x="1260000" y="2376000"/>
                  </a:cubicBezTo>
                  <a:cubicBezTo>
                    <a:pt x="1876350" y="2376000"/>
                    <a:pt x="2376000" y="1876350"/>
                    <a:pt x="2376000" y="1260000"/>
                  </a:cubicBezTo>
                  <a:cubicBezTo>
                    <a:pt x="2376000" y="643650"/>
                    <a:pt x="1876350" y="144000"/>
                    <a:pt x="1260000" y="144000"/>
                  </a:cubicBezTo>
                  <a:close/>
                  <a:moveTo>
                    <a:pt x="1260000" y="0"/>
                  </a:moveTo>
                  <a:cubicBezTo>
                    <a:pt x="1955879" y="0"/>
                    <a:pt x="2520000" y="564121"/>
                    <a:pt x="2520000" y="1260000"/>
                  </a:cubicBezTo>
                  <a:cubicBezTo>
                    <a:pt x="2520000" y="1955879"/>
                    <a:pt x="1955879" y="2520000"/>
                    <a:pt x="1260000" y="2520000"/>
                  </a:cubicBezTo>
                  <a:cubicBezTo>
                    <a:pt x="564121" y="2520000"/>
                    <a:pt x="0" y="1955879"/>
                    <a:pt x="0" y="1260000"/>
                  </a:cubicBezTo>
                  <a:cubicBezTo>
                    <a:pt x="0" y="564121"/>
                    <a:pt x="564121" y="0"/>
                    <a:pt x="126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451943" y="2007365"/>
              <a:ext cx="2232000" cy="2232000"/>
            </a:xfrm>
            <a:custGeom>
              <a:avLst/>
              <a:gdLst/>
              <a:ahLst/>
              <a:cxnLst/>
              <a:rect l="l" t="t" r="r" b="b"/>
              <a:pathLst>
                <a:path w="2232000" h="2232000" extrusionOk="0">
                  <a:moveTo>
                    <a:pt x="1116000" y="144000"/>
                  </a:moveTo>
                  <a:cubicBezTo>
                    <a:pt x="579179" y="144000"/>
                    <a:pt x="144000" y="579179"/>
                    <a:pt x="144000" y="1116000"/>
                  </a:cubicBezTo>
                  <a:cubicBezTo>
                    <a:pt x="144000" y="1652821"/>
                    <a:pt x="579179" y="2088000"/>
                    <a:pt x="1116000" y="2088000"/>
                  </a:cubicBezTo>
                  <a:cubicBezTo>
                    <a:pt x="1652821" y="2088000"/>
                    <a:pt x="2088000" y="1652821"/>
                    <a:pt x="2088000" y="1116000"/>
                  </a:cubicBezTo>
                  <a:cubicBezTo>
                    <a:pt x="2088000" y="579179"/>
                    <a:pt x="1652821" y="144000"/>
                    <a:pt x="1116000" y="144000"/>
                  </a:cubicBezTo>
                  <a:close/>
                  <a:moveTo>
                    <a:pt x="1116000" y="0"/>
                  </a:moveTo>
                  <a:cubicBezTo>
                    <a:pt x="1732350" y="0"/>
                    <a:pt x="2232000" y="499650"/>
                    <a:pt x="2232000" y="1116000"/>
                  </a:cubicBezTo>
                  <a:cubicBezTo>
                    <a:pt x="2232000" y="1732350"/>
                    <a:pt x="1732350" y="2232000"/>
                    <a:pt x="1116000" y="2232000"/>
                  </a:cubicBezTo>
                  <a:cubicBezTo>
                    <a:pt x="499650" y="2232000"/>
                    <a:pt x="0" y="1732350"/>
                    <a:pt x="0" y="1116000"/>
                  </a:cubicBezTo>
                  <a:cubicBezTo>
                    <a:pt x="0" y="499650"/>
                    <a:pt x="499650" y="0"/>
                    <a:pt x="1116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739943" y="2295365"/>
              <a:ext cx="1656000" cy="1656000"/>
            </a:xfrm>
            <a:custGeom>
              <a:avLst/>
              <a:gdLst/>
              <a:ahLst/>
              <a:cxnLst/>
              <a:rect l="l" t="t" r="r" b="b"/>
              <a:pathLst>
                <a:path w="1656000" h="1656000" extrusionOk="0">
                  <a:moveTo>
                    <a:pt x="828000" y="144000"/>
                  </a:moveTo>
                  <a:cubicBezTo>
                    <a:pt x="450237" y="144000"/>
                    <a:pt x="144000" y="450237"/>
                    <a:pt x="144000" y="828000"/>
                  </a:cubicBezTo>
                  <a:cubicBezTo>
                    <a:pt x="144000" y="1205763"/>
                    <a:pt x="450237" y="1512000"/>
                    <a:pt x="828000" y="1512000"/>
                  </a:cubicBezTo>
                  <a:cubicBezTo>
                    <a:pt x="1205763" y="1512000"/>
                    <a:pt x="1512000" y="1205763"/>
                    <a:pt x="1512000" y="828000"/>
                  </a:cubicBezTo>
                  <a:cubicBezTo>
                    <a:pt x="1512000" y="450237"/>
                    <a:pt x="1205763" y="144000"/>
                    <a:pt x="828000" y="144000"/>
                  </a:cubicBezTo>
                  <a:close/>
                  <a:moveTo>
                    <a:pt x="828000" y="0"/>
                  </a:moveTo>
                  <a:cubicBezTo>
                    <a:pt x="1285292" y="0"/>
                    <a:pt x="1656000" y="370708"/>
                    <a:pt x="1656000" y="828000"/>
                  </a:cubicBezTo>
                  <a:cubicBezTo>
                    <a:pt x="1656000" y="1285292"/>
                    <a:pt x="1285292" y="1656000"/>
                    <a:pt x="828000" y="1656000"/>
                  </a:cubicBezTo>
                  <a:cubicBezTo>
                    <a:pt x="370708" y="1656000"/>
                    <a:pt x="0" y="1285292"/>
                    <a:pt x="0" y="828000"/>
                  </a:cubicBezTo>
                  <a:cubicBezTo>
                    <a:pt x="0" y="370708"/>
                    <a:pt x="370708" y="0"/>
                    <a:pt x="828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595943" y="2151365"/>
              <a:ext cx="1944000" cy="1944000"/>
            </a:xfrm>
            <a:custGeom>
              <a:avLst/>
              <a:gdLst/>
              <a:ahLst/>
              <a:cxnLst/>
              <a:rect l="l" t="t" r="r" b="b"/>
              <a:pathLst>
                <a:path w="1944000" h="1944000" extrusionOk="0">
                  <a:moveTo>
                    <a:pt x="972000" y="144000"/>
                  </a:moveTo>
                  <a:cubicBezTo>
                    <a:pt x="514708" y="144000"/>
                    <a:pt x="144000" y="514708"/>
                    <a:pt x="144000" y="972000"/>
                  </a:cubicBezTo>
                  <a:cubicBezTo>
                    <a:pt x="144000" y="1429292"/>
                    <a:pt x="514708" y="1800000"/>
                    <a:pt x="972000" y="1800000"/>
                  </a:cubicBezTo>
                  <a:cubicBezTo>
                    <a:pt x="1429292" y="1800000"/>
                    <a:pt x="1800000" y="1429292"/>
                    <a:pt x="1800000" y="972000"/>
                  </a:cubicBezTo>
                  <a:cubicBezTo>
                    <a:pt x="1800000" y="514708"/>
                    <a:pt x="1429292" y="144000"/>
                    <a:pt x="972000" y="144000"/>
                  </a:cubicBezTo>
                  <a:close/>
                  <a:moveTo>
                    <a:pt x="972000" y="0"/>
                  </a:moveTo>
                  <a:cubicBezTo>
                    <a:pt x="1508821" y="0"/>
                    <a:pt x="1944000" y="435179"/>
                    <a:pt x="1944000" y="972000"/>
                  </a:cubicBezTo>
                  <a:cubicBezTo>
                    <a:pt x="1944000" y="1508821"/>
                    <a:pt x="1508821" y="1944000"/>
                    <a:pt x="972000" y="1944000"/>
                  </a:cubicBezTo>
                  <a:cubicBezTo>
                    <a:pt x="435179" y="1944000"/>
                    <a:pt x="0" y="1508821"/>
                    <a:pt x="0" y="972000"/>
                  </a:cubicBezTo>
                  <a:cubicBezTo>
                    <a:pt x="0" y="435179"/>
                    <a:pt x="435179" y="0"/>
                    <a:pt x="9720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883943" y="2439365"/>
              <a:ext cx="1368000" cy="1368000"/>
            </a:xfrm>
            <a:custGeom>
              <a:avLst/>
              <a:gdLst/>
              <a:ahLst/>
              <a:cxnLst/>
              <a:rect l="l" t="t" r="r" b="b"/>
              <a:pathLst>
                <a:path w="1368000" h="1368000" extrusionOk="0">
                  <a:moveTo>
                    <a:pt x="684000" y="144000"/>
                  </a:moveTo>
                  <a:cubicBezTo>
                    <a:pt x="385766" y="144000"/>
                    <a:pt x="144000" y="385766"/>
                    <a:pt x="144000" y="684000"/>
                  </a:cubicBezTo>
                  <a:cubicBezTo>
                    <a:pt x="144000" y="982234"/>
                    <a:pt x="385766" y="1224000"/>
                    <a:pt x="684000" y="1224000"/>
                  </a:cubicBezTo>
                  <a:cubicBezTo>
                    <a:pt x="982234" y="1224000"/>
                    <a:pt x="1224000" y="982234"/>
                    <a:pt x="1224000" y="684000"/>
                  </a:cubicBezTo>
                  <a:cubicBezTo>
                    <a:pt x="1224000" y="385766"/>
                    <a:pt x="982234" y="144000"/>
                    <a:pt x="684000" y="144000"/>
                  </a:cubicBezTo>
                  <a:close/>
                  <a:moveTo>
                    <a:pt x="684000" y="0"/>
                  </a:moveTo>
                  <a:cubicBezTo>
                    <a:pt x="1061763" y="0"/>
                    <a:pt x="1368000" y="306237"/>
                    <a:pt x="1368000" y="684000"/>
                  </a:cubicBezTo>
                  <a:cubicBezTo>
                    <a:pt x="1368000" y="1061763"/>
                    <a:pt x="1061763" y="1368000"/>
                    <a:pt x="684000" y="1368000"/>
                  </a:cubicBezTo>
                  <a:cubicBezTo>
                    <a:pt x="306237" y="1368000"/>
                    <a:pt x="0" y="1061763"/>
                    <a:pt x="0" y="684000"/>
                  </a:cubicBezTo>
                  <a:cubicBezTo>
                    <a:pt x="0" y="306237"/>
                    <a:pt x="306237" y="0"/>
                    <a:pt x="6840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0" name="Google Shape;470;p16"/>
          <p:cNvGrpSpPr/>
          <p:nvPr/>
        </p:nvGrpSpPr>
        <p:grpSpPr>
          <a:xfrm rot="5400000">
            <a:off x="9691179" y="4996629"/>
            <a:ext cx="3162615" cy="560014"/>
            <a:chOff x="-2238736" y="3074720"/>
            <a:chExt cx="773880" cy="223630"/>
          </a:xfrm>
        </p:grpSpPr>
        <p:sp>
          <p:nvSpPr>
            <p:cNvPr id="471" name="Google Shape;471;p16"/>
            <p:cNvSpPr/>
            <p:nvPr/>
          </p:nvSpPr>
          <p:spPr>
            <a:xfrm>
              <a:off x="-2238736" y="3074720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-2238736" y="3119446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-2238736" y="3164172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6"/>
            <p:cNvSpPr/>
            <p:nvPr/>
          </p:nvSpPr>
          <p:spPr>
            <a:xfrm>
              <a:off x="-2238736" y="3208898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6"/>
            <p:cNvSpPr/>
            <p:nvPr/>
          </p:nvSpPr>
          <p:spPr>
            <a:xfrm>
              <a:off x="-2238736" y="3253624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76" name="Google Shape;476;p16"/>
          <p:cNvPicPr preferRelativeResize="0"/>
          <p:nvPr/>
        </p:nvPicPr>
        <p:blipFill rotWithShape="1">
          <a:blip r:embed="rId2">
            <a:alphaModFix amt="81000"/>
          </a:blip>
          <a:srcRect l="7351" t="9166" r="3751" b="82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16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78" name="Google Shape;478;p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oogle Shape;484;p18"/>
          <p:cNvGrpSpPr/>
          <p:nvPr/>
        </p:nvGrpSpPr>
        <p:grpSpPr>
          <a:xfrm rot="5400000">
            <a:off x="6414408" y="-193074"/>
            <a:ext cx="456878" cy="11104583"/>
            <a:chOff x="-1891602" y="2136844"/>
            <a:chExt cx="223631" cy="1364652"/>
          </a:xfrm>
        </p:grpSpPr>
        <p:sp>
          <p:nvSpPr>
            <p:cNvPr id="485" name="Google Shape;485;p18"/>
            <p:cNvSpPr/>
            <p:nvPr/>
          </p:nvSpPr>
          <p:spPr>
            <a:xfrm>
              <a:off x="-1891602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8"/>
            <p:cNvSpPr/>
            <p:nvPr/>
          </p:nvSpPr>
          <p:spPr>
            <a:xfrm>
              <a:off x="-1846876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8"/>
            <p:cNvSpPr/>
            <p:nvPr/>
          </p:nvSpPr>
          <p:spPr>
            <a:xfrm>
              <a:off x="-1802149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8"/>
            <p:cNvSpPr/>
            <p:nvPr/>
          </p:nvSpPr>
          <p:spPr>
            <a:xfrm>
              <a:off x="-1757423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-1712697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0" name="Google Shape;490;p18"/>
          <p:cNvSpPr/>
          <p:nvPr/>
        </p:nvSpPr>
        <p:spPr>
          <a:xfrm rot="5400000">
            <a:off x="858489" y="5685412"/>
            <a:ext cx="1145716" cy="350926"/>
          </a:xfrm>
          <a:custGeom>
            <a:avLst/>
            <a:gdLst/>
            <a:ahLst/>
            <a:cxnLst/>
            <a:rect l="l" t="t" r="r" b="b"/>
            <a:pathLst>
              <a:path w="2338195" h="535765" extrusionOk="0">
                <a:moveTo>
                  <a:pt x="0" y="0"/>
                </a:moveTo>
                <a:lnTo>
                  <a:pt x="1134140" y="0"/>
                </a:lnTo>
                <a:lnTo>
                  <a:pt x="1134140" y="195"/>
                </a:lnTo>
                <a:lnTo>
                  <a:pt x="1689750" y="195"/>
                </a:lnTo>
                <a:cubicBezTo>
                  <a:pt x="1689750" y="195"/>
                  <a:pt x="1698115" y="-218"/>
                  <a:pt x="1712975" y="157"/>
                </a:cubicBezTo>
                <a:cubicBezTo>
                  <a:pt x="1751983" y="1142"/>
                  <a:pt x="1835744" y="7555"/>
                  <a:pt x="1930426" y="41115"/>
                </a:cubicBezTo>
                <a:lnTo>
                  <a:pt x="1966671" y="57325"/>
                </a:lnTo>
                <a:lnTo>
                  <a:pt x="1971192" y="58839"/>
                </a:lnTo>
                <a:lnTo>
                  <a:pt x="1983996" y="65073"/>
                </a:lnTo>
                <a:lnTo>
                  <a:pt x="2027494" y="84527"/>
                </a:lnTo>
                <a:lnTo>
                  <a:pt x="2055330" y="103597"/>
                </a:lnTo>
                <a:lnTo>
                  <a:pt x="2082890" y="120714"/>
                </a:lnTo>
                <a:lnTo>
                  <a:pt x="2099456" y="133826"/>
                </a:lnTo>
                <a:lnTo>
                  <a:pt x="2124324" y="150862"/>
                </a:lnTo>
                <a:cubicBezTo>
                  <a:pt x="2155725" y="177331"/>
                  <a:pt x="2185833" y="208424"/>
                  <a:pt x="2213396" y="244947"/>
                </a:cubicBezTo>
                <a:lnTo>
                  <a:pt x="2233743" y="275488"/>
                </a:lnTo>
                <a:lnTo>
                  <a:pt x="2235991" y="278459"/>
                </a:lnTo>
                <a:lnTo>
                  <a:pt x="2237507" y="281138"/>
                </a:lnTo>
                <a:lnTo>
                  <a:pt x="2252674" y="303904"/>
                </a:lnTo>
                <a:lnTo>
                  <a:pt x="2273444" y="344642"/>
                </a:lnTo>
                <a:lnTo>
                  <a:pt x="2277579" y="351948"/>
                </a:lnTo>
                <a:lnTo>
                  <a:pt x="2279146" y="355824"/>
                </a:lnTo>
                <a:lnTo>
                  <a:pt x="2287193" y="371607"/>
                </a:lnTo>
                <a:lnTo>
                  <a:pt x="2307865" y="426878"/>
                </a:lnTo>
                <a:lnTo>
                  <a:pt x="2312113" y="437386"/>
                </a:lnTo>
                <a:lnTo>
                  <a:pt x="2312887" y="440304"/>
                </a:lnTo>
                <a:lnTo>
                  <a:pt x="2316013" y="448661"/>
                </a:lnTo>
                <a:cubicBezTo>
                  <a:pt x="2324566" y="475971"/>
                  <a:pt x="2332012" y="504941"/>
                  <a:pt x="2338195" y="535669"/>
                </a:cubicBezTo>
                <a:lnTo>
                  <a:pt x="2338195" y="535670"/>
                </a:lnTo>
                <a:lnTo>
                  <a:pt x="2338195" y="535672"/>
                </a:lnTo>
                <a:lnTo>
                  <a:pt x="2338167" y="535663"/>
                </a:lnTo>
                <a:lnTo>
                  <a:pt x="2338192" y="535749"/>
                </a:lnTo>
                <a:lnTo>
                  <a:pt x="2338195" y="535762"/>
                </a:lnTo>
                <a:lnTo>
                  <a:pt x="2338194" y="535762"/>
                </a:lnTo>
                <a:lnTo>
                  <a:pt x="2338195" y="535764"/>
                </a:lnTo>
                <a:lnTo>
                  <a:pt x="2338195" y="535765"/>
                </a:lnTo>
                <a:lnTo>
                  <a:pt x="2337155" y="535426"/>
                </a:lnTo>
                <a:lnTo>
                  <a:pt x="2318105" y="529280"/>
                </a:lnTo>
                <a:lnTo>
                  <a:pt x="2233901" y="502487"/>
                </a:lnTo>
                <a:lnTo>
                  <a:pt x="2225983" y="486958"/>
                </a:lnTo>
                <a:lnTo>
                  <a:pt x="2224416" y="483082"/>
                </a:lnTo>
                <a:lnTo>
                  <a:pt x="2220281" y="475776"/>
                </a:lnTo>
                <a:lnTo>
                  <a:pt x="2199511" y="435038"/>
                </a:lnTo>
                <a:lnTo>
                  <a:pt x="2184344" y="412272"/>
                </a:lnTo>
                <a:lnTo>
                  <a:pt x="2182828" y="409593"/>
                </a:lnTo>
                <a:lnTo>
                  <a:pt x="2180580" y="406622"/>
                </a:lnTo>
                <a:lnTo>
                  <a:pt x="2160233" y="376081"/>
                </a:lnTo>
                <a:cubicBezTo>
                  <a:pt x="2132670" y="339558"/>
                  <a:pt x="2102562" y="308465"/>
                  <a:pt x="2071161" y="281996"/>
                </a:cubicBezTo>
                <a:lnTo>
                  <a:pt x="2046293" y="264960"/>
                </a:lnTo>
                <a:lnTo>
                  <a:pt x="2029727" y="251848"/>
                </a:lnTo>
                <a:lnTo>
                  <a:pt x="2002167" y="234731"/>
                </a:lnTo>
                <a:lnTo>
                  <a:pt x="1974331" y="215661"/>
                </a:lnTo>
                <a:lnTo>
                  <a:pt x="1930833" y="196207"/>
                </a:lnTo>
                <a:lnTo>
                  <a:pt x="1918029" y="189973"/>
                </a:lnTo>
                <a:lnTo>
                  <a:pt x="1913508" y="188459"/>
                </a:lnTo>
                <a:lnTo>
                  <a:pt x="1877263" y="172249"/>
                </a:lnTo>
                <a:cubicBezTo>
                  <a:pt x="1782581" y="138689"/>
                  <a:pt x="1698820" y="132276"/>
                  <a:pt x="1659812" y="131291"/>
                </a:cubicBezTo>
                <a:cubicBezTo>
                  <a:pt x="1644952" y="130916"/>
                  <a:pt x="1636587" y="131329"/>
                  <a:pt x="1636587" y="131329"/>
                </a:cubicBezTo>
                <a:lnTo>
                  <a:pt x="1101936" y="131329"/>
                </a:lnTo>
                <a:lnTo>
                  <a:pt x="1099774" y="130622"/>
                </a:lnTo>
                <a:lnTo>
                  <a:pt x="1105402" y="130622"/>
                </a:lnTo>
                <a:lnTo>
                  <a:pt x="1099774" y="128773"/>
                </a:lnTo>
                <a:lnTo>
                  <a:pt x="1105358" y="128773"/>
                </a:lnTo>
                <a:lnTo>
                  <a:pt x="1101777" y="127591"/>
                </a:lnTo>
                <a:lnTo>
                  <a:pt x="0" y="1275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>
            <a:outerShdw blurRad="63500" dist="508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18"/>
          <p:cNvSpPr/>
          <p:nvPr/>
        </p:nvSpPr>
        <p:spPr>
          <a:xfrm rot="5400000">
            <a:off x="1533400" y="5171933"/>
            <a:ext cx="745200" cy="83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80808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508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18"/>
          <p:cNvSpPr/>
          <p:nvPr/>
        </p:nvSpPr>
        <p:spPr>
          <a:xfrm rot="5400000">
            <a:off x="1316800" y="5038655"/>
            <a:ext cx="486300" cy="864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dist="508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3" name="Google Shape;493;p18"/>
          <p:cNvGrpSpPr/>
          <p:nvPr/>
        </p:nvGrpSpPr>
        <p:grpSpPr>
          <a:xfrm rot="5400000">
            <a:off x="233412" y="5135648"/>
            <a:ext cx="1730784" cy="1730784"/>
            <a:chOff x="-1891635" y="3077004"/>
            <a:chExt cx="850550" cy="850550"/>
          </a:xfrm>
        </p:grpSpPr>
        <p:sp>
          <p:nvSpPr>
            <p:cNvPr id="494" name="Google Shape;494;p18"/>
            <p:cNvSpPr/>
            <p:nvPr/>
          </p:nvSpPr>
          <p:spPr>
            <a:xfrm>
              <a:off x="-1891635" y="3077004"/>
              <a:ext cx="850550" cy="850550"/>
            </a:xfrm>
            <a:custGeom>
              <a:avLst/>
              <a:gdLst/>
              <a:ahLst/>
              <a:cxnLst/>
              <a:rect l="l" t="t" r="r" b="b"/>
              <a:pathLst>
                <a:path w="850550" h="850550" extrusionOk="0">
                  <a:moveTo>
                    <a:pt x="425289" y="44758"/>
                  </a:moveTo>
                  <a:lnTo>
                    <a:pt x="425289" y="32"/>
                  </a:lnTo>
                  <a:cubicBezTo>
                    <a:pt x="593489" y="-2144"/>
                    <a:pt x="755814" y="106421"/>
                    <a:pt x="818192" y="262515"/>
                  </a:cubicBezTo>
                  <a:cubicBezTo>
                    <a:pt x="884566" y="417207"/>
                    <a:pt x="846400" y="608575"/>
                    <a:pt x="725997" y="725996"/>
                  </a:cubicBezTo>
                  <a:cubicBezTo>
                    <a:pt x="608576" y="846399"/>
                    <a:pt x="417208" y="884565"/>
                    <a:pt x="262486" y="818192"/>
                  </a:cubicBezTo>
                  <a:cubicBezTo>
                    <a:pt x="106421" y="755814"/>
                    <a:pt x="-2173" y="593488"/>
                    <a:pt x="33" y="425288"/>
                  </a:cubicBezTo>
                  <a:lnTo>
                    <a:pt x="44759" y="425288"/>
                  </a:lnTo>
                  <a:cubicBezTo>
                    <a:pt x="42761" y="575806"/>
                    <a:pt x="139966" y="721017"/>
                    <a:pt x="279631" y="776865"/>
                  </a:cubicBezTo>
                  <a:cubicBezTo>
                    <a:pt x="418013" y="836201"/>
                    <a:pt x="589314" y="802150"/>
                    <a:pt x="694361" y="694360"/>
                  </a:cubicBezTo>
                  <a:cubicBezTo>
                    <a:pt x="802151" y="589313"/>
                    <a:pt x="836202" y="418013"/>
                    <a:pt x="776866" y="279630"/>
                  </a:cubicBezTo>
                  <a:cubicBezTo>
                    <a:pt x="721047" y="139995"/>
                    <a:pt x="575807" y="42790"/>
                    <a:pt x="425289" y="447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-1846906" y="3119416"/>
              <a:ext cx="761069" cy="761089"/>
            </a:xfrm>
            <a:custGeom>
              <a:avLst/>
              <a:gdLst/>
              <a:ahLst/>
              <a:cxnLst/>
              <a:rect l="l" t="t" r="r" b="b"/>
              <a:pathLst>
                <a:path w="761069" h="761089" extrusionOk="0">
                  <a:moveTo>
                    <a:pt x="380560" y="44756"/>
                  </a:moveTo>
                  <a:lnTo>
                    <a:pt x="380560" y="30"/>
                  </a:lnTo>
                  <a:cubicBezTo>
                    <a:pt x="531078" y="-1968"/>
                    <a:pt x="676289" y="95237"/>
                    <a:pt x="732137" y="234902"/>
                  </a:cubicBezTo>
                  <a:cubicBezTo>
                    <a:pt x="791473" y="373285"/>
                    <a:pt x="757392" y="544585"/>
                    <a:pt x="649632" y="649632"/>
                  </a:cubicBezTo>
                  <a:cubicBezTo>
                    <a:pt x="544585" y="757422"/>
                    <a:pt x="373284" y="791503"/>
                    <a:pt x="234902" y="732137"/>
                  </a:cubicBezTo>
                  <a:cubicBezTo>
                    <a:pt x="95237" y="676289"/>
                    <a:pt x="-1967" y="531048"/>
                    <a:pt x="30" y="380560"/>
                  </a:cubicBezTo>
                  <a:lnTo>
                    <a:pt x="44756" y="380560"/>
                  </a:lnTo>
                  <a:cubicBezTo>
                    <a:pt x="42967" y="513367"/>
                    <a:pt x="128782" y="641522"/>
                    <a:pt x="252047" y="690840"/>
                  </a:cubicBezTo>
                  <a:cubicBezTo>
                    <a:pt x="374119" y="743139"/>
                    <a:pt x="525353" y="713173"/>
                    <a:pt x="618025" y="618026"/>
                  </a:cubicBezTo>
                  <a:cubicBezTo>
                    <a:pt x="713173" y="525353"/>
                    <a:pt x="743169" y="374119"/>
                    <a:pt x="690839" y="252047"/>
                  </a:cubicBezTo>
                  <a:cubicBezTo>
                    <a:pt x="641522" y="128812"/>
                    <a:pt x="513396" y="42997"/>
                    <a:pt x="380560" y="447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-1802176" y="3164145"/>
              <a:ext cx="671624" cy="671638"/>
            </a:xfrm>
            <a:custGeom>
              <a:avLst/>
              <a:gdLst/>
              <a:ahLst/>
              <a:cxnLst/>
              <a:rect l="l" t="t" r="r" b="b"/>
              <a:pathLst>
                <a:path w="671624" h="671638" extrusionOk="0">
                  <a:moveTo>
                    <a:pt x="335830" y="44754"/>
                  </a:moveTo>
                  <a:lnTo>
                    <a:pt x="335830" y="27"/>
                  </a:lnTo>
                  <a:cubicBezTo>
                    <a:pt x="468637" y="-1762"/>
                    <a:pt x="596792" y="84083"/>
                    <a:pt x="646110" y="207318"/>
                  </a:cubicBezTo>
                  <a:cubicBezTo>
                    <a:pt x="698410" y="329390"/>
                    <a:pt x="668443" y="480624"/>
                    <a:pt x="573296" y="573297"/>
                  </a:cubicBezTo>
                  <a:cubicBezTo>
                    <a:pt x="480623" y="668444"/>
                    <a:pt x="329390" y="698440"/>
                    <a:pt x="207317" y="646111"/>
                  </a:cubicBezTo>
                  <a:cubicBezTo>
                    <a:pt x="84082" y="596793"/>
                    <a:pt x="-1733" y="468668"/>
                    <a:pt x="27" y="335831"/>
                  </a:cubicBezTo>
                  <a:lnTo>
                    <a:pt x="44753" y="335831"/>
                  </a:lnTo>
                  <a:cubicBezTo>
                    <a:pt x="43172" y="450956"/>
                    <a:pt x="117626" y="561996"/>
                    <a:pt x="224432" y="604784"/>
                  </a:cubicBezTo>
                  <a:cubicBezTo>
                    <a:pt x="330165" y="650076"/>
                    <a:pt x="461361" y="624195"/>
                    <a:pt x="541660" y="541660"/>
                  </a:cubicBezTo>
                  <a:cubicBezTo>
                    <a:pt x="624194" y="461362"/>
                    <a:pt x="650075" y="330195"/>
                    <a:pt x="604783" y="224433"/>
                  </a:cubicBezTo>
                  <a:cubicBezTo>
                    <a:pt x="562025" y="117627"/>
                    <a:pt x="450985" y="43173"/>
                    <a:pt x="335830" y="447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-1757448" y="3208874"/>
              <a:ext cx="582150" cy="582164"/>
            </a:xfrm>
            <a:custGeom>
              <a:avLst/>
              <a:gdLst/>
              <a:ahLst/>
              <a:cxnLst/>
              <a:rect l="l" t="t" r="r" b="b"/>
              <a:pathLst>
                <a:path w="582150" h="582164" extrusionOk="0">
                  <a:moveTo>
                    <a:pt x="291102" y="44751"/>
                  </a:moveTo>
                  <a:lnTo>
                    <a:pt x="291102" y="25"/>
                  </a:lnTo>
                  <a:cubicBezTo>
                    <a:pt x="406227" y="-1556"/>
                    <a:pt x="517297" y="72899"/>
                    <a:pt x="560055" y="179704"/>
                  </a:cubicBezTo>
                  <a:cubicBezTo>
                    <a:pt x="605318" y="285437"/>
                    <a:pt x="579466" y="416603"/>
                    <a:pt x="496932" y="496932"/>
                  </a:cubicBezTo>
                  <a:cubicBezTo>
                    <a:pt x="416633" y="579466"/>
                    <a:pt x="285466" y="605348"/>
                    <a:pt x="179704" y="560055"/>
                  </a:cubicBezTo>
                  <a:cubicBezTo>
                    <a:pt x="72869" y="517267"/>
                    <a:pt x="-1556" y="406227"/>
                    <a:pt x="25" y="291102"/>
                  </a:cubicBezTo>
                  <a:lnTo>
                    <a:pt x="44751" y="291102"/>
                  </a:lnTo>
                  <a:cubicBezTo>
                    <a:pt x="43379" y="388545"/>
                    <a:pt x="106443" y="482500"/>
                    <a:pt x="196849" y="518758"/>
                  </a:cubicBezTo>
                  <a:cubicBezTo>
                    <a:pt x="286272" y="557014"/>
                    <a:pt x="397371" y="535217"/>
                    <a:pt x="465325" y="465325"/>
                  </a:cubicBezTo>
                  <a:cubicBezTo>
                    <a:pt x="535247" y="397401"/>
                    <a:pt x="557013" y="286302"/>
                    <a:pt x="518758" y="196879"/>
                  </a:cubicBezTo>
                  <a:cubicBezTo>
                    <a:pt x="482530" y="106443"/>
                    <a:pt x="388545" y="43379"/>
                    <a:pt x="291102" y="447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-1712719" y="3253602"/>
              <a:ext cx="492712" cy="492689"/>
            </a:xfrm>
            <a:custGeom>
              <a:avLst/>
              <a:gdLst/>
              <a:ahLst/>
              <a:cxnLst/>
              <a:rect l="l" t="t" r="r" b="b"/>
              <a:pathLst>
                <a:path w="492712" h="492689" extrusionOk="0">
                  <a:moveTo>
                    <a:pt x="246373" y="44748"/>
                  </a:moveTo>
                  <a:lnTo>
                    <a:pt x="246373" y="22"/>
                  </a:lnTo>
                  <a:cubicBezTo>
                    <a:pt x="343816" y="-1350"/>
                    <a:pt x="437771" y="61714"/>
                    <a:pt x="474029" y="152120"/>
                  </a:cubicBezTo>
                  <a:cubicBezTo>
                    <a:pt x="512285" y="241543"/>
                    <a:pt x="490488" y="352672"/>
                    <a:pt x="420596" y="420567"/>
                  </a:cubicBezTo>
                  <a:cubicBezTo>
                    <a:pt x="352672" y="490488"/>
                    <a:pt x="241573" y="512255"/>
                    <a:pt x="152120" y="473999"/>
                  </a:cubicBezTo>
                  <a:cubicBezTo>
                    <a:pt x="61714" y="437741"/>
                    <a:pt x="-1350" y="343787"/>
                    <a:pt x="22" y="246343"/>
                  </a:cubicBezTo>
                  <a:lnTo>
                    <a:pt x="44748" y="246343"/>
                  </a:lnTo>
                  <a:cubicBezTo>
                    <a:pt x="43585" y="326105"/>
                    <a:pt x="95259" y="402974"/>
                    <a:pt x="169236" y="432672"/>
                  </a:cubicBezTo>
                  <a:cubicBezTo>
                    <a:pt x="242348" y="463891"/>
                    <a:pt x="333380" y="446209"/>
                    <a:pt x="388930" y="388930"/>
                  </a:cubicBezTo>
                  <a:cubicBezTo>
                    <a:pt x="446209" y="333381"/>
                    <a:pt x="463891" y="242318"/>
                    <a:pt x="432672" y="169236"/>
                  </a:cubicBezTo>
                  <a:cubicBezTo>
                    <a:pt x="403004" y="95259"/>
                    <a:pt x="326135" y="43585"/>
                    <a:pt x="246373" y="44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9" name="Google Shape;499;p18"/>
          <p:cNvGrpSpPr/>
          <p:nvPr/>
        </p:nvGrpSpPr>
        <p:grpSpPr>
          <a:xfrm rot="5400000">
            <a:off x="-1268352" y="2768061"/>
            <a:ext cx="6020786" cy="450704"/>
            <a:chOff x="-2238736" y="3074720"/>
            <a:chExt cx="773880" cy="223630"/>
          </a:xfrm>
        </p:grpSpPr>
        <p:sp>
          <p:nvSpPr>
            <p:cNvPr id="500" name="Google Shape;500;p18"/>
            <p:cNvSpPr/>
            <p:nvPr/>
          </p:nvSpPr>
          <p:spPr>
            <a:xfrm>
              <a:off x="-2238736" y="3074720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-2238736" y="3119446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-2238736" y="3164172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-2238736" y="3208898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-2238736" y="3253624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5" name="Google Shape;505;p1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6" name="Google Shape;506;p18"/>
          <p:cNvPicPr preferRelativeResize="0"/>
          <p:nvPr/>
        </p:nvPicPr>
        <p:blipFill rotWithShape="1">
          <a:blip r:embed="rId2">
            <a:alphaModFix amt="81000"/>
          </a:blip>
          <a:srcRect l="7351" t="9166" r="3751" b="82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18"/>
          <p:cNvSpPr txBox="1">
            <a:spLocks noGrp="1"/>
          </p:cNvSpPr>
          <p:nvPr>
            <p:ph type="title" hasCustomPrompt="1"/>
          </p:nvPr>
        </p:nvSpPr>
        <p:spPr>
          <a:xfrm>
            <a:off x="2244450" y="847875"/>
            <a:ext cx="9509400" cy="3368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8" name="Google Shape;508;p18"/>
          <p:cNvSpPr txBox="1">
            <a:spLocks noGrp="1"/>
          </p:cNvSpPr>
          <p:nvPr>
            <p:ph type="body" idx="1"/>
          </p:nvPr>
        </p:nvSpPr>
        <p:spPr>
          <a:xfrm>
            <a:off x="2244450" y="5672474"/>
            <a:ext cx="9509400" cy="100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735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marL="914400" lvl="1" indent="-38100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19"/>
          <p:cNvPicPr preferRelativeResize="0"/>
          <p:nvPr/>
        </p:nvPicPr>
        <p:blipFill rotWithShape="1">
          <a:blip r:embed="rId2">
            <a:alphaModFix amt="81000"/>
          </a:blip>
          <a:srcRect l="7351" t="9166" r="3751" b="82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3"/>
          <p:cNvGrpSpPr/>
          <p:nvPr/>
        </p:nvGrpSpPr>
        <p:grpSpPr>
          <a:xfrm>
            <a:off x="10622338" y="73"/>
            <a:ext cx="388648" cy="2301486"/>
            <a:chOff x="-1891602" y="2136844"/>
            <a:chExt cx="223631" cy="1364652"/>
          </a:xfrm>
        </p:grpSpPr>
        <p:sp>
          <p:nvSpPr>
            <p:cNvPr id="54" name="Google Shape;54;p3"/>
            <p:cNvSpPr/>
            <p:nvPr/>
          </p:nvSpPr>
          <p:spPr>
            <a:xfrm>
              <a:off x="-1891602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-1846876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-1802149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-1757423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-1712697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" name="Google Shape;59;p3"/>
          <p:cNvSpPr/>
          <p:nvPr/>
        </p:nvSpPr>
        <p:spPr>
          <a:xfrm>
            <a:off x="9632214" y="1308917"/>
            <a:ext cx="764937" cy="367862"/>
          </a:xfrm>
          <a:custGeom>
            <a:avLst/>
            <a:gdLst/>
            <a:ahLst/>
            <a:cxnLst/>
            <a:rect l="l" t="t" r="r" b="b"/>
            <a:pathLst>
              <a:path w="1365959" h="656897" extrusionOk="0">
                <a:moveTo>
                  <a:pt x="0" y="0"/>
                </a:moveTo>
                <a:lnTo>
                  <a:pt x="17413" y="6516"/>
                </a:lnTo>
                <a:lnTo>
                  <a:pt x="105550" y="38918"/>
                </a:lnTo>
                <a:lnTo>
                  <a:pt x="137304" y="103978"/>
                </a:lnTo>
                <a:cubicBezTo>
                  <a:pt x="347332" y="476436"/>
                  <a:pt x="741671" y="454639"/>
                  <a:pt x="741671" y="454639"/>
                </a:cubicBezTo>
                <a:lnTo>
                  <a:pt x="1236342" y="454639"/>
                </a:lnTo>
                <a:lnTo>
                  <a:pt x="1365959" y="502291"/>
                </a:lnTo>
                <a:lnTo>
                  <a:pt x="1357987" y="502290"/>
                </a:lnTo>
                <a:lnTo>
                  <a:pt x="1365959" y="505237"/>
                </a:lnTo>
                <a:lnTo>
                  <a:pt x="1358041" y="505236"/>
                </a:lnTo>
                <a:lnTo>
                  <a:pt x="1365959" y="508181"/>
                </a:lnTo>
                <a:lnTo>
                  <a:pt x="1358088" y="508180"/>
                </a:lnTo>
                <a:lnTo>
                  <a:pt x="1365959" y="511125"/>
                </a:lnTo>
                <a:lnTo>
                  <a:pt x="1358134" y="511124"/>
                </a:lnTo>
                <a:lnTo>
                  <a:pt x="1365959" y="514069"/>
                </a:lnTo>
                <a:lnTo>
                  <a:pt x="1357877" y="514068"/>
                </a:lnTo>
                <a:lnTo>
                  <a:pt x="1365959" y="517127"/>
                </a:lnTo>
                <a:lnTo>
                  <a:pt x="1358213" y="517126"/>
                </a:lnTo>
                <a:lnTo>
                  <a:pt x="1365959" y="520074"/>
                </a:lnTo>
                <a:lnTo>
                  <a:pt x="1358267" y="520073"/>
                </a:lnTo>
                <a:lnTo>
                  <a:pt x="1365959" y="523018"/>
                </a:lnTo>
                <a:lnTo>
                  <a:pt x="1358311" y="523016"/>
                </a:lnTo>
                <a:lnTo>
                  <a:pt x="1365959" y="525961"/>
                </a:lnTo>
                <a:lnTo>
                  <a:pt x="1358354" y="525960"/>
                </a:lnTo>
                <a:lnTo>
                  <a:pt x="1365959" y="528905"/>
                </a:lnTo>
                <a:lnTo>
                  <a:pt x="1358102" y="528904"/>
                </a:lnTo>
                <a:lnTo>
                  <a:pt x="1365959" y="531963"/>
                </a:lnTo>
                <a:lnTo>
                  <a:pt x="1358427" y="531961"/>
                </a:lnTo>
                <a:lnTo>
                  <a:pt x="1365959" y="534910"/>
                </a:lnTo>
                <a:lnTo>
                  <a:pt x="1358480" y="534909"/>
                </a:lnTo>
                <a:lnTo>
                  <a:pt x="1365959" y="537854"/>
                </a:lnTo>
                <a:lnTo>
                  <a:pt x="1358520" y="537853"/>
                </a:lnTo>
                <a:lnTo>
                  <a:pt x="1365959" y="540798"/>
                </a:lnTo>
                <a:lnTo>
                  <a:pt x="1358274" y="540797"/>
                </a:lnTo>
                <a:lnTo>
                  <a:pt x="1365959" y="543856"/>
                </a:lnTo>
                <a:lnTo>
                  <a:pt x="1358592" y="543855"/>
                </a:lnTo>
                <a:lnTo>
                  <a:pt x="1365959" y="546803"/>
                </a:lnTo>
                <a:lnTo>
                  <a:pt x="1358645" y="546802"/>
                </a:lnTo>
                <a:lnTo>
                  <a:pt x="1365959" y="549746"/>
                </a:lnTo>
                <a:lnTo>
                  <a:pt x="1358680" y="549745"/>
                </a:lnTo>
                <a:lnTo>
                  <a:pt x="1365959" y="552690"/>
                </a:lnTo>
                <a:lnTo>
                  <a:pt x="1358720" y="552689"/>
                </a:lnTo>
                <a:lnTo>
                  <a:pt x="1365959" y="555634"/>
                </a:lnTo>
                <a:lnTo>
                  <a:pt x="1358479" y="555632"/>
                </a:lnTo>
                <a:lnTo>
                  <a:pt x="1365959" y="558692"/>
                </a:lnTo>
                <a:lnTo>
                  <a:pt x="1358796" y="558690"/>
                </a:lnTo>
                <a:lnTo>
                  <a:pt x="1365959" y="561635"/>
                </a:lnTo>
                <a:lnTo>
                  <a:pt x="1358825" y="561634"/>
                </a:lnTo>
                <a:lnTo>
                  <a:pt x="1365959" y="564583"/>
                </a:lnTo>
                <a:lnTo>
                  <a:pt x="1358872" y="564582"/>
                </a:lnTo>
                <a:lnTo>
                  <a:pt x="1365959" y="567527"/>
                </a:lnTo>
                <a:lnTo>
                  <a:pt x="1358908" y="567526"/>
                </a:lnTo>
                <a:lnTo>
                  <a:pt x="1365959" y="570471"/>
                </a:lnTo>
                <a:lnTo>
                  <a:pt x="1358673" y="570469"/>
                </a:lnTo>
                <a:lnTo>
                  <a:pt x="1365959" y="573529"/>
                </a:lnTo>
                <a:lnTo>
                  <a:pt x="1358973" y="573527"/>
                </a:lnTo>
                <a:lnTo>
                  <a:pt x="1365959" y="576476"/>
                </a:lnTo>
                <a:lnTo>
                  <a:pt x="1359015" y="576475"/>
                </a:lnTo>
                <a:lnTo>
                  <a:pt x="1365959" y="579420"/>
                </a:lnTo>
                <a:lnTo>
                  <a:pt x="1359054" y="579420"/>
                </a:lnTo>
                <a:lnTo>
                  <a:pt x="1365959" y="582363"/>
                </a:lnTo>
                <a:lnTo>
                  <a:pt x="1358813" y="582363"/>
                </a:lnTo>
                <a:lnTo>
                  <a:pt x="1365959" y="585424"/>
                </a:lnTo>
                <a:lnTo>
                  <a:pt x="1359127" y="585424"/>
                </a:lnTo>
                <a:lnTo>
                  <a:pt x="1365959" y="588367"/>
                </a:lnTo>
                <a:lnTo>
                  <a:pt x="1359157" y="588367"/>
                </a:lnTo>
                <a:lnTo>
                  <a:pt x="1365959" y="591311"/>
                </a:lnTo>
                <a:lnTo>
                  <a:pt x="1359191" y="591311"/>
                </a:lnTo>
                <a:lnTo>
                  <a:pt x="1365959" y="594255"/>
                </a:lnTo>
                <a:lnTo>
                  <a:pt x="1359225" y="594255"/>
                </a:lnTo>
                <a:lnTo>
                  <a:pt x="1365959" y="597198"/>
                </a:lnTo>
                <a:lnTo>
                  <a:pt x="1359000" y="597198"/>
                </a:lnTo>
                <a:lnTo>
                  <a:pt x="1365959" y="600256"/>
                </a:lnTo>
                <a:lnTo>
                  <a:pt x="1359283" y="600256"/>
                </a:lnTo>
                <a:lnTo>
                  <a:pt x="1365959" y="603204"/>
                </a:lnTo>
                <a:lnTo>
                  <a:pt x="1359325" y="603204"/>
                </a:lnTo>
                <a:lnTo>
                  <a:pt x="1365959" y="606148"/>
                </a:lnTo>
                <a:lnTo>
                  <a:pt x="1359357" y="606148"/>
                </a:lnTo>
                <a:lnTo>
                  <a:pt x="1365959" y="609092"/>
                </a:lnTo>
                <a:lnTo>
                  <a:pt x="1359388" y="609092"/>
                </a:lnTo>
                <a:lnTo>
                  <a:pt x="1365959" y="612035"/>
                </a:lnTo>
                <a:lnTo>
                  <a:pt x="1359160" y="612035"/>
                </a:lnTo>
                <a:lnTo>
                  <a:pt x="1365959" y="615097"/>
                </a:lnTo>
                <a:lnTo>
                  <a:pt x="1359452" y="615097"/>
                </a:lnTo>
                <a:lnTo>
                  <a:pt x="1365959" y="618041"/>
                </a:lnTo>
                <a:lnTo>
                  <a:pt x="1359483" y="618041"/>
                </a:lnTo>
                <a:lnTo>
                  <a:pt x="1365959" y="620985"/>
                </a:lnTo>
                <a:lnTo>
                  <a:pt x="1359513" y="620985"/>
                </a:lnTo>
                <a:lnTo>
                  <a:pt x="1365959" y="623929"/>
                </a:lnTo>
                <a:lnTo>
                  <a:pt x="1359297" y="623929"/>
                </a:lnTo>
                <a:lnTo>
                  <a:pt x="1365959" y="626986"/>
                </a:lnTo>
                <a:lnTo>
                  <a:pt x="1359575" y="626986"/>
                </a:lnTo>
                <a:lnTo>
                  <a:pt x="1365959" y="629929"/>
                </a:lnTo>
                <a:lnTo>
                  <a:pt x="1359596" y="629929"/>
                </a:lnTo>
                <a:lnTo>
                  <a:pt x="1365959" y="632877"/>
                </a:lnTo>
                <a:lnTo>
                  <a:pt x="1359635" y="632877"/>
                </a:lnTo>
                <a:lnTo>
                  <a:pt x="1365959" y="635821"/>
                </a:lnTo>
                <a:lnTo>
                  <a:pt x="1359666" y="635821"/>
                </a:lnTo>
                <a:lnTo>
                  <a:pt x="1365959" y="638763"/>
                </a:lnTo>
                <a:lnTo>
                  <a:pt x="1359451" y="638763"/>
                </a:lnTo>
                <a:lnTo>
                  <a:pt x="1365959" y="641821"/>
                </a:lnTo>
                <a:lnTo>
                  <a:pt x="1359714" y="641821"/>
                </a:lnTo>
                <a:lnTo>
                  <a:pt x="1365959" y="644769"/>
                </a:lnTo>
                <a:lnTo>
                  <a:pt x="1359751" y="644769"/>
                </a:lnTo>
                <a:lnTo>
                  <a:pt x="1365959" y="647712"/>
                </a:lnTo>
                <a:lnTo>
                  <a:pt x="1359779" y="647712"/>
                </a:lnTo>
                <a:lnTo>
                  <a:pt x="1365959" y="650656"/>
                </a:lnTo>
                <a:lnTo>
                  <a:pt x="1359807" y="650656"/>
                </a:lnTo>
                <a:lnTo>
                  <a:pt x="1365959" y="653600"/>
                </a:lnTo>
                <a:lnTo>
                  <a:pt x="1359599" y="653600"/>
                </a:lnTo>
                <a:lnTo>
                  <a:pt x="1365959" y="656658"/>
                </a:lnTo>
                <a:lnTo>
                  <a:pt x="709773" y="656658"/>
                </a:lnTo>
                <a:cubicBezTo>
                  <a:pt x="709773" y="656658"/>
                  <a:pt x="194718" y="685128"/>
                  <a:pt x="28365" y="121021"/>
                </a:cubicBezTo>
                <a:lnTo>
                  <a:pt x="111" y="583"/>
                </a:lnTo>
                <a:lnTo>
                  <a:pt x="0" y="228"/>
                </a:lnTo>
                <a:lnTo>
                  <a:pt x="30" y="240"/>
                </a:lnTo>
                <a:lnTo>
                  <a:pt x="0" y="114"/>
                </a:lnTo>
                <a:lnTo>
                  <a:pt x="31" y="125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80808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508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"/>
          <p:cNvSpPr/>
          <p:nvPr/>
        </p:nvSpPr>
        <p:spPr>
          <a:xfrm>
            <a:off x="10583548" y="738948"/>
            <a:ext cx="184711" cy="828014"/>
          </a:xfrm>
          <a:custGeom>
            <a:avLst/>
            <a:gdLst/>
            <a:ahLst/>
            <a:cxnLst/>
            <a:rect l="l" t="t" r="r" b="b"/>
            <a:pathLst>
              <a:path w="343649" h="1374297" extrusionOk="0">
                <a:moveTo>
                  <a:pt x="0" y="0"/>
                </a:moveTo>
                <a:cubicBezTo>
                  <a:pt x="0" y="0"/>
                  <a:pt x="259195" y="201094"/>
                  <a:pt x="322283" y="546097"/>
                </a:cubicBezTo>
                <a:cubicBezTo>
                  <a:pt x="358401" y="699988"/>
                  <a:pt x="337800" y="1374297"/>
                  <a:pt x="337800" y="1374297"/>
                </a:cubicBezTo>
                <a:lnTo>
                  <a:pt x="337055" y="1371265"/>
                </a:lnTo>
                <a:lnTo>
                  <a:pt x="336970" y="1374297"/>
                </a:lnTo>
                <a:lnTo>
                  <a:pt x="336221" y="1371242"/>
                </a:lnTo>
                <a:lnTo>
                  <a:pt x="336136" y="1374297"/>
                </a:lnTo>
                <a:lnTo>
                  <a:pt x="335308" y="1370909"/>
                </a:lnTo>
                <a:lnTo>
                  <a:pt x="335213" y="1374297"/>
                </a:lnTo>
                <a:lnTo>
                  <a:pt x="334469" y="1371244"/>
                </a:lnTo>
                <a:lnTo>
                  <a:pt x="334383" y="1374297"/>
                </a:lnTo>
                <a:lnTo>
                  <a:pt x="333639" y="1371237"/>
                </a:lnTo>
                <a:lnTo>
                  <a:pt x="333553" y="1374297"/>
                </a:lnTo>
                <a:lnTo>
                  <a:pt x="332805" y="1371214"/>
                </a:lnTo>
                <a:lnTo>
                  <a:pt x="332719" y="1374297"/>
                </a:lnTo>
                <a:lnTo>
                  <a:pt x="331891" y="1370878"/>
                </a:lnTo>
                <a:lnTo>
                  <a:pt x="331796" y="1374297"/>
                </a:lnTo>
                <a:lnTo>
                  <a:pt x="331052" y="1371216"/>
                </a:lnTo>
                <a:lnTo>
                  <a:pt x="330966" y="1374297"/>
                </a:lnTo>
                <a:lnTo>
                  <a:pt x="330220" y="1371198"/>
                </a:lnTo>
                <a:lnTo>
                  <a:pt x="330133" y="1374297"/>
                </a:lnTo>
                <a:lnTo>
                  <a:pt x="329389" y="1371199"/>
                </a:lnTo>
                <a:lnTo>
                  <a:pt x="329303" y="1374297"/>
                </a:lnTo>
                <a:lnTo>
                  <a:pt x="328559" y="1371194"/>
                </a:lnTo>
                <a:lnTo>
                  <a:pt x="328473" y="1374297"/>
                </a:lnTo>
                <a:lnTo>
                  <a:pt x="327643" y="1370827"/>
                </a:lnTo>
                <a:lnTo>
                  <a:pt x="327546" y="1374297"/>
                </a:lnTo>
                <a:lnTo>
                  <a:pt x="326803" y="1371180"/>
                </a:lnTo>
                <a:lnTo>
                  <a:pt x="326716" y="1374297"/>
                </a:lnTo>
                <a:lnTo>
                  <a:pt x="325974" y="1371173"/>
                </a:lnTo>
                <a:lnTo>
                  <a:pt x="325886" y="1374297"/>
                </a:lnTo>
                <a:lnTo>
                  <a:pt x="325140" y="1371149"/>
                </a:lnTo>
                <a:lnTo>
                  <a:pt x="325052" y="1374297"/>
                </a:lnTo>
                <a:lnTo>
                  <a:pt x="324310" y="1371159"/>
                </a:lnTo>
                <a:lnTo>
                  <a:pt x="324222" y="1374297"/>
                </a:lnTo>
                <a:lnTo>
                  <a:pt x="323397" y="1370799"/>
                </a:lnTo>
                <a:lnTo>
                  <a:pt x="323299" y="1374297"/>
                </a:lnTo>
                <a:lnTo>
                  <a:pt x="322557" y="1371144"/>
                </a:lnTo>
                <a:lnTo>
                  <a:pt x="322469" y="1374297"/>
                </a:lnTo>
                <a:lnTo>
                  <a:pt x="321724" y="1371120"/>
                </a:lnTo>
                <a:lnTo>
                  <a:pt x="321635" y="1374297"/>
                </a:lnTo>
                <a:lnTo>
                  <a:pt x="320894" y="1371129"/>
                </a:lnTo>
                <a:lnTo>
                  <a:pt x="320805" y="1374297"/>
                </a:lnTo>
                <a:lnTo>
                  <a:pt x="319981" y="1370766"/>
                </a:lnTo>
                <a:lnTo>
                  <a:pt x="319882" y="1374297"/>
                </a:lnTo>
                <a:lnTo>
                  <a:pt x="319139" y="1371102"/>
                </a:lnTo>
                <a:lnTo>
                  <a:pt x="319049" y="1374297"/>
                </a:lnTo>
                <a:lnTo>
                  <a:pt x="318308" y="1371103"/>
                </a:lnTo>
                <a:lnTo>
                  <a:pt x="318219" y="1374297"/>
                </a:lnTo>
                <a:lnTo>
                  <a:pt x="317478" y="1371097"/>
                </a:lnTo>
                <a:lnTo>
                  <a:pt x="317388" y="1374297"/>
                </a:lnTo>
                <a:lnTo>
                  <a:pt x="316645" y="1371080"/>
                </a:lnTo>
                <a:lnTo>
                  <a:pt x="316555" y="1374297"/>
                </a:lnTo>
                <a:lnTo>
                  <a:pt x="315732" y="1370724"/>
                </a:lnTo>
                <a:lnTo>
                  <a:pt x="315632" y="1374297"/>
                </a:lnTo>
                <a:lnTo>
                  <a:pt x="314891" y="1371072"/>
                </a:lnTo>
                <a:lnTo>
                  <a:pt x="314802" y="1374297"/>
                </a:lnTo>
                <a:lnTo>
                  <a:pt x="314059" y="1371054"/>
                </a:lnTo>
                <a:lnTo>
                  <a:pt x="313968" y="1374297"/>
                </a:lnTo>
                <a:lnTo>
                  <a:pt x="313229" y="1371060"/>
                </a:lnTo>
                <a:lnTo>
                  <a:pt x="313138" y="1374297"/>
                </a:lnTo>
                <a:lnTo>
                  <a:pt x="312316" y="1370689"/>
                </a:lnTo>
                <a:lnTo>
                  <a:pt x="312215" y="1374297"/>
                </a:lnTo>
                <a:lnTo>
                  <a:pt x="311472" y="1371027"/>
                </a:lnTo>
                <a:lnTo>
                  <a:pt x="311381" y="1374297"/>
                </a:lnTo>
                <a:lnTo>
                  <a:pt x="310642" y="1371036"/>
                </a:lnTo>
                <a:lnTo>
                  <a:pt x="310551" y="1374297"/>
                </a:lnTo>
                <a:lnTo>
                  <a:pt x="309813" y="1371028"/>
                </a:lnTo>
                <a:lnTo>
                  <a:pt x="309721" y="1374297"/>
                </a:lnTo>
                <a:lnTo>
                  <a:pt x="308980" y="1371009"/>
                </a:lnTo>
                <a:lnTo>
                  <a:pt x="308888" y="1374297"/>
                </a:lnTo>
                <a:lnTo>
                  <a:pt x="308066" y="1370639"/>
                </a:lnTo>
                <a:lnTo>
                  <a:pt x="307964" y="1374297"/>
                </a:lnTo>
                <a:lnTo>
                  <a:pt x="307226" y="1371004"/>
                </a:lnTo>
                <a:lnTo>
                  <a:pt x="307134" y="1374297"/>
                </a:lnTo>
                <a:lnTo>
                  <a:pt x="306394" y="1370984"/>
                </a:lnTo>
                <a:lnTo>
                  <a:pt x="306301" y="1374297"/>
                </a:lnTo>
                <a:lnTo>
                  <a:pt x="305564" y="1370988"/>
                </a:lnTo>
                <a:lnTo>
                  <a:pt x="305471" y="1374297"/>
                </a:lnTo>
                <a:lnTo>
                  <a:pt x="304650" y="1370605"/>
                </a:lnTo>
                <a:lnTo>
                  <a:pt x="304548" y="1374297"/>
                </a:lnTo>
                <a:lnTo>
                  <a:pt x="303810" y="1370969"/>
                </a:lnTo>
                <a:lnTo>
                  <a:pt x="303717" y="1374297"/>
                </a:lnTo>
                <a:lnTo>
                  <a:pt x="302978" y="1370951"/>
                </a:lnTo>
                <a:lnTo>
                  <a:pt x="302884" y="1374297"/>
                </a:lnTo>
                <a:lnTo>
                  <a:pt x="302148" y="1370955"/>
                </a:lnTo>
                <a:lnTo>
                  <a:pt x="302054" y="1374297"/>
                </a:lnTo>
                <a:lnTo>
                  <a:pt x="301317" y="1370943"/>
                </a:lnTo>
                <a:lnTo>
                  <a:pt x="301223" y="1374297"/>
                </a:lnTo>
                <a:lnTo>
                  <a:pt x="300402" y="1370550"/>
                </a:lnTo>
                <a:lnTo>
                  <a:pt x="300297" y="1374297"/>
                </a:lnTo>
                <a:lnTo>
                  <a:pt x="299561" y="1370929"/>
                </a:lnTo>
                <a:lnTo>
                  <a:pt x="299467" y="1374297"/>
                </a:lnTo>
                <a:lnTo>
                  <a:pt x="298732" y="1370921"/>
                </a:lnTo>
                <a:lnTo>
                  <a:pt x="298637" y="1374297"/>
                </a:lnTo>
                <a:lnTo>
                  <a:pt x="297898" y="1370897"/>
                </a:lnTo>
                <a:lnTo>
                  <a:pt x="297803" y="1374297"/>
                </a:lnTo>
                <a:lnTo>
                  <a:pt x="296986" y="1370524"/>
                </a:lnTo>
                <a:lnTo>
                  <a:pt x="296880" y="1374297"/>
                </a:lnTo>
                <a:lnTo>
                  <a:pt x="296145" y="1370895"/>
                </a:lnTo>
                <a:lnTo>
                  <a:pt x="296050" y="1374297"/>
                </a:lnTo>
                <a:lnTo>
                  <a:pt x="295313" y="1370874"/>
                </a:lnTo>
                <a:lnTo>
                  <a:pt x="295217" y="1374297"/>
                </a:lnTo>
                <a:lnTo>
                  <a:pt x="294482" y="1370874"/>
                </a:lnTo>
                <a:lnTo>
                  <a:pt x="294386" y="1374297"/>
                </a:lnTo>
                <a:lnTo>
                  <a:pt x="293652" y="1370870"/>
                </a:lnTo>
                <a:lnTo>
                  <a:pt x="293556" y="1374297"/>
                </a:lnTo>
                <a:lnTo>
                  <a:pt x="292740" y="1370476"/>
                </a:lnTo>
                <a:lnTo>
                  <a:pt x="292633" y="1374297"/>
                </a:lnTo>
                <a:lnTo>
                  <a:pt x="291896" y="1370835"/>
                </a:lnTo>
                <a:lnTo>
                  <a:pt x="291799" y="1374297"/>
                </a:lnTo>
                <a:lnTo>
                  <a:pt x="291066" y="1370843"/>
                </a:lnTo>
                <a:lnTo>
                  <a:pt x="290969" y="1374297"/>
                </a:lnTo>
                <a:lnTo>
                  <a:pt x="290233" y="1370822"/>
                </a:lnTo>
                <a:lnTo>
                  <a:pt x="290136" y="1374297"/>
                </a:lnTo>
                <a:lnTo>
                  <a:pt x="289321" y="1370436"/>
                </a:lnTo>
                <a:lnTo>
                  <a:pt x="289213" y="1374297"/>
                </a:lnTo>
                <a:lnTo>
                  <a:pt x="288481" y="1370815"/>
                </a:lnTo>
                <a:lnTo>
                  <a:pt x="288383" y="1374297"/>
                </a:lnTo>
                <a:lnTo>
                  <a:pt x="287650" y="1370802"/>
                </a:lnTo>
                <a:lnTo>
                  <a:pt x="287552" y="1374297"/>
                </a:lnTo>
                <a:lnTo>
                  <a:pt x="286817" y="1370785"/>
                </a:lnTo>
                <a:lnTo>
                  <a:pt x="286719" y="1374297"/>
                </a:lnTo>
                <a:lnTo>
                  <a:pt x="285987" y="1370789"/>
                </a:lnTo>
                <a:lnTo>
                  <a:pt x="285889" y="1374297"/>
                </a:lnTo>
                <a:lnTo>
                  <a:pt x="285076" y="1370386"/>
                </a:lnTo>
                <a:lnTo>
                  <a:pt x="284966" y="1374297"/>
                </a:lnTo>
                <a:lnTo>
                  <a:pt x="284231" y="1370753"/>
                </a:lnTo>
                <a:lnTo>
                  <a:pt x="284132" y="1374297"/>
                </a:lnTo>
                <a:lnTo>
                  <a:pt x="283401" y="1370761"/>
                </a:lnTo>
                <a:lnTo>
                  <a:pt x="283302" y="1374297"/>
                </a:lnTo>
                <a:lnTo>
                  <a:pt x="282571" y="1370752"/>
                </a:lnTo>
                <a:lnTo>
                  <a:pt x="282472" y="1374297"/>
                </a:lnTo>
                <a:lnTo>
                  <a:pt x="281657" y="1370331"/>
                </a:lnTo>
                <a:lnTo>
                  <a:pt x="281546" y="1374297"/>
                </a:lnTo>
                <a:lnTo>
                  <a:pt x="280815" y="1370728"/>
                </a:lnTo>
                <a:lnTo>
                  <a:pt x="280715" y="1374297"/>
                </a:lnTo>
                <a:lnTo>
                  <a:pt x="279985" y="1370723"/>
                </a:lnTo>
                <a:lnTo>
                  <a:pt x="279885" y="1374297"/>
                </a:lnTo>
                <a:lnTo>
                  <a:pt x="279153" y="1370701"/>
                </a:lnTo>
                <a:lnTo>
                  <a:pt x="279052" y="1374297"/>
                </a:lnTo>
                <a:lnTo>
                  <a:pt x="278322" y="1370700"/>
                </a:lnTo>
                <a:lnTo>
                  <a:pt x="278221" y="1374297"/>
                </a:lnTo>
                <a:lnTo>
                  <a:pt x="277410" y="1370291"/>
                </a:lnTo>
                <a:lnTo>
                  <a:pt x="277298" y="1374297"/>
                </a:lnTo>
                <a:lnTo>
                  <a:pt x="276569" y="1370684"/>
                </a:lnTo>
                <a:lnTo>
                  <a:pt x="276468" y="1374297"/>
                </a:lnTo>
                <a:lnTo>
                  <a:pt x="275737" y="1370661"/>
                </a:lnTo>
                <a:lnTo>
                  <a:pt x="275635" y="1374297"/>
                </a:lnTo>
                <a:lnTo>
                  <a:pt x="274906" y="1370661"/>
                </a:lnTo>
                <a:lnTo>
                  <a:pt x="274804" y="1374297"/>
                </a:lnTo>
                <a:lnTo>
                  <a:pt x="273994" y="1370247"/>
                </a:lnTo>
                <a:lnTo>
                  <a:pt x="273881" y="1374297"/>
                </a:lnTo>
                <a:lnTo>
                  <a:pt x="273151" y="1370631"/>
                </a:lnTo>
                <a:lnTo>
                  <a:pt x="273048" y="1374297"/>
                </a:lnTo>
                <a:lnTo>
                  <a:pt x="272321" y="1370635"/>
                </a:lnTo>
                <a:lnTo>
                  <a:pt x="272218" y="1374297"/>
                </a:lnTo>
                <a:lnTo>
                  <a:pt x="271490" y="1370621"/>
                </a:lnTo>
                <a:lnTo>
                  <a:pt x="271387" y="1374297"/>
                </a:lnTo>
                <a:lnTo>
                  <a:pt x="270658" y="1370602"/>
                </a:lnTo>
                <a:lnTo>
                  <a:pt x="270554" y="1374297"/>
                </a:lnTo>
                <a:lnTo>
                  <a:pt x="269746" y="1370192"/>
                </a:lnTo>
                <a:lnTo>
                  <a:pt x="269631" y="1374297"/>
                </a:lnTo>
                <a:lnTo>
                  <a:pt x="268905" y="1370594"/>
                </a:lnTo>
                <a:lnTo>
                  <a:pt x="268801" y="1374297"/>
                </a:lnTo>
                <a:lnTo>
                  <a:pt x="268072" y="1370571"/>
                </a:lnTo>
                <a:lnTo>
                  <a:pt x="267968" y="1374297"/>
                </a:lnTo>
                <a:lnTo>
                  <a:pt x="267241" y="1370570"/>
                </a:lnTo>
                <a:lnTo>
                  <a:pt x="267137" y="1374297"/>
                </a:lnTo>
                <a:lnTo>
                  <a:pt x="266330" y="1370146"/>
                </a:lnTo>
                <a:lnTo>
                  <a:pt x="266214" y="1374297"/>
                </a:lnTo>
                <a:lnTo>
                  <a:pt x="265486" y="1370539"/>
                </a:lnTo>
                <a:lnTo>
                  <a:pt x="265381" y="1374297"/>
                </a:lnTo>
                <a:lnTo>
                  <a:pt x="264655" y="1370538"/>
                </a:lnTo>
                <a:lnTo>
                  <a:pt x="264550" y="1374297"/>
                </a:lnTo>
                <a:lnTo>
                  <a:pt x="263825" y="1370532"/>
                </a:lnTo>
                <a:lnTo>
                  <a:pt x="263720" y="1374297"/>
                </a:lnTo>
                <a:lnTo>
                  <a:pt x="262993" y="1370508"/>
                </a:lnTo>
                <a:lnTo>
                  <a:pt x="262887" y="1374297"/>
                </a:lnTo>
                <a:lnTo>
                  <a:pt x="262082" y="1370087"/>
                </a:lnTo>
                <a:lnTo>
                  <a:pt x="261964" y="1374297"/>
                </a:lnTo>
                <a:lnTo>
                  <a:pt x="261240" y="1370495"/>
                </a:lnTo>
                <a:lnTo>
                  <a:pt x="261133" y="1374297"/>
                </a:lnTo>
                <a:lnTo>
                  <a:pt x="260407" y="1370475"/>
                </a:lnTo>
                <a:lnTo>
                  <a:pt x="260300" y="1374297"/>
                </a:lnTo>
                <a:lnTo>
                  <a:pt x="259577" y="1370479"/>
                </a:lnTo>
                <a:lnTo>
                  <a:pt x="259470" y="1374297"/>
                </a:lnTo>
                <a:lnTo>
                  <a:pt x="258666" y="1370039"/>
                </a:lnTo>
                <a:lnTo>
                  <a:pt x="258547" y="1374297"/>
                </a:lnTo>
                <a:lnTo>
                  <a:pt x="257822" y="1370442"/>
                </a:lnTo>
                <a:lnTo>
                  <a:pt x="257714" y="1374297"/>
                </a:lnTo>
                <a:lnTo>
                  <a:pt x="256991" y="1370441"/>
                </a:lnTo>
                <a:lnTo>
                  <a:pt x="256883" y="1374297"/>
                </a:lnTo>
                <a:lnTo>
                  <a:pt x="256161" y="1370434"/>
                </a:lnTo>
                <a:lnTo>
                  <a:pt x="256053" y="1374297"/>
                </a:lnTo>
                <a:lnTo>
                  <a:pt x="255332" y="1370423"/>
                </a:lnTo>
                <a:lnTo>
                  <a:pt x="255223" y="1374297"/>
                </a:lnTo>
                <a:lnTo>
                  <a:pt x="254418" y="1369963"/>
                </a:lnTo>
                <a:lnTo>
                  <a:pt x="254297" y="1374297"/>
                </a:lnTo>
                <a:lnTo>
                  <a:pt x="253575" y="1370396"/>
                </a:lnTo>
                <a:lnTo>
                  <a:pt x="253466" y="1374297"/>
                </a:lnTo>
                <a:lnTo>
                  <a:pt x="252745" y="1370389"/>
                </a:lnTo>
                <a:lnTo>
                  <a:pt x="252636" y="1374297"/>
                </a:lnTo>
                <a:lnTo>
                  <a:pt x="251913" y="1370364"/>
                </a:lnTo>
                <a:lnTo>
                  <a:pt x="251803" y="1374297"/>
                </a:lnTo>
                <a:lnTo>
                  <a:pt x="251082" y="1370362"/>
                </a:lnTo>
                <a:lnTo>
                  <a:pt x="250972" y="1374297"/>
                </a:lnTo>
                <a:lnTo>
                  <a:pt x="250172" y="1369914"/>
                </a:lnTo>
                <a:lnTo>
                  <a:pt x="250049" y="1374297"/>
                </a:lnTo>
                <a:lnTo>
                  <a:pt x="249327" y="1370329"/>
                </a:lnTo>
                <a:lnTo>
                  <a:pt x="249216" y="1374297"/>
                </a:lnTo>
                <a:lnTo>
                  <a:pt x="248497" y="1370331"/>
                </a:lnTo>
                <a:lnTo>
                  <a:pt x="248386" y="1374297"/>
                </a:lnTo>
                <a:lnTo>
                  <a:pt x="247667" y="1370315"/>
                </a:lnTo>
                <a:lnTo>
                  <a:pt x="247555" y="1374297"/>
                </a:lnTo>
                <a:lnTo>
                  <a:pt x="246756" y="1369861"/>
                </a:lnTo>
                <a:lnTo>
                  <a:pt x="246632" y="1374297"/>
                </a:lnTo>
                <a:lnTo>
                  <a:pt x="245912" y="1370281"/>
                </a:lnTo>
                <a:lnTo>
                  <a:pt x="245799" y="1374297"/>
                </a:lnTo>
                <a:lnTo>
                  <a:pt x="245081" y="1370284"/>
                </a:lnTo>
                <a:lnTo>
                  <a:pt x="244969" y="1374297"/>
                </a:lnTo>
                <a:lnTo>
                  <a:pt x="244248" y="1370253"/>
                </a:lnTo>
                <a:lnTo>
                  <a:pt x="244135" y="1374297"/>
                </a:lnTo>
                <a:lnTo>
                  <a:pt x="243418" y="1370260"/>
                </a:lnTo>
                <a:lnTo>
                  <a:pt x="243305" y="1374297"/>
                </a:lnTo>
                <a:lnTo>
                  <a:pt x="242508" y="1369794"/>
                </a:lnTo>
                <a:lnTo>
                  <a:pt x="242382" y="1374297"/>
                </a:lnTo>
                <a:lnTo>
                  <a:pt x="241663" y="1370220"/>
                </a:lnTo>
                <a:lnTo>
                  <a:pt x="241549" y="1374297"/>
                </a:lnTo>
                <a:lnTo>
                  <a:pt x="240832" y="1370218"/>
                </a:lnTo>
                <a:lnTo>
                  <a:pt x="240718" y="1374297"/>
                </a:lnTo>
                <a:lnTo>
                  <a:pt x="240002" y="1370211"/>
                </a:lnTo>
                <a:lnTo>
                  <a:pt x="239888" y="1374297"/>
                </a:lnTo>
                <a:lnTo>
                  <a:pt x="239093" y="1369739"/>
                </a:lnTo>
                <a:lnTo>
                  <a:pt x="238965" y="1374297"/>
                </a:lnTo>
                <a:lnTo>
                  <a:pt x="238248" y="1370170"/>
                </a:lnTo>
                <a:lnTo>
                  <a:pt x="238132" y="1374297"/>
                </a:lnTo>
                <a:lnTo>
                  <a:pt x="237417" y="1370167"/>
                </a:lnTo>
                <a:lnTo>
                  <a:pt x="237301" y="1374297"/>
                </a:lnTo>
                <a:lnTo>
                  <a:pt x="236587" y="1370160"/>
                </a:lnTo>
                <a:lnTo>
                  <a:pt x="236471" y="1374297"/>
                </a:lnTo>
                <a:lnTo>
                  <a:pt x="235755" y="1370133"/>
                </a:lnTo>
                <a:lnTo>
                  <a:pt x="235638" y="1374297"/>
                </a:lnTo>
                <a:lnTo>
                  <a:pt x="234845" y="1369669"/>
                </a:lnTo>
                <a:lnTo>
                  <a:pt x="234715" y="1374297"/>
                </a:lnTo>
                <a:lnTo>
                  <a:pt x="234001" y="1370116"/>
                </a:lnTo>
                <a:lnTo>
                  <a:pt x="233884" y="1374297"/>
                </a:lnTo>
                <a:lnTo>
                  <a:pt x="233169" y="1370093"/>
                </a:lnTo>
                <a:lnTo>
                  <a:pt x="233051" y="1374297"/>
                </a:lnTo>
                <a:lnTo>
                  <a:pt x="232339" y="1370095"/>
                </a:lnTo>
                <a:lnTo>
                  <a:pt x="232221" y="1374297"/>
                </a:lnTo>
                <a:lnTo>
                  <a:pt x="231429" y="1369610"/>
                </a:lnTo>
                <a:lnTo>
                  <a:pt x="231298" y="1374297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80808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508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3"/>
          <p:cNvSpPr/>
          <p:nvPr/>
        </p:nvSpPr>
        <p:spPr>
          <a:xfrm>
            <a:off x="10756435" y="1865199"/>
            <a:ext cx="976196" cy="300028"/>
          </a:xfrm>
          <a:custGeom>
            <a:avLst/>
            <a:gdLst/>
            <a:ahLst/>
            <a:cxnLst/>
            <a:rect l="l" t="t" r="r" b="b"/>
            <a:pathLst>
              <a:path w="2338195" h="535765" extrusionOk="0">
                <a:moveTo>
                  <a:pt x="0" y="0"/>
                </a:moveTo>
                <a:lnTo>
                  <a:pt x="1134140" y="0"/>
                </a:lnTo>
                <a:lnTo>
                  <a:pt x="1134140" y="195"/>
                </a:lnTo>
                <a:lnTo>
                  <a:pt x="1689750" y="195"/>
                </a:lnTo>
                <a:cubicBezTo>
                  <a:pt x="1689750" y="195"/>
                  <a:pt x="1698115" y="-218"/>
                  <a:pt x="1712975" y="157"/>
                </a:cubicBezTo>
                <a:cubicBezTo>
                  <a:pt x="1751983" y="1142"/>
                  <a:pt x="1835744" y="7555"/>
                  <a:pt x="1930426" y="41115"/>
                </a:cubicBezTo>
                <a:lnTo>
                  <a:pt x="1966671" y="57325"/>
                </a:lnTo>
                <a:lnTo>
                  <a:pt x="1971192" y="58839"/>
                </a:lnTo>
                <a:lnTo>
                  <a:pt x="1983996" y="65073"/>
                </a:lnTo>
                <a:lnTo>
                  <a:pt x="2027494" y="84527"/>
                </a:lnTo>
                <a:lnTo>
                  <a:pt x="2055330" y="103597"/>
                </a:lnTo>
                <a:lnTo>
                  <a:pt x="2082890" y="120714"/>
                </a:lnTo>
                <a:lnTo>
                  <a:pt x="2099456" y="133826"/>
                </a:lnTo>
                <a:lnTo>
                  <a:pt x="2124324" y="150862"/>
                </a:lnTo>
                <a:cubicBezTo>
                  <a:pt x="2155725" y="177331"/>
                  <a:pt x="2185833" y="208424"/>
                  <a:pt x="2213396" y="244947"/>
                </a:cubicBezTo>
                <a:lnTo>
                  <a:pt x="2233743" y="275488"/>
                </a:lnTo>
                <a:lnTo>
                  <a:pt x="2235991" y="278459"/>
                </a:lnTo>
                <a:lnTo>
                  <a:pt x="2237507" y="281138"/>
                </a:lnTo>
                <a:lnTo>
                  <a:pt x="2252674" y="303904"/>
                </a:lnTo>
                <a:lnTo>
                  <a:pt x="2273444" y="344642"/>
                </a:lnTo>
                <a:lnTo>
                  <a:pt x="2277579" y="351948"/>
                </a:lnTo>
                <a:lnTo>
                  <a:pt x="2279146" y="355824"/>
                </a:lnTo>
                <a:lnTo>
                  <a:pt x="2287193" y="371607"/>
                </a:lnTo>
                <a:lnTo>
                  <a:pt x="2307865" y="426878"/>
                </a:lnTo>
                <a:lnTo>
                  <a:pt x="2312113" y="437386"/>
                </a:lnTo>
                <a:lnTo>
                  <a:pt x="2312887" y="440304"/>
                </a:lnTo>
                <a:lnTo>
                  <a:pt x="2316013" y="448661"/>
                </a:lnTo>
                <a:cubicBezTo>
                  <a:pt x="2324566" y="475971"/>
                  <a:pt x="2332012" y="504941"/>
                  <a:pt x="2338195" y="535669"/>
                </a:cubicBezTo>
                <a:lnTo>
                  <a:pt x="2338195" y="535670"/>
                </a:lnTo>
                <a:lnTo>
                  <a:pt x="2338195" y="535672"/>
                </a:lnTo>
                <a:lnTo>
                  <a:pt x="2338167" y="535663"/>
                </a:lnTo>
                <a:lnTo>
                  <a:pt x="2338192" y="535749"/>
                </a:lnTo>
                <a:lnTo>
                  <a:pt x="2338195" y="535762"/>
                </a:lnTo>
                <a:lnTo>
                  <a:pt x="2338194" y="535762"/>
                </a:lnTo>
                <a:lnTo>
                  <a:pt x="2338195" y="535764"/>
                </a:lnTo>
                <a:lnTo>
                  <a:pt x="2338195" y="535765"/>
                </a:lnTo>
                <a:lnTo>
                  <a:pt x="2337155" y="535426"/>
                </a:lnTo>
                <a:lnTo>
                  <a:pt x="2318105" y="529280"/>
                </a:lnTo>
                <a:lnTo>
                  <a:pt x="2233901" y="502487"/>
                </a:lnTo>
                <a:lnTo>
                  <a:pt x="2225983" y="486958"/>
                </a:lnTo>
                <a:lnTo>
                  <a:pt x="2224416" y="483082"/>
                </a:lnTo>
                <a:lnTo>
                  <a:pt x="2220281" y="475776"/>
                </a:lnTo>
                <a:lnTo>
                  <a:pt x="2199511" y="435038"/>
                </a:lnTo>
                <a:lnTo>
                  <a:pt x="2184344" y="412272"/>
                </a:lnTo>
                <a:lnTo>
                  <a:pt x="2182828" y="409593"/>
                </a:lnTo>
                <a:lnTo>
                  <a:pt x="2180580" y="406622"/>
                </a:lnTo>
                <a:lnTo>
                  <a:pt x="2160233" y="376081"/>
                </a:lnTo>
                <a:cubicBezTo>
                  <a:pt x="2132670" y="339558"/>
                  <a:pt x="2102562" y="308465"/>
                  <a:pt x="2071161" y="281996"/>
                </a:cubicBezTo>
                <a:lnTo>
                  <a:pt x="2046293" y="264960"/>
                </a:lnTo>
                <a:lnTo>
                  <a:pt x="2029727" y="251848"/>
                </a:lnTo>
                <a:lnTo>
                  <a:pt x="2002167" y="234731"/>
                </a:lnTo>
                <a:lnTo>
                  <a:pt x="1974331" y="215661"/>
                </a:lnTo>
                <a:lnTo>
                  <a:pt x="1930833" y="196207"/>
                </a:lnTo>
                <a:lnTo>
                  <a:pt x="1918029" y="189973"/>
                </a:lnTo>
                <a:lnTo>
                  <a:pt x="1913508" y="188459"/>
                </a:lnTo>
                <a:lnTo>
                  <a:pt x="1877263" y="172249"/>
                </a:lnTo>
                <a:cubicBezTo>
                  <a:pt x="1782581" y="138689"/>
                  <a:pt x="1698820" y="132276"/>
                  <a:pt x="1659812" y="131291"/>
                </a:cubicBezTo>
                <a:cubicBezTo>
                  <a:pt x="1644952" y="130916"/>
                  <a:pt x="1636587" y="131329"/>
                  <a:pt x="1636587" y="131329"/>
                </a:cubicBezTo>
                <a:lnTo>
                  <a:pt x="1101936" y="131329"/>
                </a:lnTo>
                <a:lnTo>
                  <a:pt x="1099774" y="130622"/>
                </a:lnTo>
                <a:lnTo>
                  <a:pt x="1105402" y="130622"/>
                </a:lnTo>
                <a:lnTo>
                  <a:pt x="1099774" y="128773"/>
                </a:lnTo>
                <a:lnTo>
                  <a:pt x="1105358" y="128773"/>
                </a:lnTo>
                <a:lnTo>
                  <a:pt x="1101777" y="127591"/>
                </a:lnTo>
                <a:lnTo>
                  <a:pt x="0" y="1275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>
            <a:outerShdw blurRad="63500" dist="508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3"/>
          <p:cNvSpPr/>
          <p:nvPr/>
        </p:nvSpPr>
        <p:spPr>
          <a:xfrm>
            <a:off x="10374675" y="1574050"/>
            <a:ext cx="636300" cy="71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80808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508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3"/>
          <p:cNvSpPr/>
          <p:nvPr/>
        </p:nvSpPr>
        <p:spPr>
          <a:xfrm>
            <a:off x="10372686" y="1868325"/>
            <a:ext cx="415500" cy="735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dist="508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" name="Google Shape;64;p3"/>
          <p:cNvGrpSpPr/>
          <p:nvPr/>
        </p:nvGrpSpPr>
        <p:grpSpPr>
          <a:xfrm>
            <a:off x="10626235" y="1560035"/>
            <a:ext cx="1478256" cy="1478256"/>
            <a:chOff x="-1891635" y="3074688"/>
            <a:chExt cx="850550" cy="850550"/>
          </a:xfrm>
        </p:grpSpPr>
        <p:sp>
          <p:nvSpPr>
            <p:cNvPr id="65" name="Google Shape;65;p3"/>
            <p:cNvSpPr/>
            <p:nvPr/>
          </p:nvSpPr>
          <p:spPr>
            <a:xfrm>
              <a:off x="-1891635" y="3074688"/>
              <a:ext cx="850550" cy="850550"/>
            </a:xfrm>
            <a:custGeom>
              <a:avLst/>
              <a:gdLst/>
              <a:ahLst/>
              <a:cxnLst/>
              <a:rect l="l" t="t" r="r" b="b"/>
              <a:pathLst>
                <a:path w="850550" h="850550" extrusionOk="0">
                  <a:moveTo>
                    <a:pt x="425289" y="44758"/>
                  </a:moveTo>
                  <a:lnTo>
                    <a:pt x="425289" y="32"/>
                  </a:lnTo>
                  <a:cubicBezTo>
                    <a:pt x="593489" y="-2144"/>
                    <a:pt x="755814" y="106421"/>
                    <a:pt x="818192" y="262515"/>
                  </a:cubicBezTo>
                  <a:cubicBezTo>
                    <a:pt x="884566" y="417207"/>
                    <a:pt x="846400" y="608575"/>
                    <a:pt x="725997" y="725996"/>
                  </a:cubicBezTo>
                  <a:cubicBezTo>
                    <a:pt x="608576" y="846399"/>
                    <a:pt x="417208" y="884565"/>
                    <a:pt x="262486" y="818192"/>
                  </a:cubicBezTo>
                  <a:cubicBezTo>
                    <a:pt x="106421" y="755814"/>
                    <a:pt x="-2173" y="593488"/>
                    <a:pt x="33" y="425288"/>
                  </a:cubicBezTo>
                  <a:lnTo>
                    <a:pt x="44759" y="425288"/>
                  </a:lnTo>
                  <a:cubicBezTo>
                    <a:pt x="42761" y="575806"/>
                    <a:pt x="139966" y="721017"/>
                    <a:pt x="279631" y="776865"/>
                  </a:cubicBezTo>
                  <a:cubicBezTo>
                    <a:pt x="418013" y="836201"/>
                    <a:pt x="589314" y="802150"/>
                    <a:pt x="694361" y="694360"/>
                  </a:cubicBezTo>
                  <a:cubicBezTo>
                    <a:pt x="802151" y="589313"/>
                    <a:pt x="836202" y="418013"/>
                    <a:pt x="776866" y="279630"/>
                  </a:cubicBezTo>
                  <a:cubicBezTo>
                    <a:pt x="721047" y="139995"/>
                    <a:pt x="575807" y="42790"/>
                    <a:pt x="425289" y="447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-1846906" y="3119416"/>
              <a:ext cx="761069" cy="761089"/>
            </a:xfrm>
            <a:custGeom>
              <a:avLst/>
              <a:gdLst/>
              <a:ahLst/>
              <a:cxnLst/>
              <a:rect l="l" t="t" r="r" b="b"/>
              <a:pathLst>
                <a:path w="761069" h="761089" extrusionOk="0">
                  <a:moveTo>
                    <a:pt x="380560" y="44756"/>
                  </a:moveTo>
                  <a:lnTo>
                    <a:pt x="380560" y="30"/>
                  </a:lnTo>
                  <a:cubicBezTo>
                    <a:pt x="531078" y="-1968"/>
                    <a:pt x="676289" y="95237"/>
                    <a:pt x="732137" y="234902"/>
                  </a:cubicBezTo>
                  <a:cubicBezTo>
                    <a:pt x="791473" y="373285"/>
                    <a:pt x="757392" y="544585"/>
                    <a:pt x="649632" y="649632"/>
                  </a:cubicBezTo>
                  <a:cubicBezTo>
                    <a:pt x="544585" y="757422"/>
                    <a:pt x="373284" y="791503"/>
                    <a:pt x="234902" y="732137"/>
                  </a:cubicBezTo>
                  <a:cubicBezTo>
                    <a:pt x="95237" y="676289"/>
                    <a:pt x="-1967" y="531048"/>
                    <a:pt x="30" y="380560"/>
                  </a:cubicBezTo>
                  <a:lnTo>
                    <a:pt x="44756" y="380560"/>
                  </a:lnTo>
                  <a:cubicBezTo>
                    <a:pt x="42967" y="513367"/>
                    <a:pt x="128782" y="641522"/>
                    <a:pt x="252047" y="690840"/>
                  </a:cubicBezTo>
                  <a:cubicBezTo>
                    <a:pt x="374119" y="743139"/>
                    <a:pt x="525353" y="713173"/>
                    <a:pt x="618025" y="618026"/>
                  </a:cubicBezTo>
                  <a:cubicBezTo>
                    <a:pt x="713173" y="525353"/>
                    <a:pt x="743169" y="374119"/>
                    <a:pt x="690839" y="252047"/>
                  </a:cubicBezTo>
                  <a:cubicBezTo>
                    <a:pt x="641522" y="128812"/>
                    <a:pt x="513396" y="42997"/>
                    <a:pt x="380560" y="447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-1802176" y="3164145"/>
              <a:ext cx="671624" cy="671638"/>
            </a:xfrm>
            <a:custGeom>
              <a:avLst/>
              <a:gdLst/>
              <a:ahLst/>
              <a:cxnLst/>
              <a:rect l="l" t="t" r="r" b="b"/>
              <a:pathLst>
                <a:path w="671624" h="671638" extrusionOk="0">
                  <a:moveTo>
                    <a:pt x="335830" y="44754"/>
                  </a:moveTo>
                  <a:lnTo>
                    <a:pt x="335830" y="27"/>
                  </a:lnTo>
                  <a:cubicBezTo>
                    <a:pt x="468637" y="-1762"/>
                    <a:pt x="596792" y="84083"/>
                    <a:pt x="646110" y="207318"/>
                  </a:cubicBezTo>
                  <a:cubicBezTo>
                    <a:pt x="698410" y="329390"/>
                    <a:pt x="668443" y="480624"/>
                    <a:pt x="573296" y="573297"/>
                  </a:cubicBezTo>
                  <a:cubicBezTo>
                    <a:pt x="480623" y="668444"/>
                    <a:pt x="329390" y="698440"/>
                    <a:pt x="207317" y="646111"/>
                  </a:cubicBezTo>
                  <a:cubicBezTo>
                    <a:pt x="84082" y="596793"/>
                    <a:pt x="-1733" y="468668"/>
                    <a:pt x="27" y="335831"/>
                  </a:cubicBezTo>
                  <a:lnTo>
                    <a:pt x="44753" y="335831"/>
                  </a:lnTo>
                  <a:cubicBezTo>
                    <a:pt x="43172" y="450956"/>
                    <a:pt x="117626" y="561996"/>
                    <a:pt x="224432" y="604784"/>
                  </a:cubicBezTo>
                  <a:cubicBezTo>
                    <a:pt x="330165" y="650076"/>
                    <a:pt x="461361" y="624195"/>
                    <a:pt x="541660" y="541660"/>
                  </a:cubicBezTo>
                  <a:cubicBezTo>
                    <a:pt x="624194" y="461362"/>
                    <a:pt x="650075" y="330195"/>
                    <a:pt x="604783" y="224433"/>
                  </a:cubicBezTo>
                  <a:cubicBezTo>
                    <a:pt x="562025" y="117627"/>
                    <a:pt x="450985" y="43173"/>
                    <a:pt x="335830" y="447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-1757448" y="3208874"/>
              <a:ext cx="582150" cy="582164"/>
            </a:xfrm>
            <a:custGeom>
              <a:avLst/>
              <a:gdLst/>
              <a:ahLst/>
              <a:cxnLst/>
              <a:rect l="l" t="t" r="r" b="b"/>
              <a:pathLst>
                <a:path w="582150" h="582164" extrusionOk="0">
                  <a:moveTo>
                    <a:pt x="291102" y="44751"/>
                  </a:moveTo>
                  <a:lnTo>
                    <a:pt x="291102" y="25"/>
                  </a:lnTo>
                  <a:cubicBezTo>
                    <a:pt x="406227" y="-1556"/>
                    <a:pt x="517297" y="72899"/>
                    <a:pt x="560055" y="179704"/>
                  </a:cubicBezTo>
                  <a:cubicBezTo>
                    <a:pt x="605318" y="285437"/>
                    <a:pt x="579466" y="416603"/>
                    <a:pt x="496932" y="496932"/>
                  </a:cubicBezTo>
                  <a:cubicBezTo>
                    <a:pt x="416633" y="579466"/>
                    <a:pt x="285466" y="605348"/>
                    <a:pt x="179704" y="560055"/>
                  </a:cubicBezTo>
                  <a:cubicBezTo>
                    <a:pt x="72869" y="517267"/>
                    <a:pt x="-1556" y="406227"/>
                    <a:pt x="25" y="291102"/>
                  </a:cubicBezTo>
                  <a:lnTo>
                    <a:pt x="44751" y="291102"/>
                  </a:lnTo>
                  <a:cubicBezTo>
                    <a:pt x="43379" y="388545"/>
                    <a:pt x="106443" y="482500"/>
                    <a:pt x="196849" y="518758"/>
                  </a:cubicBezTo>
                  <a:cubicBezTo>
                    <a:pt x="286272" y="557014"/>
                    <a:pt x="397371" y="535217"/>
                    <a:pt x="465325" y="465325"/>
                  </a:cubicBezTo>
                  <a:cubicBezTo>
                    <a:pt x="535247" y="397401"/>
                    <a:pt x="557013" y="286302"/>
                    <a:pt x="518758" y="196879"/>
                  </a:cubicBezTo>
                  <a:cubicBezTo>
                    <a:pt x="482530" y="106443"/>
                    <a:pt x="388545" y="43379"/>
                    <a:pt x="291102" y="447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-1712719" y="3253602"/>
              <a:ext cx="492712" cy="492689"/>
            </a:xfrm>
            <a:custGeom>
              <a:avLst/>
              <a:gdLst/>
              <a:ahLst/>
              <a:cxnLst/>
              <a:rect l="l" t="t" r="r" b="b"/>
              <a:pathLst>
                <a:path w="492712" h="492689" extrusionOk="0">
                  <a:moveTo>
                    <a:pt x="246373" y="44748"/>
                  </a:moveTo>
                  <a:lnTo>
                    <a:pt x="246373" y="22"/>
                  </a:lnTo>
                  <a:cubicBezTo>
                    <a:pt x="343816" y="-1350"/>
                    <a:pt x="437771" y="61714"/>
                    <a:pt x="474029" y="152120"/>
                  </a:cubicBezTo>
                  <a:cubicBezTo>
                    <a:pt x="512285" y="241543"/>
                    <a:pt x="490488" y="352672"/>
                    <a:pt x="420596" y="420567"/>
                  </a:cubicBezTo>
                  <a:cubicBezTo>
                    <a:pt x="352672" y="490488"/>
                    <a:pt x="241573" y="512255"/>
                    <a:pt x="152120" y="473999"/>
                  </a:cubicBezTo>
                  <a:cubicBezTo>
                    <a:pt x="61714" y="437741"/>
                    <a:pt x="-1350" y="343787"/>
                    <a:pt x="22" y="246343"/>
                  </a:cubicBezTo>
                  <a:lnTo>
                    <a:pt x="44748" y="246343"/>
                  </a:lnTo>
                  <a:cubicBezTo>
                    <a:pt x="43585" y="326105"/>
                    <a:pt x="95259" y="402974"/>
                    <a:pt x="169236" y="432672"/>
                  </a:cubicBezTo>
                  <a:cubicBezTo>
                    <a:pt x="242348" y="463891"/>
                    <a:pt x="333380" y="446209"/>
                    <a:pt x="388930" y="388930"/>
                  </a:cubicBezTo>
                  <a:cubicBezTo>
                    <a:pt x="446209" y="333381"/>
                    <a:pt x="463891" y="242318"/>
                    <a:pt x="432672" y="169236"/>
                  </a:cubicBezTo>
                  <a:cubicBezTo>
                    <a:pt x="403004" y="95259"/>
                    <a:pt x="326135" y="43585"/>
                    <a:pt x="246373" y="44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0022972" y="1557272"/>
            <a:ext cx="1345003" cy="388669"/>
            <a:chOff x="-2238736" y="3074720"/>
            <a:chExt cx="773880" cy="223630"/>
          </a:xfrm>
        </p:grpSpPr>
        <p:sp>
          <p:nvSpPr>
            <p:cNvPr id="71" name="Google Shape;71;p3"/>
            <p:cNvSpPr/>
            <p:nvPr/>
          </p:nvSpPr>
          <p:spPr>
            <a:xfrm>
              <a:off x="-2238736" y="3074720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-2238736" y="3119446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-2238736" y="3164172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-2238736" y="3208898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-2238736" y="3253624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" name="Google Shape;76;p3"/>
          <p:cNvGrpSpPr/>
          <p:nvPr/>
        </p:nvGrpSpPr>
        <p:grpSpPr>
          <a:xfrm>
            <a:off x="9293886" y="470355"/>
            <a:ext cx="1478204" cy="1478306"/>
            <a:chOff x="-2662477" y="2447714"/>
            <a:chExt cx="850520" cy="850579"/>
          </a:xfrm>
        </p:grpSpPr>
        <p:sp>
          <p:nvSpPr>
            <p:cNvPr id="77" name="Google Shape;77;p3"/>
            <p:cNvSpPr/>
            <p:nvPr/>
          </p:nvSpPr>
          <p:spPr>
            <a:xfrm>
              <a:off x="-2483584" y="2626659"/>
              <a:ext cx="492712" cy="492719"/>
            </a:xfrm>
            <a:custGeom>
              <a:avLst/>
              <a:gdLst/>
              <a:ahLst/>
              <a:cxnLst/>
              <a:rect l="l" t="t" r="r" b="b"/>
              <a:pathLst>
                <a:path w="492712" h="492719" extrusionOk="0">
                  <a:moveTo>
                    <a:pt x="492691" y="246376"/>
                  </a:moveTo>
                  <a:lnTo>
                    <a:pt x="447965" y="246376"/>
                  </a:lnTo>
                  <a:cubicBezTo>
                    <a:pt x="449128" y="166614"/>
                    <a:pt x="397454" y="89745"/>
                    <a:pt x="323477" y="60047"/>
                  </a:cubicBezTo>
                  <a:cubicBezTo>
                    <a:pt x="250365" y="28828"/>
                    <a:pt x="159303" y="46510"/>
                    <a:pt x="103753" y="103789"/>
                  </a:cubicBezTo>
                  <a:cubicBezTo>
                    <a:pt x="46474" y="159339"/>
                    <a:pt x="28792" y="250401"/>
                    <a:pt x="60011" y="323484"/>
                  </a:cubicBezTo>
                  <a:cubicBezTo>
                    <a:pt x="89709" y="397491"/>
                    <a:pt x="166578" y="449164"/>
                    <a:pt x="246340" y="447971"/>
                  </a:cubicBezTo>
                  <a:lnTo>
                    <a:pt x="246340" y="492697"/>
                  </a:lnTo>
                  <a:cubicBezTo>
                    <a:pt x="148896" y="494069"/>
                    <a:pt x="54942" y="431005"/>
                    <a:pt x="18684" y="340599"/>
                  </a:cubicBezTo>
                  <a:cubicBezTo>
                    <a:pt x="-19572" y="251176"/>
                    <a:pt x="2225" y="140047"/>
                    <a:pt x="72117" y="72123"/>
                  </a:cubicBezTo>
                  <a:cubicBezTo>
                    <a:pt x="140041" y="2201"/>
                    <a:pt x="251170" y="-19565"/>
                    <a:pt x="340592" y="18690"/>
                  </a:cubicBezTo>
                  <a:cubicBezTo>
                    <a:pt x="431028" y="54978"/>
                    <a:pt x="494063" y="148933"/>
                    <a:pt x="492691" y="246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-2528307" y="2581973"/>
              <a:ext cx="582163" cy="582163"/>
            </a:xfrm>
            <a:custGeom>
              <a:avLst/>
              <a:gdLst/>
              <a:ahLst/>
              <a:cxnLst/>
              <a:rect l="l" t="t" r="r" b="b"/>
              <a:pathLst>
                <a:path w="582163" h="582163" extrusionOk="0">
                  <a:moveTo>
                    <a:pt x="582139" y="291062"/>
                  </a:moveTo>
                  <a:lnTo>
                    <a:pt x="537413" y="291062"/>
                  </a:lnTo>
                  <a:cubicBezTo>
                    <a:pt x="538785" y="193619"/>
                    <a:pt x="475721" y="99664"/>
                    <a:pt x="385315" y="63406"/>
                  </a:cubicBezTo>
                  <a:cubicBezTo>
                    <a:pt x="295892" y="25151"/>
                    <a:pt x="184763" y="46947"/>
                    <a:pt x="116839" y="116839"/>
                  </a:cubicBezTo>
                  <a:cubicBezTo>
                    <a:pt x="46917" y="184763"/>
                    <a:pt x="25150" y="295892"/>
                    <a:pt x="63406" y="385315"/>
                  </a:cubicBezTo>
                  <a:cubicBezTo>
                    <a:pt x="99664" y="475721"/>
                    <a:pt x="193619" y="538785"/>
                    <a:pt x="291062" y="537413"/>
                  </a:cubicBezTo>
                  <a:lnTo>
                    <a:pt x="291062" y="582139"/>
                  </a:lnTo>
                  <a:cubicBezTo>
                    <a:pt x="175937" y="583720"/>
                    <a:pt x="64867" y="509266"/>
                    <a:pt x="22109" y="402460"/>
                  </a:cubicBezTo>
                  <a:cubicBezTo>
                    <a:pt x="-23184" y="296727"/>
                    <a:pt x="2698" y="165531"/>
                    <a:pt x="85232" y="85232"/>
                  </a:cubicBezTo>
                  <a:cubicBezTo>
                    <a:pt x="165531" y="2698"/>
                    <a:pt x="296697" y="-23184"/>
                    <a:pt x="402460" y="22109"/>
                  </a:cubicBezTo>
                  <a:cubicBezTo>
                    <a:pt x="509295" y="64897"/>
                    <a:pt x="583720" y="175937"/>
                    <a:pt x="582139" y="2910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-2573039" y="2537228"/>
              <a:ext cx="671625" cy="671638"/>
            </a:xfrm>
            <a:custGeom>
              <a:avLst/>
              <a:gdLst/>
              <a:ahLst/>
              <a:cxnLst/>
              <a:rect l="l" t="t" r="r" b="b"/>
              <a:pathLst>
                <a:path w="671625" h="671638" extrusionOk="0">
                  <a:moveTo>
                    <a:pt x="671598" y="335807"/>
                  </a:moveTo>
                  <a:lnTo>
                    <a:pt x="626872" y="335807"/>
                  </a:lnTo>
                  <a:cubicBezTo>
                    <a:pt x="628452" y="220683"/>
                    <a:pt x="554028" y="109613"/>
                    <a:pt x="447192" y="66855"/>
                  </a:cubicBezTo>
                  <a:cubicBezTo>
                    <a:pt x="341460" y="21592"/>
                    <a:pt x="210263" y="47444"/>
                    <a:pt x="129965" y="129978"/>
                  </a:cubicBezTo>
                  <a:cubicBezTo>
                    <a:pt x="47430" y="210276"/>
                    <a:pt x="21549" y="341443"/>
                    <a:pt x="66841" y="447205"/>
                  </a:cubicBezTo>
                  <a:cubicBezTo>
                    <a:pt x="109629" y="554041"/>
                    <a:pt x="220669" y="628465"/>
                    <a:pt x="335794" y="626885"/>
                  </a:cubicBezTo>
                  <a:lnTo>
                    <a:pt x="335794" y="671611"/>
                  </a:lnTo>
                  <a:cubicBezTo>
                    <a:pt x="202958" y="673400"/>
                    <a:pt x="74832" y="587586"/>
                    <a:pt x="25514" y="464320"/>
                  </a:cubicBezTo>
                  <a:cubicBezTo>
                    <a:pt x="-26785" y="342248"/>
                    <a:pt x="3181" y="191014"/>
                    <a:pt x="98329" y="98342"/>
                  </a:cubicBezTo>
                  <a:cubicBezTo>
                    <a:pt x="191001" y="3195"/>
                    <a:pt x="342235" y="-26802"/>
                    <a:pt x="464307" y="25528"/>
                  </a:cubicBezTo>
                  <a:cubicBezTo>
                    <a:pt x="587572" y="74846"/>
                    <a:pt x="673387" y="203001"/>
                    <a:pt x="671598" y="3358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-2617791" y="2492519"/>
              <a:ext cx="761106" cy="761076"/>
            </a:xfrm>
            <a:custGeom>
              <a:avLst/>
              <a:gdLst/>
              <a:ahLst/>
              <a:cxnLst/>
              <a:rect l="l" t="t" r="r" b="b"/>
              <a:pathLst>
                <a:path w="761106" h="761076" extrusionOk="0">
                  <a:moveTo>
                    <a:pt x="761076" y="380517"/>
                  </a:moveTo>
                  <a:lnTo>
                    <a:pt x="716350" y="380517"/>
                  </a:lnTo>
                  <a:cubicBezTo>
                    <a:pt x="718139" y="247680"/>
                    <a:pt x="632324" y="119555"/>
                    <a:pt x="509059" y="70237"/>
                  </a:cubicBezTo>
                  <a:cubicBezTo>
                    <a:pt x="386987" y="17937"/>
                    <a:pt x="235753" y="47904"/>
                    <a:pt x="143081" y="143051"/>
                  </a:cubicBezTo>
                  <a:cubicBezTo>
                    <a:pt x="47933" y="235723"/>
                    <a:pt x="17937" y="386957"/>
                    <a:pt x="70267" y="509029"/>
                  </a:cubicBezTo>
                  <a:cubicBezTo>
                    <a:pt x="119585" y="632265"/>
                    <a:pt x="247710" y="718080"/>
                    <a:pt x="380546" y="716320"/>
                  </a:cubicBezTo>
                  <a:lnTo>
                    <a:pt x="380546" y="761046"/>
                  </a:lnTo>
                  <a:cubicBezTo>
                    <a:pt x="230028" y="763044"/>
                    <a:pt x="84817" y="665839"/>
                    <a:pt x="28940" y="526174"/>
                  </a:cubicBezTo>
                  <a:cubicBezTo>
                    <a:pt x="-30397" y="387792"/>
                    <a:pt x="3655" y="216491"/>
                    <a:pt x="111444" y="111444"/>
                  </a:cubicBezTo>
                  <a:cubicBezTo>
                    <a:pt x="216491" y="3654"/>
                    <a:pt x="387792" y="-30397"/>
                    <a:pt x="526175" y="28940"/>
                  </a:cubicBezTo>
                  <a:cubicBezTo>
                    <a:pt x="665869" y="84788"/>
                    <a:pt x="763074" y="229998"/>
                    <a:pt x="761076" y="3805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-2662477" y="2447714"/>
              <a:ext cx="850520" cy="850579"/>
            </a:xfrm>
            <a:custGeom>
              <a:avLst/>
              <a:gdLst/>
              <a:ahLst/>
              <a:cxnLst/>
              <a:rect l="l" t="t" r="r" b="b"/>
              <a:pathLst>
                <a:path w="850520" h="850579" extrusionOk="0">
                  <a:moveTo>
                    <a:pt x="850488" y="425322"/>
                  </a:moveTo>
                  <a:lnTo>
                    <a:pt x="805762" y="425322"/>
                  </a:lnTo>
                  <a:cubicBezTo>
                    <a:pt x="807760" y="274804"/>
                    <a:pt x="710555" y="129563"/>
                    <a:pt x="570890" y="73715"/>
                  </a:cubicBezTo>
                  <a:cubicBezTo>
                    <a:pt x="432508" y="14379"/>
                    <a:pt x="261207" y="48430"/>
                    <a:pt x="156160" y="156220"/>
                  </a:cubicBezTo>
                  <a:cubicBezTo>
                    <a:pt x="48370" y="261266"/>
                    <a:pt x="14319" y="432567"/>
                    <a:pt x="73656" y="570950"/>
                  </a:cubicBezTo>
                  <a:cubicBezTo>
                    <a:pt x="129503" y="710615"/>
                    <a:pt x="274744" y="807819"/>
                    <a:pt x="425262" y="805821"/>
                  </a:cubicBezTo>
                  <a:lnTo>
                    <a:pt x="425262" y="850547"/>
                  </a:lnTo>
                  <a:cubicBezTo>
                    <a:pt x="257062" y="852724"/>
                    <a:pt x="94736" y="744159"/>
                    <a:pt x="32358" y="588065"/>
                  </a:cubicBezTo>
                  <a:cubicBezTo>
                    <a:pt x="-34015" y="433373"/>
                    <a:pt x="4151" y="242004"/>
                    <a:pt x="124554" y="124554"/>
                  </a:cubicBezTo>
                  <a:cubicBezTo>
                    <a:pt x="242005" y="4151"/>
                    <a:pt x="433343" y="-34015"/>
                    <a:pt x="588065" y="32359"/>
                  </a:cubicBezTo>
                  <a:cubicBezTo>
                    <a:pt x="744099" y="94796"/>
                    <a:pt x="852694" y="257122"/>
                    <a:pt x="850488" y="4253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3"/>
          <p:cNvSpPr/>
          <p:nvPr/>
        </p:nvSpPr>
        <p:spPr>
          <a:xfrm rot="-5400000">
            <a:off x="10334004" y="2300769"/>
            <a:ext cx="789300" cy="876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dist="508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3" name="Google Shape;83;p3"/>
          <p:cNvGrpSpPr/>
          <p:nvPr/>
        </p:nvGrpSpPr>
        <p:grpSpPr>
          <a:xfrm>
            <a:off x="10383964" y="1199832"/>
            <a:ext cx="388648" cy="5658090"/>
            <a:chOff x="-2035620" y="2871544"/>
            <a:chExt cx="223631" cy="2244027"/>
          </a:xfrm>
        </p:grpSpPr>
        <p:sp>
          <p:nvSpPr>
            <p:cNvPr id="84" name="Google Shape;84;p3"/>
            <p:cNvSpPr/>
            <p:nvPr/>
          </p:nvSpPr>
          <p:spPr>
            <a:xfrm>
              <a:off x="-2035620" y="2871544"/>
              <a:ext cx="44726" cy="2244027"/>
            </a:xfrm>
            <a:custGeom>
              <a:avLst/>
              <a:gdLst/>
              <a:ahLst/>
              <a:cxnLst/>
              <a:rect l="l" t="t" r="r" b="b"/>
              <a:pathLst>
                <a:path w="44726" h="2244027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-1990894" y="2871544"/>
              <a:ext cx="44726" cy="2244027"/>
            </a:xfrm>
            <a:custGeom>
              <a:avLst/>
              <a:gdLst/>
              <a:ahLst/>
              <a:cxnLst/>
              <a:rect l="l" t="t" r="r" b="b"/>
              <a:pathLst>
                <a:path w="44726" h="2244027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-1946167" y="2871544"/>
              <a:ext cx="44726" cy="2244027"/>
            </a:xfrm>
            <a:custGeom>
              <a:avLst/>
              <a:gdLst/>
              <a:ahLst/>
              <a:cxnLst/>
              <a:rect l="l" t="t" r="r" b="b"/>
              <a:pathLst>
                <a:path w="44726" h="2244027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-1901441" y="2871544"/>
              <a:ext cx="44726" cy="2244027"/>
            </a:xfrm>
            <a:custGeom>
              <a:avLst/>
              <a:gdLst/>
              <a:ahLst/>
              <a:cxnLst/>
              <a:rect l="l" t="t" r="r" b="b"/>
              <a:pathLst>
                <a:path w="44726" h="2244027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-1856715" y="2871544"/>
              <a:ext cx="44726" cy="2244027"/>
            </a:xfrm>
            <a:custGeom>
              <a:avLst/>
              <a:gdLst/>
              <a:ahLst/>
              <a:cxnLst/>
              <a:rect l="l" t="t" r="r" b="b"/>
              <a:pathLst>
                <a:path w="44726" h="2244027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9" name="Google Shape;89;p3"/>
          <p:cNvPicPr preferRelativeResize="0"/>
          <p:nvPr/>
        </p:nvPicPr>
        <p:blipFill rotWithShape="1">
          <a:blip r:embed="rId2">
            <a:alphaModFix amt="81000"/>
          </a:blip>
          <a:srcRect l="7351" t="9166" r="3751" b="82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"/>
          <p:cNvSpPr txBox="1">
            <a:spLocks noGrp="1"/>
          </p:cNvSpPr>
          <p:nvPr>
            <p:ph type="title"/>
          </p:nvPr>
        </p:nvSpPr>
        <p:spPr>
          <a:xfrm>
            <a:off x="1088725" y="2560800"/>
            <a:ext cx="79083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1" name="Google Shape;91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3"/>
          <p:cNvSpPr txBox="1">
            <a:spLocks noGrp="1"/>
          </p:cNvSpPr>
          <p:nvPr>
            <p:ph type="body" idx="1"/>
          </p:nvPr>
        </p:nvSpPr>
        <p:spPr>
          <a:xfrm>
            <a:off x="1088725" y="3683102"/>
            <a:ext cx="7908300" cy="210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4"/>
          <p:cNvGrpSpPr/>
          <p:nvPr/>
        </p:nvGrpSpPr>
        <p:grpSpPr>
          <a:xfrm rot="-5400000" flipH="1">
            <a:off x="5323852" y="-193074"/>
            <a:ext cx="456878" cy="11104583"/>
            <a:chOff x="-1891602" y="2136844"/>
            <a:chExt cx="223631" cy="1364652"/>
          </a:xfrm>
        </p:grpSpPr>
        <p:sp>
          <p:nvSpPr>
            <p:cNvPr id="95" name="Google Shape;95;p4"/>
            <p:cNvSpPr/>
            <p:nvPr/>
          </p:nvSpPr>
          <p:spPr>
            <a:xfrm>
              <a:off x="-1891602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-1846876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-1802149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-1757423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-1712697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4"/>
          <p:cNvSpPr/>
          <p:nvPr/>
        </p:nvSpPr>
        <p:spPr>
          <a:xfrm rot="-5400000" flipH="1">
            <a:off x="10190933" y="5685412"/>
            <a:ext cx="1145716" cy="350926"/>
          </a:xfrm>
          <a:custGeom>
            <a:avLst/>
            <a:gdLst/>
            <a:ahLst/>
            <a:cxnLst/>
            <a:rect l="l" t="t" r="r" b="b"/>
            <a:pathLst>
              <a:path w="2338195" h="535765" extrusionOk="0">
                <a:moveTo>
                  <a:pt x="0" y="0"/>
                </a:moveTo>
                <a:lnTo>
                  <a:pt x="1134140" y="0"/>
                </a:lnTo>
                <a:lnTo>
                  <a:pt x="1134140" y="195"/>
                </a:lnTo>
                <a:lnTo>
                  <a:pt x="1689750" y="195"/>
                </a:lnTo>
                <a:cubicBezTo>
                  <a:pt x="1689750" y="195"/>
                  <a:pt x="1698115" y="-218"/>
                  <a:pt x="1712975" y="157"/>
                </a:cubicBezTo>
                <a:cubicBezTo>
                  <a:pt x="1751983" y="1142"/>
                  <a:pt x="1835744" y="7555"/>
                  <a:pt x="1930426" y="41115"/>
                </a:cubicBezTo>
                <a:lnTo>
                  <a:pt x="1966671" y="57325"/>
                </a:lnTo>
                <a:lnTo>
                  <a:pt x="1971192" y="58839"/>
                </a:lnTo>
                <a:lnTo>
                  <a:pt x="1983996" y="65073"/>
                </a:lnTo>
                <a:lnTo>
                  <a:pt x="2027494" y="84527"/>
                </a:lnTo>
                <a:lnTo>
                  <a:pt x="2055330" y="103597"/>
                </a:lnTo>
                <a:lnTo>
                  <a:pt x="2082890" y="120714"/>
                </a:lnTo>
                <a:lnTo>
                  <a:pt x="2099456" y="133826"/>
                </a:lnTo>
                <a:lnTo>
                  <a:pt x="2124324" y="150862"/>
                </a:lnTo>
                <a:cubicBezTo>
                  <a:pt x="2155725" y="177331"/>
                  <a:pt x="2185833" y="208424"/>
                  <a:pt x="2213396" y="244947"/>
                </a:cubicBezTo>
                <a:lnTo>
                  <a:pt x="2233743" y="275488"/>
                </a:lnTo>
                <a:lnTo>
                  <a:pt x="2235991" y="278459"/>
                </a:lnTo>
                <a:lnTo>
                  <a:pt x="2237507" y="281138"/>
                </a:lnTo>
                <a:lnTo>
                  <a:pt x="2252674" y="303904"/>
                </a:lnTo>
                <a:lnTo>
                  <a:pt x="2273444" y="344642"/>
                </a:lnTo>
                <a:lnTo>
                  <a:pt x="2277579" y="351948"/>
                </a:lnTo>
                <a:lnTo>
                  <a:pt x="2279146" y="355824"/>
                </a:lnTo>
                <a:lnTo>
                  <a:pt x="2287193" y="371607"/>
                </a:lnTo>
                <a:lnTo>
                  <a:pt x="2307865" y="426878"/>
                </a:lnTo>
                <a:lnTo>
                  <a:pt x="2312113" y="437386"/>
                </a:lnTo>
                <a:lnTo>
                  <a:pt x="2312887" y="440304"/>
                </a:lnTo>
                <a:lnTo>
                  <a:pt x="2316013" y="448661"/>
                </a:lnTo>
                <a:cubicBezTo>
                  <a:pt x="2324566" y="475971"/>
                  <a:pt x="2332012" y="504941"/>
                  <a:pt x="2338195" y="535669"/>
                </a:cubicBezTo>
                <a:lnTo>
                  <a:pt x="2338195" y="535670"/>
                </a:lnTo>
                <a:lnTo>
                  <a:pt x="2338195" y="535672"/>
                </a:lnTo>
                <a:lnTo>
                  <a:pt x="2338167" y="535663"/>
                </a:lnTo>
                <a:lnTo>
                  <a:pt x="2338192" y="535749"/>
                </a:lnTo>
                <a:lnTo>
                  <a:pt x="2338195" y="535762"/>
                </a:lnTo>
                <a:lnTo>
                  <a:pt x="2338194" y="535762"/>
                </a:lnTo>
                <a:lnTo>
                  <a:pt x="2338195" y="535764"/>
                </a:lnTo>
                <a:lnTo>
                  <a:pt x="2338195" y="535765"/>
                </a:lnTo>
                <a:lnTo>
                  <a:pt x="2337155" y="535426"/>
                </a:lnTo>
                <a:lnTo>
                  <a:pt x="2318105" y="529280"/>
                </a:lnTo>
                <a:lnTo>
                  <a:pt x="2233901" y="502487"/>
                </a:lnTo>
                <a:lnTo>
                  <a:pt x="2225983" y="486958"/>
                </a:lnTo>
                <a:lnTo>
                  <a:pt x="2224416" y="483082"/>
                </a:lnTo>
                <a:lnTo>
                  <a:pt x="2220281" y="475776"/>
                </a:lnTo>
                <a:lnTo>
                  <a:pt x="2199511" y="435038"/>
                </a:lnTo>
                <a:lnTo>
                  <a:pt x="2184344" y="412272"/>
                </a:lnTo>
                <a:lnTo>
                  <a:pt x="2182828" y="409593"/>
                </a:lnTo>
                <a:lnTo>
                  <a:pt x="2180580" y="406622"/>
                </a:lnTo>
                <a:lnTo>
                  <a:pt x="2160233" y="376081"/>
                </a:lnTo>
                <a:cubicBezTo>
                  <a:pt x="2132670" y="339558"/>
                  <a:pt x="2102562" y="308465"/>
                  <a:pt x="2071161" y="281996"/>
                </a:cubicBezTo>
                <a:lnTo>
                  <a:pt x="2046293" y="264960"/>
                </a:lnTo>
                <a:lnTo>
                  <a:pt x="2029727" y="251848"/>
                </a:lnTo>
                <a:lnTo>
                  <a:pt x="2002167" y="234731"/>
                </a:lnTo>
                <a:lnTo>
                  <a:pt x="1974331" y="215661"/>
                </a:lnTo>
                <a:lnTo>
                  <a:pt x="1930833" y="196207"/>
                </a:lnTo>
                <a:lnTo>
                  <a:pt x="1918029" y="189973"/>
                </a:lnTo>
                <a:lnTo>
                  <a:pt x="1913508" y="188459"/>
                </a:lnTo>
                <a:lnTo>
                  <a:pt x="1877263" y="172249"/>
                </a:lnTo>
                <a:cubicBezTo>
                  <a:pt x="1782581" y="138689"/>
                  <a:pt x="1698820" y="132276"/>
                  <a:pt x="1659812" y="131291"/>
                </a:cubicBezTo>
                <a:cubicBezTo>
                  <a:pt x="1644952" y="130916"/>
                  <a:pt x="1636587" y="131329"/>
                  <a:pt x="1636587" y="131329"/>
                </a:cubicBezTo>
                <a:lnTo>
                  <a:pt x="1101936" y="131329"/>
                </a:lnTo>
                <a:lnTo>
                  <a:pt x="1099774" y="130622"/>
                </a:lnTo>
                <a:lnTo>
                  <a:pt x="1105402" y="130622"/>
                </a:lnTo>
                <a:lnTo>
                  <a:pt x="1099774" y="128773"/>
                </a:lnTo>
                <a:lnTo>
                  <a:pt x="1105358" y="128773"/>
                </a:lnTo>
                <a:lnTo>
                  <a:pt x="1101777" y="127591"/>
                </a:lnTo>
                <a:lnTo>
                  <a:pt x="0" y="1275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>
            <a:outerShdw blurRad="63500" dist="508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4"/>
          <p:cNvSpPr/>
          <p:nvPr/>
        </p:nvSpPr>
        <p:spPr>
          <a:xfrm rot="-5400000" flipH="1">
            <a:off x="9916538" y="5171933"/>
            <a:ext cx="745200" cy="83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80808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508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4"/>
          <p:cNvSpPr/>
          <p:nvPr/>
        </p:nvSpPr>
        <p:spPr>
          <a:xfrm rot="-5400000" flipH="1">
            <a:off x="10392038" y="5038655"/>
            <a:ext cx="486300" cy="864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dist="508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" name="Google Shape;103;p4"/>
          <p:cNvGrpSpPr/>
          <p:nvPr/>
        </p:nvGrpSpPr>
        <p:grpSpPr>
          <a:xfrm rot="-5400000" flipH="1">
            <a:off x="10230942" y="5135648"/>
            <a:ext cx="1730784" cy="1730784"/>
            <a:chOff x="-1891635" y="3077004"/>
            <a:chExt cx="850550" cy="850550"/>
          </a:xfrm>
        </p:grpSpPr>
        <p:sp>
          <p:nvSpPr>
            <p:cNvPr id="104" name="Google Shape;104;p4"/>
            <p:cNvSpPr/>
            <p:nvPr/>
          </p:nvSpPr>
          <p:spPr>
            <a:xfrm>
              <a:off x="-1891635" y="3077004"/>
              <a:ext cx="850550" cy="850550"/>
            </a:xfrm>
            <a:custGeom>
              <a:avLst/>
              <a:gdLst/>
              <a:ahLst/>
              <a:cxnLst/>
              <a:rect l="l" t="t" r="r" b="b"/>
              <a:pathLst>
                <a:path w="850550" h="850550" extrusionOk="0">
                  <a:moveTo>
                    <a:pt x="425289" y="44758"/>
                  </a:moveTo>
                  <a:lnTo>
                    <a:pt x="425289" y="32"/>
                  </a:lnTo>
                  <a:cubicBezTo>
                    <a:pt x="593489" y="-2144"/>
                    <a:pt x="755814" y="106421"/>
                    <a:pt x="818192" y="262515"/>
                  </a:cubicBezTo>
                  <a:cubicBezTo>
                    <a:pt x="884566" y="417207"/>
                    <a:pt x="846400" y="608575"/>
                    <a:pt x="725997" y="725996"/>
                  </a:cubicBezTo>
                  <a:cubicBezTo>
                    <a:pt x="608576" y="846399"/>
                    <a:pt x="417208" y="884565"/>
                    <a:pt x="262486" y="818192"/>
                  </a:cubicBezTo>
                  <a:cubicBezTo>
                    <a:pt x="106421" y="755814"/>
                    <a:pt x="-2173" y="593488"/>
                    <a:pt x="33" y="425288"/>
                  </a:cubicBezTo>
                  <a:lnTo>
                    <a:pt x="44759" y="425288"/>
                  </a:lnTo>
                  <a:cubicBezTo>
                    <a:pt x="42761" y="575806"/>
                    <a:pt x="139966" y="721017"/>
                    <a:pt x="279631" y="776865"/>
                  </a:cubicBezTo>
                  <a:cubicBezTo>
                    <a:pt x="418013" y="836201"/>
                    <a:pt x="589314" y="802150"/>
                    <a:pt x="694361" y="694360"/>
                  </a:cubicBezTo>
                  <a:cubicBezTo>
                    <a:pt x="802151" y="589313"/>
                    <a:pt x="836202" y="418013"/>
                    <a:pt x="776866" y="279630"/>
                  </a:cubicBezTo>
                  <a:cubicBezTo>
                    <a:pt x="721047" y="139995"/>
                    <a:pt x="575807" y="42790"/>
                    <a:pt x="425289" y="447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-1846906" y="3119416"/>
              <a:ext cx="761069" cy="761089"/>
            </a:xfrm>
            <a:custGeom>
              <a:avLst/>
              <a:gdLst/>
              <a:ahLst/>
              <a:cxnLst/>
              <a:rect l="l" t="t" r="r" b="b"/>
              <a:pathLst>
                <a:path w="761069" h="761089" extrusionOk="0">
                  <a:moveTo>
                    <a:pt x="380560" y="44756"/>
                  </a:moveTo>
                  <a:lnTo>
                    <a:pt x="380560" y="30"/>
                  </a:lnTo>
                  <a:cubicBezTo>
                    <a:pt x="531078" y="-1968"/>
                    <a:pt x="676289" y="95237"/>
                    <a:pt x="732137" y="234902"/>
                  </a:cubicBezTo>
                  <a:cubicBezTo>
                    <a:pt x="791473" y="373285"/>
                    <a:pt x="757392" y="544585"/>
                    <a:pt x="649632" y="649632"/>
                  </a:cubicBezTo>
                  <a:cubicBezTo>
                    <a:pt x="544585" y="757422"/>
                    <a:pt x="373284" y="791503"/>
                    <a:pt x="234902" y="732137"/>
                  </a:cubicBezTo>
                  <a:cubicBezTo>
                    <a:pt x="95237" y="676289"/>
                    <a:pt x="-1967" y="531048"/>
                    <a:pt x="30" y="380560"/>
                  </a:cubicBezTo>
                  <a:lnTo>
                    <a:pt x="44756" y="380560"/>
                  </a:lnTo>
                  <a:cubicBezTo>
                    <a:pt x="42967" y="513367"/>
                    <a:pt x="128782" y="641522"/>
                    <a:pt x="252047" y="690840"/>
                  </a:cubicBezTo>
                  <a:cubicBezTo>
                    <a:pt x="374119" y="743139"/>
                    <a:pt x="525353" y="713173"/>
                    <a:pt x="618025" y="618026"/>
                  </a:cubicBezTo>
                  <a:cubicBezTo>
                    <a:pt x="713173" y="525353"/>
                    <a:pt x="743169" y="374119"/>
                    <a:pt x="690839" y="252047"/>
                  </a:cubicBezTo>
                  <a:cubicBezTo>
                    <a:pt x="641522" y="128812"/>
                    <a:pt x="513396" y="42997"/>
                    <a:pt x="380560" y="447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-1802176" y="3164145"/>
              <a:ext cx="671624" cy="671638"/>
            </a:xfrm>
            <a:custGeom>
              <a:avLst/>
              <a:gdLst/>
              <a:ahLst/>
              <a:cxnLst/>
              <a:rect l="l" t="t" r="r" b="b"/>
              <a:pathLst>
                <a:path w="671624" h="671638" extrusionOk="0">
                  <a:moveTo>
                    <a:pt x="335830" y="44754"/>
                  </a:moveTo>
                  <a:lnTo>
                    <a:pt x="335830" y="27"/>
                  </a:lnTo>
                  <a:cubicBezTo>
                    <a:pt x="468637" y="-1762"/>
                    <a:pt x="596792" y="84083"/>
                    <a:pt x="646110" y="207318"/>
                  </a:cubicBezTo>
                  <a:cubicBezTo>
                    <a:pt x="698410" y="329390"/>
                    <a:pt x="668443" y="480624"/>
                    <a:pt x="573296" y="573297"/>
                  </a:cubicBezTo>
                  <a:cubicBezTo>
                    <a:pt x="480623" y="668444"/>
                    <a:pt x="329390" y="698440"/>
                    <a:pt x="207317" y="646111"/>
                  </a:cubicBezTo>
                  <a:cubicBezTo>
                    <a:pt x="84082" y="596793"/>
                    <a:pt x="-1733" y="468668"/>
                    <a:pt x="27" y="335831"/>
                  </a:cubicBezTo>
                  <a:lnTo>
                    <a:pt x="44753" y="335831"/>
                  </a:lnTo>
                  <a:cubicBezTo>
                    <a:pt x="43172" y="450956"/>
                    <a:pt x="117626" y="561996"/>
                    <a:pt x="224432" y="604784"/>
                  </a:cubicBezTo>
                  <a:cubicBezTo>
                    <a:pt x="330165" y="650076"/>
                    <a:pt x="461361" y="624195"/>
                    <a:pt x="541660" y="541660"/>
                  </a:cubicBezTo>
                  <a:cubicBezTo>
                    <a:pt x="624194" y="461362"/>
                    <a:pt x="650075" y="330195"/>
                    <a:pt x="604783" y="224433"/>
                  </a:cubicBezTo>
                  <a:cubicBezTo>
                    <a:pt x="562025" y="117627"/>
                    <a:pt x="450985" y="43173"/>
                    <a:pt x="335830" y="447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-1757448" y="3208874"/>
              <a:ext cx="582150" cy="582164"/>
            </a:xfrm>
            <a:custGeom>
              <a:avLst/>
              <a:gdLst/>
              <a:ahLst/>
              <a:cxnLst/>
              <a:rect l="l" t="t" r="r" b="b"/>
              <a:pathLst>
                <a:path w="582150" h="582164" extrusionOk="0">
                  <a:moveTo>
                    <a:pt x="291102" y="44751"/>
                  </a:moveTo>
                  <a:lnTo>
                    <a:pt x="291102" y="25"/>
                  </a:lnTo>
                  <a:cubicBezTo>
                    <a:pt x="406227" y="-1556"/>
                    <a:pt x="517297" y="72899"/>
                    <a:pt x="560055" y="179704"/>
                  </a:cubicBezTo>
                  <a:cubicBezTo>
                    <a:pt x="605318" y="285437"/>
                    <a:pt x="579466" y="416603"/>
                    <a:pt x="496932" y="496932"/>
                  </a:cubicBezTo>
                  <a:cubicBezTo>
                    <a:pt x="416633" y="579466"/>
                    <a:pt x="285466" y="605348"/>
                    <a:pt x="179704" y="560055"/>
                  </a:cubicBezTo>
                  <a:cubicBezTo>
                    <a:pt x="72869" y="517267"/>
                    <a:pt x="-1556" y="406227"/>
                    <a:pt x="25" y="291102"/>
                  </a:cubicBezTo>
                  <a:lnTo>
                    <a:pt x="44751" y="291102"/>
                  </a:lnTo>
                  <a:cubicBezTo>
                    <a:pt x="43379" y="388545"/>
                    <a:pt x="106443" y="482500"/>
                    <a:pt x="196849" y="518758"/>
                  </a:cubicBezTo>
                  <a:cubicBezTo>
                    <a:pt x="286272" y="557014"/>
                    <a:pt x="397371" y="535217"/>
                    <a:pt x="465325" y="465325"/>
                  </a:cubicBezTo>
                  <a:cubicBezTo>
                    <a:pt x="535247" y="397401"/>
                    <a:pt x="557013" y="286302"/>
                    <a:pt x="518758" y="196879"/>
                  </a:cubicBezTo>
                  <a:cubicBezTo>
                    <a:pt x="482530" y="106443"/>
                    <a:pt x="388545" y="43379"/>
                    <a:pt x="291102" y="447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-1712719" y="3253602"/>
              <a:ext cx="492712" cy="492689"/>
            </a:xfrm>
            <a:custGeom>
              <a:avLst/>
              <a:gdLst/>
              <a:ahLst/>
              <a:cxnLst/>
              <a:rect l="l" t="t" r="r" b="b"/>
              <a:pathLst>
                <a:path w="492712" h="492689" extrusionOk="0">
                  <a:moveTo>
                    <a:pt x="246373" y="44748"/>
                  </a:moveTo>
                  <a:lnTo>
                    <a:pt x="246373" y="22"/>
                  </a:lnTo>
                  <a:cubicBezTo>
                    <a:pt x="343816" y="-1350"/>
                    <a:pt x="437771" y="61714"/>
                    <a:pt x="474029" y="152120"/>
                  </a:cubicBezTo>
                  <a:cubicBezTo>
                    <a:pt x="512285" y="241543"/>
                    <a:pt x="490488" y="352672"/>
                    <a:pt x="420596" y="420567"/>
                  </a:cubicBezTo>
                  <a:cubicBezTo>
                    <a:pt x="352672" y="490488"/>
                    <a:pt x="241573" y="512255"/>
                    <a:pt x="152120" y="473999"/>
                  </a:cubicBezTo>
                  <a:cubicBezTo>
                    <a:pt x="61714" y="437741"/>
                    <a:pt x="-1350" y="343787"/>
                    <a:pt x="22" y="246343"/>
                  </a:cubicBezTo>
                  <a:lnTo>
                    <a:pt x="44748" y="246343"/>
                  </a:lnTo>
                  <a:cubicBezTo>
                    <a:pt x="43585" y="326105"/>
                    <a:pt x="95259" y="402974"/>
                    <a:pt x="169236" y="432672"/>
                  </a:cubicBezTo>
                  <a:cubicBezTo>
                    <a:pt x="242348" y="463891"/>
                    <a:pt x="333380" y="446209"/>
                    <a:pt x="388930" y="388930"/>
                  </a:cubicBezTo>
                  <a:cubicBezTo>
                    <a:pt x="446209" y="333381"/>
                    <a:pt x="463891" y="242318"/>
                    <a:pt x="432672" y="169236"/>
                  </a:cubicBezTo>
                  <a:cubicBezTo>
                    <a:pt x="403004" y="95259"/>
                    <a:pt x="326135" y="43585"/>
                    <a:pt x="246373" y="44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" name="Google Shape;109;p4"/>
          <p:cNvGrpSpPr/>
          <p:nvPr/>
        </p:nvGrpSpPr>
        <p:grpSpPr>
          <a:xfrm rot="-5400000" flipH="1">
            <a:off x="7442703" y="2768061"/>
            <a:ext cx="6020786" cy="450704"/>
            <a:chOff x="-2238736" y="3074720"/>
            <a:chExt cx="773880" cy="223630"/>
          </a:xfrm>
        </p:grpSpPr>
        <p:sp>
          <p:nvSpPr>
            <p:cNvPr id="110" name="Google Shape;110;p4"/>
            <p:cNvSpPr/>
            <p:nvPr/>
          </p:nvSpPr>
          <p:spPr>
            <a:xfrm>
              <a:off x="-2238736" y="3074720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-2238736" y="3119446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-2238736" y="3164172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-2238736" y="3208898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-2238736" y="3253624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5" name="Google Shape;115;p4"/>
          <p:cNvPicPr preferRelativeResize="0"/>
          <p:nvPr/>
        </p:nvPicPr>
        <p:blipFill rotWithShape="1">
          <a:blip r:embed="rId2">
            <a:alphaModFix amt="81000"/>
          </a:blip>
          <a:srcRect l="7351" t="9166" r="3751" b="8250"/>
          <a:stretch/>
        </p:blipFill>
        <p:spPr>
          <a:xfrm flipH="1">
            <a:off x="-12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4"/>
          <p:cNvSpPr txBox="1">
            <a:spLocks noGrp="1"/>
          </p:cNvSpPr>
          <p:nvPr>
            <p:ph type="title"/>
          </p:nvPr>
        </p:nvSpPr>
        <p:spPr>
          <a:xfrm>
            <a:off x="822875" y="726800"/>
            <a:ext cx="87066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4"/>
          <p:cNvSpPr txBox="1">
            <a:spLocks noGrp="1"/>
          </p:cNvSpPr>
          <p:nvPr>
            <p:ph type="body" idx="1"/>
          </p:nvPr>
        </p:nvSpPr>
        <p:spPr>
          <a:xfrm>
            <a:off x="822875" y="1670061"/>
            <a:ext cx="8706600" cy="323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735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18" name="Google Shape;118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boxes">
  <p:cSld name="CUSTOM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/>
          <p:nvPr/>
        </p:nvSpPr>
        <p:spPr>
          <a:xfrm>
            <a:off x="9771486" y="2759096"/>
            <a:ext cx="1754460" cy="1805760"/>
          </a:xfrm>
          <a:custGeom>
            <a:avLst/>
            <a:gdLst/>
            <a:ahLst/>
            <a:cxnLst/>
            <a:rect l="l" t="t" r="r" b="b"/>
            <a:pathLst>
              <a:path w="1368000" h="1368000" extrusionOk="0">
                <a:moveTo>
                  <a:pt x="684000" y="144000"/>
                </a:moveTo>
                <a:cubicBezTo>
                  <a:pt x="385766" y="144000"/>
                  <a:pt x="144000" y="385766"/>
                  <a:pt x="144000" y="684000"/>
                </a:cubicBezTo>
                <a:cubicBezTo>
                  <a:pt x="144000" y="982234"/>
                  <a:pt x="385766" y="1224000"/>
                  <a:pt x="684000" y="1224000"/>
                </a:cubicBezTo>
                <a:cubicBezTo>
                  <a:pt x="982234" y="1224000"/>
                  <a:pt x="1224000" y="982234"/>
                  <a:pt x="1224000" y="684000"/>
                </a:cubicBezTo>
                <a:cubicBezTo>
                  <a:pt x="1224000" y="385766"/>
                  <a:pt x="982234" y="144000"/>
                  <a:pt x="684000" y="144000"/>
                </a:cubicBezTo>
                <a:close/>
                <a:moveTo>
                  <a:pt x="684000" y="0"/>
                </a:moveTo>
                <a:cubicBezTo>
                  <a:pt x="1061763" y="0"/>
                  <a:pt x="1368000" y="306237"/>
                  <a:pt x="1368000" y="684000"/>
                </a:cubicBezTo>
                <a:cubicBezTo>
                  <a:pt x="1368000" y="1061763"/>
                  <a:pt x="1061763" y="1368000"/>
                  <a:pt x="684000" y="1368000"/>
                </a:cubicBezTo>
                <a:cubicBezTo>
                  <a:pt x="306237" y="1368000"/>
                  <a:pt x="0" y="1061763"/>
                  <a:pt x="0" y="684000"/>
                </a:cubicBezTo>
                <a:cubicBezTo>
                  <a:pt x="0" y="306237"/>
                  <a:pt x="306237" y="0"/>
                  <a:pt x="684000" y="0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80808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508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10042534" y="3146285"/>
            <a:ext cx="1063620" cy="1090980"/>
          </a:xfrm>
          <a:custGeom>
            <a:avLst/>
            <a:gdLst/>
            <a:ahLst/>
            <a:cxnLst/>
            <a:rect l="l" t="t" r="r" b="b"/>
            <a:pathLst>
              <a:path w="1368000" h="1368000" extrusionOk="0">
                <a:moveTo>
                  <a:pt x="684000" y="144000"/>
                </a:moveTo>
                <a:cubicBezTo>
                  <a:pt x="385766" y="144000"/>
                  <a:pt x="144000" y="385766"/>
                  <a:pt x="144000" y="684000"/>
                </a:cubicBezTo>
                <a:cubicBezTo>
                  <a:pt x="144000" y="982234"/>
                  <a:pt x="385766" y="1224000"/>
                  <a:pt x="684000" y="1224000"/>
                </a:cubicBezTo>
                <a:cubicBezTo>
                  <a:pt x="982234" y="1224000"/>
                  <a:pt x="1224000" y="982234"/>
                  <a:pt x="1224000" y="684000"/>
                </a:cubicBezTo>
                <a:cubicBezTo>
                  <a:pt x="1224000" y="385766"/>
                  <a:pt x="982234" y="144000"/>
                  <a:pt x="684000" y="144000"/>
                </a:cubicBezTo>
                <a:close/>
                <a:moveTo>
                  <a:pt x="684000" y="0"/>
                </a:moveTo>
                <a:cubicBezTo>
                  <a:pt x="1061763" y="0"/>
                  <a:pt x="1368000" y="306237"/>
                  <a:pt x="1368000" y="684000"/>
                </a:cubicBezTo>
                <a:cubicBezTo>
                  <a:pt x="1368000" y="1061763"/>
                  <a:pt x="1061763" y="1368000"/>
                  <a:pt x="684000" y="1368000"/>
                </a:cubicBezTo>
                <a:cubicBezTo>
                  <a:pt x="306237" y="1368000"/>
                  <a:pt x="0" y="1061763"/>
                  <a:pt x="0" y="684000"/>
                </a:cubicBezTo>
                <a:cubicBezTo>
                  <a:pt x="0" y="306237"/>
                  <a:pt x="306237" y="0"/>
                  <a:pt x="684000" y="0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80808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508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/>
          <p:nvPr/>
        </p:nvSpPr>
        <p:spPr>
          <a:xfrm rot="5400000">
            <a:off x="10858952" y="4202922"/>
            <a:ext cx="539781" cy="231569"/>
          </a:xfrm>
          <a:custGeom>
            <a:avLst/>
            <a:gdLst/>
            <a:ahLst/>
            <a:cxnLst/>
            <a:rect l="l" t="t" r="r" b="b"/>
            <a:pathLst>
              <a:path w="773880" h="44726" extrusionOk="0">
                <a:moveTo>
                  <a:pt x="0" y="0"/>
                </a:moveTo>
                <a:lnTo>
                  <a:pt x="773880" y="0"/>
                </a:lnTo>
                <a:lnTo>
                  <a:pt x="773880" y="44726"/>
                </a:lnTo>
                <a:lnTo>
                  <a:pt x="0" y="44726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80808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508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3" name="Google Shape;123;p5"/>
          <p:cNvGrpSpPr/>
          <p:nvPr/>
        </p:nvGrpSpPr>
        <p:grpSpPr>
          <a:xfrm rot="5400000">
            <a:off x="9403279" y="1584487"/>
            <a:ext cx="3729018" cy="560014"/>
            <a:chOff x="-2238736" y="3074720"/>
            <a:chExt cx="773880" cy="223630"/>
          </a:xfrm>
        </p:grpSpPr>
        <p:sp>
          <p:nvSpPr>
            <p:cNvPr id="124" name="Google Shape;124;p5"/>
            <p:cNvSpPr/>
            <p:nvPr/>
          </p:nvSpPr>
          <p:spPr>
            <a:xfrm>
              <a:off x="-2238736" y="3074720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-2238736" y="3119446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-2238736" y="3164172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-2238736" y="3208898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-2238736" y="3253624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5"/>
          <p:cNvGrpSpPr/>
          <p:nvPr/>
        </p:nvGrpSpPr>
        <p:grpSpPr>
          <a:xfrm>
            <a:off x="9594947" y="2726280"/>
            <a:ext cx="1953000" cy="1933470"/>
            <a:chOff x="307943" y="1880647"/>
            <a:chExt cx="2520000" cy="2494800"/>
          </a:xfrm>
        </p:grpSpPr>
        <p:sp>
          <p:nvSpPr>
            <p:cNvPr id="130" name="Google Shape;130;p5"/>
            <p:cNvSpPr/>
            <p:nvPr/>
          </p:nvSpPr>
          <p:spPr>
            <a:xfrm>
              <a:off x="307943" y="1880647"/>
              <a:ext cx="2520000" cy="2494800"/>
            </a:xfrm>
            <a:custGeom>
              <a:avLst/>
              <a:gdLst/>
              <a:ahLst/>
              <a:cxnLst/>
              <a:rect l="l" t="t" r="r" b="b"/>
              <a:pathLst>
                <a:path w="2520000" h="2520000" extrusionOk="0">
                  <a:moveTo>
                    <a:pt x="1260000" y="144000"/>
                  </a:moveTo>
                  <a:cubicBezTo>
                    <a:pt x="643650" y="144000"/>
                    <a:pt x="144000" y="643650"/>
                    <a:pt x="144000" y="1260000"/>
                  </a:cubicBezTo>
                  <a:cubicBezTo>
                    <a:pt x="144000" y="1876350"/>
                    <a:pt x="643650" y="2376000"/>
                    <a:pt x="1260000" y="2376000"/>
                  </a:cubicBezTo>
                  <a:cubicBezTo>
                    <a:pt x="1876350" y="2376000"/>
                    <a:pt x="2376000" y="1876350"/>
                    <a:pt x="2376000" y="1260000"/>
                  </a:cubicBezTo>
                  <a:cubicBezTo>
                    <a:pt x="2376000" y="643650"/>
                    <a:pt x="1876350" y="144000"/>
                    <a:pt x="1260000" y="144000"/>
                  </a:cubicBezTo>
                  <a:close/>
                  <a:moveTo>
                    <a:pt x="1260000" y="0"/>
                  </a:moveTo>
                  <a:cubicBezTo>
                    <a:pt x="1955879" y="0"/>
                    <a:pt x="2520000" y="564121"/>
                    <a:pt x="2520000" y="1260000"/>
                  </a:cubicBezTo>
                  <a:cubicBezTo>
                    <a:pt x="2520000" y="1955879"/>
                    <a:pt x="1955879" y="2520000"/>
                    <a:pt x="1260000" y="2520000"/>
                  </a:cubicBezTo>
                  <a:cubicBezTo>
                    <a:pt x="564121" y="2520000"/>
                    <a:pt x="0" y="1955879"/>
                    <a:pt x="0" y="1260000"/>
                  </a:cubicBezTo>
                  <a:cubicBezTo>
                    <a:pt x="0" y="564121"/>
                    <a:pt x="564121" y="0"/>
                    <a:pt x="126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51943" y="2007365"/>
              <a:ext cx="2232000" cy="2232000"/>
            </a:xfrm>
            <a:custGeom>
              <a:avLst/>
              <a:gdLst/>
              <a:ahLst/>
              <a:cxnLst/>
              <a:rect l="l" t="t" r="r" b="b"/>
              <a:pathLst>
                <a:path w="2232000" h="2232000" extrusionOk="0">
                  <a:moveTo>
                    <a:pt x="1116000" y="144000"/>
                  </a:moveTo>
                  <a:cubicBezTo>
                    <a:pt x="579179" y="144000"/>
                    <a:pt x="144000" y="579179"/>
                    <a:pt x="144000" y="1116000"/>
                  </a:cubicBezTo>
                  <a:cubicBezTo>
                    <a:pt x="144000" y="1652821"/>
                    <a:pt x="579179" y="2088000"/>
                    <a:pt x="1116000" y="2088000"/>
                  </a:cubicBezTo>
                  <a:cubicBezTo>
                    <a:pt x="1652821" y="2088000"/>
                    <a:pt x="2088000" y="1652821"/>
                    <a:pt x="2088000" y="1116000"/>
                  </a:cubicBezTo>
                  <a:cubicBezTo>
                    <a:pt x="2088000" y="579179"/>
                    <a:pt x="1652821" y="144000"/>
                    <a:pt x="1116000" y="144000"/>
                  </a:cubicBezTo>
                  <a:close/>
                  <a:moveTo>
                    <a:pt x="1116000" y="0"/>
                  </a:moveTo>
                  <a:cubicBezTo>
                    <a:pt x="1732350" y="0"/>
                    <a:pt x="2232000" y="499650"/>
                    <a:pt x="2232000" y="1116000"/>
                  </a:cubicBezTo>
                  <a:cubicBezTo>
                    <a:pt x="2232000" y="1732350"/>
                    <a:pt x="1732350" y="2232000"/>
                    <a:pt x="1116000" y="2232000"/>
                  </a:cubicBezTo>
                  <a:cubicBezTo>
                    <a:pt x="499650" y="2232000"/>
                    <a:pt x="0" y="1732350"/>
                    <a:pt x="0" y="1116000"/>
                  </a:cubicBezTo>
                  <a:cubicBezTo>
                    <a:pt x="0" y="499650"/>
                    <a:pt x="499650" y="0"/>
                    <a:pt x="1116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739943" y="2295365"/>
              <a:ext cx="1656000" cy="1656000"/>
            </a:xfrm>
            <a:custGeom>
              <a:avLst/>
              <a:gdLst/>
              <a:ahLst/>
              <a:cxnLst/>
              <a:rect l="l" t="t" r="r" b="b"/>
              <a:pathLst>
                <a:path w="1656000" h="1656000" extrusionOk="0">
                  <a:moveTo>
                    <a:pt x="828000" y="144000"/>
                  </a:moveTo>
                  <a:cubicBezTo>
                    <a:pt x="450237" y="144000"/>
                    <a:pt x="144000" y="450237"/>
                    <a:pt x="144000" y="828000"/>
                  </a:cubicBezTo>
                  <a:cubicBezTo>
                    <a:pt x="144000" y="1205763"/>
                    <a:pt x="450237" y="1512000"/>
                    <a:pt x="828000" y="1512000"/>
                  </a:cubicBezTo>
                  <a:cubicBezTo>
                    <a:pt x="1205763" y="1512000"/>
                    <a:pt x="1512000" y="1205763"/>
                    <a:pt x="1512000" y="828000"/>
                  </a:cubicBezTo>
                  <a:cubicBezTo>
                    <a:pt x="1512000" y="450237"/>
                    <a:pt x="1205763" y="144000"/>
                    <a:pt x="828000" y="144000"/>
                  </a:cubicBezTo>
                  <a:close/>
                  <a:moveTo>
                    <a:pt x="828000" y="0"/>
                  </a:moveTo>
                  <a:cubicBezTo>
                    <a:pt x="1285292" y="0"/>
                    <a:pt x="1656000" y="370708"/>
                    <a:pt x="1656000" y="828000"/>
                  </a:cubicBezTo>
                  <a:cubicBezTo>
                    <a:pt x="1656000" y="1285292"/>
                    <a:pt x="1285292" y="1656000"/>
                    <a:pt x="828000" y="1656000"/>
                  </a:cubicBezTo>
                  <a:cubicBezTo>
                    <a:pt x="370708" y="1656000"/>
                    <a:pt x="0" y="1285292"/>
                    <a:pt x="0" y="828000"/>
                  </a:cubicBezTo>
                  <a:cubicBezTo>
                    <a:pt x="0" y="370708"/>
                    <a:pt x="370708" y="0"/>
                    <a:pt x="828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595943" y="2151365"/>
              <a:ext cx="1944000" cy="1944000"/>
            </a:xfrm>
            <a:custGeom>
              <a:avLst/>
              <a:gdLst/>
              <a:ahLst/>
              <a:cxnLst/>
              <a:rect l="l" t="t" r="r" b="b"/>
              <a:pathLst>
                <a:path w="1944000" h="1944000" extrusionOk="0">
                  <a:moveTo>
                    <a:pt x="972000" y="144000"/>
                  </a:moveTo>
                  <a:cubicBezTo>
                    <a:pt x="514708" y="144000"/>
                    <a:pt x="144000" y="514708"/>
                    <a:pt x="144000" y="972000"/>
                  </a:cubicBezTo>
                  <a:cubicBezTo>
                    <a:pt x="144000" y="1429292"/>
                    <a:pt x="514708" y="1800000"/>
                    <a:pt x="972000" y="1800000"/>
                  </a:cubicBezTo>
                  <a:cubicBezTo>
                    <a:pt x="1429292" y="1800000"/>
                    <a:pt x="1800000" y="1429292"/>
                    <a:pt x="1800000" y="972000"/>
                  </a:cubicBezTo>
                  <a:cubicBezTo>
                    <a:pt x="1800000" y="514708"/>
                    <a:pt x="1429292" y="144000"/>
                    <a:pt x="972000" y="144000"/>
                  </a:cubicBezTo>
                  <a:close/>
                  <a:moveTo>
                    <a:pt x="972000" y="0"/>
                  </a:moveTo>
                  <a:cubicBezTo>
                    <a:pt x="1508821" y="0"/>
                    <a:pt x="1944000" y="435179"/>
                    <a:pt x="1944000" y="972000"/>
                  </a:cubicBezTo>
                  <a:cubicBezTo>
                    <a:pt x="1944000" y="1508821"/>
                    <a:pt x="1508821" y="1944000"/>
                    <a:pt x="972000" y="1944000"/>
                  </a:cubicBezTo>
                  <a:cubicBezTo>
                    <a:pt x="435179" y="1944000"/>
                    <a:pt x="0" y="1508821"/>
                    <a:pt x="0" y="972000"/>
                  </a:cubicBezTo>
                  <a:cubicBezTo>
                    <a:pt x="0" y="435179"/>
                    <a:pt x="435179" y="0"/>
                    <a:pt x="9720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883943" y="2439365"/>
              <a:ext cx="1368000" cy="1368000"/>
            </a:xfrm>
            <a:custGeom>
              <a:avLst/>
              <a:gdLst/>
              <a:ahLst/>
              <a:cxnLst/>
              <a:rect l="l" t="t" r="r" b="b"/>
              <a:pathLst>
                <a:path w="1368000" h="1368000" extrusionOk="0">
                  <a:moveTo>
                    <a:pt x="684000" y="144000"/>
                  </a:moveTo>
                  <a:cubicBezTo>
                    <a:pt x="385766" y="144000"/>
                    <a:pt x="144000" y="385766"/>
                    <a:pt x="144000" y="684000"/>
                  </a:cubicBezTo>
                  <a:cubicBezTo>
                    <a:pt x="144000" y="982234"/>
                    <a:pt x="385766" y="1224000"/>
                    <a:pt x="684000" y="1224000"/>
                  </a:cubicBezTo>
                  <a:cubicBezTo>
                    <a:pt x="982234" y="1224000"/>
                    <a:pt x="1224000" y="982234"/>
                    <a:pt x="1224000" y="684000"/>
                  </a:cubicBezTo>
                  <a:cubicBezTo>
                    <a:pt x="1224000" y="385766"/>
                    <a:pt x="982234" y="144000"/>
                    <a:pt x="684000" y="144000"/>
                  </a:cubicBezTo>
                  <a:close/>
                  <a:moveTo>
                    <a:pt x="684000" y="0"/>
                  </a:moveTo>
                  <a:cubicBezTo>
                    <a:pt x="1061763" y="0"/>
                    <a:pt x="1368000" y="306237"/>
                    <a:pt x="1368000" y="684000"/>
                  </a:cubicBezTo>
                  <a:cubicBezTo>
                    <a:pt x="1368000" y="1061763"/>
                    <a:pt x="1061763" y="1368000"/>
                    <a:pt x="684000" y="1368000"/>
                  </a:cubicBezTo>
                  <a:cubicBezTo>
                    <a:pt x="306237" y="1368000"/>
                    <a:pt x="0" y="1061763"/>
                    <a:pt x="0" y="684000"/>
                  </a:cubicBezTo>
                  <a:cubicBezTo>
                    <a:pt x="0" y="306237"/>
                    <a:pt x="306237" y="0"/>
                    <a:pt x="6840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p5"/>
          <p:cNvGrpSpPr/>
          <p:nvPr/>
        </p:nvGrpSpPr>
        <p:grpSpPr>
          <a:xfrm rot="5400000">
            <a:off x="9691179" y="4996629"/>
            <a:ext cx="3162615" cy="560014"/>
            <a:chOff x="-2238736" y="3074720"/>
            <a:chExt cx="773880" cy="223630"/>
          </a:xfrm>
        </p:grpSpPr>
        <p:sp>
          <p:nvSpPr>
            <p:cNvPr id="136" name="Google Shape;136;p5"/>
            <p:cNvSpPr/>
            <p:nvPr/>
          </p:nvSpPr>
          <p:spPr>
            <a:xfrm>
              <a:off x="-2238736" y="3074720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-2238736" y="3119446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-2238736" y="3164172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-2238736" y="3208898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-2238736" y="3253624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1" name="Google Shape;141;p5"/>
          <p:cNvPicPr preferRelativeResize="0"/>
          <p:nvPr/>
        </p:nvPicPr>
        <p:blipFill rotWithShape="1">
          <a:blip r:embed="rId2">
            <a:alphaModFix amt="81000"/>
          </a:blip>
          <a:srcRect l="7351" t="9166" r="3751" b="82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"/>
          <p:cNvSpPr txBox="1">
            <a:spLocks noGrp="1"/>
          </p:cNvSpPr>
          <p:nvPr>
            <p:ph type="title"/>
          </p:nvPr>
        </p:nvSpPr>
        <p:spPr>
          <a:xfrm>
            <a:off x="415600" y="593375"/>
            <a:ext cx="8994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1"/>
          </p:nvPr>
        </p:nvSpPr>
        <p:spPr>
          <a:xfrm>
            <a:off x="415597" y="1769125"/>
            <a:ext cx="2856900" cy="53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body" idx="2"/>
          </p:nvPr>
        </p:nvSpPr>
        <p:spPr>
          <a:xfrm>
            <a:off x="415623" y="2333580"/>
            <a:ext cx="2856900" cy="129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subTitle" idx="3"/>
          </p:nvPr>
        </p:nvSpPr>
        <p:spPr>
          <a:xfrm>
            <a:off x="3484589" y="1769125"/>
            <a:ext cx="2856900" cy="53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6" name="Google Shape;146;p5"/>
          <p:cNvSpPr txBox="1">
            <a:spLocks noGrp="1"/>
          </p:cNvSpPr>
          <p:nvPr>
            <p:ph type="body" idx="4"/>
          </p:nvPr>
        </p:nvSpPr>
        <p:spPr>
          <a:xfrm>
            <a:off x="3484615" y="2333580"/>
            <a:ext cx="2856900" cy="129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5"/>
          <p:cNvSpPr txBox="1">
            <a:spLocks noGrp="1"/>
          </p:cNvSpPr>
          <p:nvPr>
            <p:ph type="subTitle" idx="5"/>
          </p:nvPr>
        </p:nvSpPr>
        <p:spPr>
          <a:xfrm>
            <a:off x="6553601" y="1769125"/>
            <a:ext cx="2856900" cy="53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body" idx="6"/>
          </p:nvPr>
        </p:nvSpPr>
        <p:spPr>
          <a:xfrm>
            <a:off x="6553627" y="2333580"/>
            <a:ext cx="2856900" cy="129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49" name="Google Shape;149;p5"/>
          <p:cNvSpPr txBox="1">
            <a:spLocks noGrp="1"/>
          </p:cNvSpPr>
          <p:nvPr>
            <p:ph type="subTitle" idx="7"/>
          </p:nvPr>
        </p:nvSpPr>
        <p:spPr>
          <a:xfrm>
            <a:off x="415547" y="4234271"/>
            <a:ext cx="2856900" cy="53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0" name="Google Shape;150;p5"/>
          <p:cNvSpPr txBox="1">
            <a:spLocks noGrp="1"/>
          </p:cNvSpPr>
          <p:nvPr>
            <p:ph type="body" idx="8"/>
          </p:nvPr>
        </p:nvSpPr>
        <p:spPr>
          <a:xfrm>
            <a:off x="415574" y="4722527"/>
            <a:ext cx="2856900" cy="129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51" name="Google Shape;151;p5"/>
          <p:cNvSpPr txBox="1">
            <a:spLocks noGrp="1"/>
          </p:cNvSpPr>
          <p:nvPr>
            <p:ph type="subTitle" idx="9"/>
          </p:nvPr>
        </p:nvSpPr>
        <p:spPr>
          <a:xfrm>
            <a:off x="3484539" y="4234271"/>
            <a:ext cx="2856900" cy="53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2" name="Google Shape;152;p5"/>
          <p:cNvSpPr txBox="1">
            <a:spLocks noGrp="1"/>
          </p:cNvSpPr>
          <p:nvPr>
            <p:ph type="body" idx="13"/>
          </p:nvPr>
        </p:nvSpPr>
        <p:spPr>
          <a:xfrm>
            <a:off x="3484566" y="4722527"/>
            <a:ext cx="2856900" cy="129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53" name="Google Shape;153;p5"/>
          <p:cNvSpPr txBox="1">
            <a:spLocks noGrp="1"/>
          </p:cNvSpPr>
          <p:nvPr>
            <p:ph type="subTitle" idx="14"/>
          </p:nvPr>
        </p:nvSpPr>
        <p:spPr>
          <a:xfrm>
            <a:off x="6553551" y="4234271"/>
            <a:ext cx="2856900" cy="53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4" name="Google Shape;154;p5"/>
          <p:cNvSpPr txBox="1">
            <a:spLocks noGrp="1"/>
          </p:cNvSpPr>
          <p:nvPr>
            <p:ph type="body" idx="15"/>
          </p:nvPr>
        </p:nvSpPr>
        <p:spPr>
          <a:xfrm>
            <a:off x="6553578" y="4722527"/>
            <a:ext cx="2856900" cy="129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ubtitle and text">
  <p:cSld name="CUSTOM_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6"/>
          <p:cNvGrpSpPr/>
          <p:nvPr/>
        </p:nvGrpSpPr>
        <p:grpSpPr>
          <a:xfrm>
            <a:off x="10622338" y="73"/>
            <a:ext cx="388648" cy="2301486"/>
            <a:chOff x="-1891602" y="2136844"/>
            <a:chExt cx="223631" cy="1364652"/>
          </a:xfrm>
        </p:grpSpPr>
        <p:sp>
          <p:nvSpPr>
            <p:cNvPr id="157" name="Google Shape;157;p6"/>
            <p:cNvSpPr/>
            <p:nvPr/>
          </p:nvSpPr>
          <p:spPr>
            <a:xfrm>
              <a:off x="-1891602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-1846876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-1802149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-1757423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-1712697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6"/>
          <p:cNvSpPr/>
          <p:nvPr/>
        </p:nvSpPr>
        <p:spPr>
          <a:xfrm>
            <a:off x="9632214" y="1308917"/>
            <a:ext cx="764937" cy="367862"/>
          </a:xfrm>
          <a:custGeom>
            <a:avLst/>
            <a:gdLst/>
            <a:ahLst/>
            <a:cxnLst/>
            <a:rect l="l" t="t" r="r" b="b"/>
            <a:pathLst>
              <a:path w="1365959" h="656897" extrusionOk="0">
                <a:moveTo>
                  <a:pt x="0" y="0"/>
                </a:moveTo>
                <a:lnTo>
                  <a:pt x="17413" y="6516"/>
                </a:lnTo>
                <a:lnTo>
                  <a:pt x="105550" y="38918"/>
                </a:lnTo>
                <a:lnTo>
                  <a:pt x="137304" y="103978"/>
                </a:lnTo>
                <a:cubicBezTo>
                  <a:pt x="347332" y="476436"/>
                  <a:pt x="741671" y="454639"/>
                  <a:pt x="741671" y="454639"/>
                </a:cubicBezTo>
                <a:lnTo>
                  <a:pt x="1236342" y="454639"/>
                </a:lnTo>
                <a:lnTo>
                  <a:pt x="1365959" y="502291"/>
                </a:lnTo>
                <a:lnTo>
                  <a:pt x="1357987" y="502290"/>
                </a:lnTo>
                <a:lnTo>
                  <a:pt x="1365959" y="505237"/>
                </a:lnTo>
                <a:lnTo>
                  <a:pt x="1358041" y="505236"/>
                </a:lnTo>
                <a:lnTo>
                  <a:pt x="1365959" y="508181"/>
                </a:lnTo>
                <a:lnTo>
                  <a:pt x="1358088" y="508180"/>
                </a:lnTo>
                <a:lnTo>
                  <a:pt x="1365959" y="511125"/>
                </a:lnTo>
                <a:lnTo>
                  <a:pt x="1358134" y="511124"/>
                </a:lnTo>
                <a:lnTo>
                  <a:pt x="1365959" y="514069"/>
                </a:lnTo>
                <a:lnTo>
                  <a:pt x="1357877" y="514068"/>
                </a:lnTo>
                <a:lnTo>
                  <a:pt x="1365959" y="517127"/>
                </a:lnTo>
                <a:lnTo>
                  <a:pt x="1358213" y="517126"/>
                </a:lnTo>
                <a:lnTo>
                  <a:pt x="1365959" y="520074"/>
                </a:lnTo>
                <a:lnTo>
                  <a:pt x="1358267" y="520073"/>
                </a:lnTo>
                <a:lnTo>
                  <a:pt x="1365959" y="523018"/>
                </a:lnTo>
                <a:lnTo>
                  <a:pt x="1358311" y="523016"/>
                </a:lnTo>
                <a:lnTo>
                  <a:pt x="1365959" y="525961"/>
                </a:lnTo>
                <a:lnTo>
                  <a:pt x="1358354" y="525960"/>
                </a:lnTo>
                <a:lnTo>
                  <a:pt x="1365959" y="528905"/>
                </a:lnTo>
                <a:lnTo>
                  <a:pt x="1358102" y="528904"/>
                </a:lnTo>
                <a:lnTo>
                  <a:pt x="1365959" y="531963"/>
                </a:lnTo>
                <a:lnTo>
                  <a:pt x="1358427" y="531961"/>
                </a:lnTo>
                <a:lnTo>
                  <a:pt x="1365959" y="534910"/>
                </a:lnTo>
                <a:lnTo>
                  <a:pt x="1358480" y="534909"/>
                </a:lnTo>
                <a:lnTo>
                  <a:pt x="1365959" y="537854"/>
                </a:lnTo>
                <a:lnTo>
                  <a:pt x="1358520" y="537853"/>
                </a:lnTo>
                <a:lnTo>
                  <a:pt x="1365959" y="540798"/>
                </a:lnTo>
                <a:lnTo>
                  <a:pt x="1358274" y="540797"/>
                </a:lnTo>
                <a:lnTo>
                  <a:pt x="1365959" y="543856"/>
                </a:lnTo>
                <a:lnTo>
                  <a:pt x="1358592" y="543855"/>
                </a:lnTo>
                <a:lnTo>
                  <a:pt x="1365959" y="546803"/>
                </a:lnTo>
                <a:lnTo>
                  <a:pt x="1358645" y="546802"/>
                </a:lnTo>
                <a:lnTo>
                  <a:pt x="1365959" y="549746"/>
                </a:lnTo>
                <a:lnTo>
                  <a:pt x="1358680" y="549745"/>
                </a:lnTo>
                <a:lnTo>
                  <a:pt x="1365959" y="552690"/>
                </a:lnTo>
                <a:lnTo>
                  <a:pt x="1358720" y="552689"/>
                </a:lnTo>
                <a:lnTo>
                  <a:pt x="1365959" y="555634"/>
                </a:lnTo>
                <a:lnTo>
                  <a:pt x="1358479" y="555632"/>
                </a:lnTo>
                <a:lnTo>
                  <a:pt x="1365959" y="558692"/>
                </a:lnTo>
                <a:lnTo>
                  <a:pt x="1358796" y="558690"/>
                </a:lnTo>
                <a:lnTo>
                  <a:pt x="1365959" y="561635"/>
                </a:lnTo>
                <a:lnTo>
                  <a:pt x="1358825" y="561634"/>
                </a:lnTo>
                <a:lnTo>
                  <a:pt x="1365959" y="564583"/>
                </a:lnTo>
                <a:lnTo>
                  <a:pt x="1358872" y="564582"/>
                </a:lnTo>
                <a:lnTo>
                  <a:pt x="1365959" y="567527"/>
                </a:lnTo>
                <a:lnTo>
                  <a:pt x="1358908" y="567526"/>
                </a:lnTo>
                <a:lnTo>
                  <a:pt x="1365959" y="570471"/>
                </a:lnTo>
                <a:lnTo>
                  <a:pt x="1358673" y="570469"/>
                </a:lnTo>
                <a:lnTo>
                  <a:pt x="1365959" y="573529"/>
                </a:lnTo>
                <a:lnTo>
                  <a:pt x="1358973" y="573527"/>
                </a:lnTo>
                <a:lnTo>
                  <a:pt x="1365959" y="576476"/>
                </a:lnTo>
                <a:lnTo>
                  <a:pt x="1359015" y="576475"/>
                </a:lnTo>
                <a:lnTo>
                  <a:pt x="1365959" y="579420"/>
                </a:lnTo>
                <a:lnTo>
                  <a:pt x="1359054" y="579420"/>
                </a:lnTo>
                <a:lnTo>
                  <a:pt x="1365959" y="582363"/>
                </a:lnTo>
                <a:lnTo>
                  <a:pt x="1358813" y="582363"/>
                </a:lnTo>
                <a:lnTo>
                  <a:pt x="1365959" y="585424"/>
                </a:lnTo>
                <a:lnTo>
                  <a:pt x="1359127" y="585424"/>
                </a:lnTo>
                <a:lnTo>
                  <a:pt x="1365959" y="588367"/>
                </a:lnTo>
                <a:lnTo>
                  <a:pt x="1359157" y="588367"/>
                </a:lnTo>
                <a:lnTo>
                  <a:pt x="1365959" y="591311"/>
                </a:lnTo>
                <a:lnTo>
                  <a:pt x="1359191" y="591311"/>
                </a:lnTo>
                <a:lnTo>
                  <a:pt x="1365959" y="594255"/>
                </a:lnTo>
                <a:lnTo>
                  <a:pt x="1359225" y="594255"/>
                </a:lnTo>
                <a:lnTo>
                  <a:pt x="1365959" y="597198"/>
                </a:lnTo>
                <a:lnTo>
                  <a:pt x="1359000" y="597198"/>
                </a:lnTo>
                <a:lnTo>
                  <a:pt x="1365959" y="600256"/>
                </a:lnTo>
                <a:lnTo>
                  <a:pt x="1359283" y="600256"/>
                </a:lnTo>
                <a:lnTo>
                  <a:pt x="1365959" y="603204"/>
                </a:lnTo>
                <a:lnTo>
                  <a:pt x="1359325" y="603204"/>
                </a:lnTo>
                <a:lnTo>
                  <a:pt x="1365959" y="606148"/>
                </a:lnTo>
                <a:lnTo>
                  <a:pt x="1359357" y="606148"/>
                </a:lnTo>
                <a:lnTo>
                  <a:pt x="1365959" y="609092"/>
                </a:lnTo>
                <a:lnTo>
                  <a:pt x="1359388" y="609092"/>
                </a:lnTo>
                <a:lnTo>
                  <a:pt x="1365959" y="612035"/>
                </a:lnTo>
                <a:lnTo>
                  <a:pt x="1359160" y="612035"/>
                </a:lnTo>
                <a:lnTo>
                  <a:pt x="1365959" y="615097"/>
                </a:lnTo>
                <a:lnTo>
                  <a:pt x="1359452" y="615097"/>
                </a:lnTo>
                <a:lnTo>
                  <a:pt x="1365959" y="618041"/>
                </a:lnTo>
                <a:lnTo>
                  <a:pt x="1359483" y="618041"/>
                </a:lnTo>
                <a:lnTo>
                  <a:pt x="1365959" y="620985"/>
                </a:lnTo>
                <a:lnTo>
                  <a:pt x="1359513" y="620985"/>
                </a:lnTo>
                <a:lnTo>
                  <a:pt x="1365959" y="623929"/>
                </a:lnTo>
                <a:lnTo>
                  <a:pt x="1359297" y="623929"/>
                </a:lnTo>
                <a:lnTo>
                  <a:pt x="1365959" y="626986"/>
                </a:lnTo>
                <a:lnTo>
                  <a:pt x="1359575" y="626986"/>
                </a:lnTo>
                <a:lnTo>
                  <a:pt x="1365959" y="629929"/>
                </a:lnTo>
                <a:lnTo>
                  <a:pt x="1359596" y="629929"/>
                </a:lnTo>
                <a:lnTo>
                  <a:pt x="1365959" y="632877"/>
                </a:lnTo>
                <a:lnTo>
                  <a:pt x="1359635" y="632877"/>
                </a:lnTo>
                <a:lnTo>
                  <a:pt x="1365959" y="635821"/>
                </a:lnTo>
                <a:lnTo>
                  <a:pt x="1359666" y="635821"/>
                </a:lnTo>
                <a:lnTo>
                  <a:pt x="1365959" y="638763"/>
                </a:lnTo>
                <a:lnTo>
                  <a:pt x="1359451" y="638763"/>
                </a:lnTo>
                <a:lnTo>
                  <a:pt x="1365959" y="641821"/>
                </a:lnTo>
                <a:lnTo>
                  <a:pt x="1359714" y="641821"/>
                </a:lnTo>
                <a:lnTo>
                  <a:pt x="1365959" y="644769"/>
                </a:lnTo>
                <a:lnTo>
                  <a:pt x="1359751" y="644769"/>
                </a:lnTo>
                <a:lnTo>
                  <a:pt x="1365959" y="647712"/>
                </a:lnTo>
                <a:lnTo>
                  <a:pt x="1359779" y="647712"/>
                </a:lnTo>
                <a:lnTo>
                  <a:pt x="1365959" y="650656"/>
                </a:lnTo>
                <a:lnTo>
                  <a:pt x="1359807" y="650656"/>
                </a:lnTo>
                <a:lnTo>
                  <a:pt x="1365959" y="653600"/>
                </a:lnTo>
                <a:lnTo>
                  <a:pt x="1359599" y="653600"/>
                </a:lnTo>
                <a:lnTo>
                  <a:pt x="1365959" y="656658"/>
                </a:lnTo>
                <a:lnTo>
                  <a:pt x="709773" y="656658"/>
                </a:lnTo>
                <a:cubicBezTo>
                  <a:pt x="709773" y="656658"/>
                  <a:pt x="194718" y="685128"/>
                  <a:pt x="28365" y="121021"/>
                </a:cubicBezTo>
                <a:lnTo>
                  <a:pt x="111" y="583"/>
                </a:lnTo>
                <a:lnTo>
                  <a:pt x="0" y="228"/>
                </a:lnTo>
                <a:lnTo>
                  <a:pt x="30" y="240"/>
                </a:lnTo>
                <a:lnTo>
                  <a:pt x="0" y="114"/>
                </a:lnTo>
                <a:lnTo>
                  <a:pt x="31" y="125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80808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508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6"/>
          <p:cNvSpPr/>
          <p:nvPr/>
        </p:nvSpPr>
        <p:spPr>
          <a:xfrm>
            <a:off x="10583548" y="738948"/>
            <a:ext cx="184711" cy="828014"/>
          </a:xfrm>
          <a:custGeom>
            <a:avLst/>
            <a:gdLst/>
            <a:ahLst/>
            <a:cxnLst/>
            <a:rect l="l" t="t" r="r" b="b"/>
            <a:pathLst>
              <a:path w="343649" h="1374297" extrusionOk="0">
                <a:moveTo>
                  <a:pt x="0" y="0"/>
                </a:moveTo>
                <a:cubicBezTo>
                  <a:pt x="0" y="0"/>
                  <a:pt x="259195" y="201094"/>
                  <a:pt x="322283" y="546097"/>
                </a:cubicBezTo>
                <a:cubicBezTo>
                  <a:pt x="358401" y="699988"/>
                  <a:pt x="337800" y="1374297"/>
                  <a:pt x="337800" y="1374297"/>
                </a:cubicBezTo>
                <a:lnTo>
                  <a:pt x="337055" y="1371265"/>
                </a:lnTo>
                <a:lnTo>
                  <a:pt x="336970" y="1374297"/>
                </a:lnTo>
                <a:lnTo>
                  <a:pt x="336221" y="1371242"/>
                </a:lnTo>
                <a:lnTo>
                  <a:pt x="336136" y="1374297"/>
                </a:lnTo>
                <a:lnTo>
                  <a:pt x="335308" y="1370909"/>
                </a:lnTo>
                <a:lnTo>
                  <a:pt x="335213" y="1374297"/>
                </a:lnTo>
                <a:lnTo>
                  <a:pt x="334469" y="1371244"/>
                </a:lnTo>
                <a:lnTo>
                  <a:pt x="334383" y="1374297"/>
                </a:lnTo>
                <a:lnTo>
                  <a:pt x="333639" y="1371237"/>
                </a:lnTo>
                <a:lnTo>
                  <a:pt x="333553" y="1374297"/>
                </a:lnTo>
                <a:lnTo>
                  <a:pt x="332805" y="1371214"/>
                </a:lnTo>
                <a:lnTo>
                  <a:pt x="332719" y="1374297"/>
                </a:lnTo>
                <a:lnTo>
                  <a:pt x="331891" y="1370878"/>
                </a:lnTo>
                <a:lnTo>
                  <a:pt x="331796" y="1374297"/>
                </a:lnTo>
                <a:lnTo>
                  <a:pt x="331052" y="1371216"/>
                </a:lnTo>
                <a:lnTo>
                  <a:pt x="330966" y="1374297"/>
                </a:lnTo>
                <a:lnTo>
                  <a:pt x="330220" y="1371198"/>
                </a:lnTo>
                <a:lnTo>
                  <a:pt x="330133" y="1374297"/>
                </a:lnTo>
                <a:lnTo>
                  <a:pt x="329389" y="1371199"/>
                </a:lnTo>
                <a:lnTo>
                  <a:pt x="329303" y="1374297"/>
                </a:lnTo>
                <a:lnTo>
                  <a:pt x="328559" y="1371194"/>
                </a:lnTo>
                <a:lnTo>
                  <a:pt x="328473" y="1374297"/>
                </a:lnTo>
                <a:lnTo>
                  <a:pt x="327643" y="1370827"/>
                </a:lnTo>
                <a:lnTo>
                  <a:pt x="327546" y="1374297"/>
                </a:lnTo>
                <a:lnTo>
                  <a:pt x="326803" y="1371180"/>
                </a:lnTo>
                <a:lnTo>
                  <a:pt x="326716" y="1374297"/>
                </a:lnTo>
                <a:lnTo>
                  <a:pt x="325974" y="1371173"/>
                </a:lnTo>
                <a:lnTo>
                  <a:pt x="325886" y="1374297"/>
                </a:lnTo>
                <a:lnTo>
                  <a:pt x="325140" y="1371149"/>
                </a:lnTo>
                <a:lnTo>
                  <a:pt x="325052" y="1374297"/>
                </a:lnTo>
                <a:lnTo>
                  <a:pt x="324310" y="1371159"/>
                </a:lnTo>
                <a:lnTo>
                  <a:pt x="324222" y="1374297"/>
                </a:lnTo>
                <a:lnTo>
                  <a:pt x="323397" y="1370799"/>
                </a:lnTo>
                <a:lnTo>
                  <a:pt x="323299" y="1374297"/>
                </a:lnTo>
                <a:lnTo>
                  <a:pt x="322557" y="1371144"/>
                </a:lnTo>
                <a:lnTo>
                  <a:pt x="322469" y="1374297"/>
                </a:lnTo>
                <a:lnTo>
                  <a:pt x="321724" y="1371120"/>
                </a:lnTo>
                <a:lnTo>
                  <a:pt x="321635" y="1374297"/>
                </a:lnTo>
                <a:lnTo>
                  <a:pt x="320894" y="1371129"/>
                </a:lnTo>
                <a:lnTo>
                  <a:pt x="320805" y="1374297"/>
                </a:lnTo>
                <a:lnTo>
                  <a:pt x="319981" y="1370766"/>
                </a:lnTo>
                <a:lnTo>
                  <a:pt x="319882" y="1374297"/>
                </a:lnTo>
                <a:lnTo>
                  <a:pt x="319139" y="1371102"/>
                </a:lnTo>
                <a:lnTo>
                  <a:pt x="319049" y="1374297"/>
                </a:lnTo>
                <a:lnTo>
                  <a:pt x="318308" y="1371103"/>
                </a:lnTo>
                <a:lnTo>
                  <a:pt x="318219" y="1374297"/>
                </a:lnTo>
                <a:lnTo>
                  <a:pt x="317478" y="1371097"/>
                </a:lnTo>
                <a:lnTo>
                  <a:pt x="317388" y="1374297"/>
                </a:lnTo>
                <a:lnTo>
                  <a:pt x="316645" y="1371080"/>
                </a:lnTo>
                <a:lnTo>
                  <a:pt x="316555" y="1374297"/>
                </a:lnTo>
                <a:lnTo>
                  <a:pt x="315732" y="1370724"/>
                </a:lnTo>
                <a:lnTo>
                  <a:pt x="315632" y="1374297"/>
                </a:lnTo>
                <a:lnTo>
                  <a:pt x="314891" y="1371072"/>
                </a:lnTo>
                <a:lnTo>
                  <a:pt x="314802" y="1374297"/>
                </a:lnTo>
                <a:lnTo>
                  <a:pt x="314059" y="1371054"/>
                </a:lnTo>
                <a:lnTo>
                  <a:pt x="313968" y="1374297"/>
                </a:lnTo>
                <a:lnTo>
                  <a:pt x="313229" y="1371060"/>
                </a:lnTo>
                <a:lnTo>
                  <a:pt x="313138" y="1374297"/>
                </a:lnTo>
                <a:lnTo>
                  <a:pt x="312316" y="1370689"/>
                </a:lnTo>
                <a:lnTo>
                  <a:pt x="312215" y="1374297"/>
                </a:lnTo>
                <a:lnTo>
                  <a:pt x="311472" y="1371027"/>
                </a:lnTo>
                <a:lnTo>
                  <a:pt x="311381" y="1374297"/>
                </a:lnTo>
                <a:lnTo>
                  <a:pt x="310642" y="1371036"/>
                </a:lnTo>
                <a:lnTo>
                  <a:pt x="310551" y="1374297"/>
                </a:lnTo>
                <a:lnTo>
                  <a:pt x="309813" y="1371028"/>
                </a:lnTo>
                <a:lnTo>
                  <a:pt x="309721" y="1374297"/>
                </a:lnTo>
                <a:lnTo>
                  <a:pt x="308980" y="1371009"/>
                </a:lnTo>
                <a:lnTo>
                  <a:pt x="308888" y="1374297"/>
                </a:lnTo>
                <a:lnTo>
                  <a:pt x="308066" y="1370639"/>
                </a:lnTo>
                <a:lnTo>
                  <a:pt x="307964" y="1374297"/>
                </a:lnTo>
                <a:lnTo>
                  <a:pt x="307226" y="1371004"/>
                </a:lnTo>
                <a:lnTo>
                  <a:pt x="307134" y="1374297"/>
                </a:lnTo>
                <a:lnTo>
                  <a:pt x="306394" y="1370984"/>
                </a:lnTo>
                <a:lnTo>
                  <a:pt x="306301" y="1374297"/>
                </a:lnTo>
                <a:lnTo>
                  <a:pt x="305564" y="1370988"/>
                </a:lnTo>
                <a:lnTo>
                  <a:pt x="305471" y="1374297"/>
                </a:lnTo>
                <a:lnTo>
                  <a:pt x="304650" y="1370605"/>
                </a:lnTo>
                <a:lnTo>
                  <a:pt x="304548" y="1374297"/>
                </a:lnTo>
                <a:lnTo>
                  <a:pt x="303810" y="1370969"/>
                </a:lnTo>
                <a:lnTo>
                  <a:pt x="303717" y="1374297"/>
                </a:lnTo>
                <a:lnTo>
                  <a:pt x="302978" y="1370951"/>
                </a:lnTo>
                <a:lnTo>
                  <a:pt x="302884" y="1374297"/>
                </a:lnTo>
                <a:lnTo>
                  <a:pt x="302148" y="1370955"/>
                </a:lnTo>
                <a:lnTo>
                  <a:pt x="302054" y="1374297"/>
                </a:lnTo>
                <a:lnTo>
                  <a:pt x="301317" y="1370943"/>
                </a:lnTo>
                <a:lnTo>
                  <a:pt x="301223" y="1374297"/>
                </a:lnTo>
                <a:lnTo>
                  <a:pt x="300402" y="1370550"/>
                </a:lnTo>
                <a:lnTo>
                  <a:pt x="300297" y="1374297"/>
                </a:lnTo>
                <a:lnTo>
                  <a:pt x="299561" y="1370929"/>
                </a:lnTo>
                <a:lnTo>
                  <a:pt x="299467" y="1374297"/>
                </a:lnTo>
                <a:lnTo>
                  <a:pt x="298732" y="1370921"/>
                </a:lnTo>
                <a:lnTo>
                  <a:pt x="298637" y="1374297"/>
                </a:lnTo>
                <a:lnTo>
                  <a:pt x="297898" y="1370897"/>
                </a:lnTo>
                <a:lnTo>
                  <a:pt x="297803" y="1374297"/>
                </a:lnTo>
                <a:lnTo>
                  <a:pt x="296986" y="1370524"/>
                </a:lnTo>
                <a:lnTo>
                  <a:pt x="296880" y="1374297"/>
                </a:lnTo>
                <a:lnTo>
                  <a:pt x="296145" y="1370895"/>
                </a:lnTo>
                <a:lnTo>
                  <a:pt x="296050" y="1374297"/>
                </a:lnTo>
                <a:lnTo>
                  <a:pt x="295313" y="1370874"/>
                </a:lnTo>
                <a:lnTo>
                  <a:pt x="295217" y="1374297"/>
                </a:lnTo>
                <a:lnTo>
                  <a:pt x="294482" y="1370874"/>
                </a:lnTo>
                <a:lnTo>
                  <a:pt x="294386" y="1374297"/>
                </a:lnTo>
                <a:lnTo>
                  <a:pt x="293652" y="1370870"/>
                </a:lnTo>
                <a:lnTo>
                  <a:pt x="293556" y="1374297"/>
                </a:lnTo>
                <a:lnTo>
                  <a:pt x="292740" y="1370476"/>
                </a:lnTo>
                <a:lnTo>
                  <a:pt x="292633" y="1374297"/>
                </a:lnTo>
                <a:lnTo>
                  <a:pt x="291896" y="1370835"/>
                </a:lnTo>
                <a:lnTo>
                  <a:pt x="291799" y="1374297"/>
                </a:lnTo>
                <a:lnTo>
                  <a:pt x="291066" y="1370843"/>
                </a:lnTo>
                <a:lnTo>
                  <a:pt x="290969" y="1374297"/>
                </a:lnTo>
                <a:lnTo>
                  <a:pt x="290233" y="1370822"/>
                </a:lnTo>
                <a:lnTo>
                  <a:pt x="290136" y="1374297"/>
                </a:lnTo>
                <a:lnTo>
                  <a:pt x="289321" y="1370436"/>
                </a:lnTo>
                <a:lnTo>
                  <a:pt x="289213" y="1374297"/>
                </a:lnTo>
                <a:lnTo>
                  <a:pt x="288481" y="1370815"/>
                </a:lnTo>
                <a:lnTo>
                  <a:pt x="288383" y="1374297"/>
                </a:lnTo>
                <a:lnTo>
                  <a:pt x="287650" y="1370802"/>
                </a:lnTo>
                <a:lnTo>
                  <a:pt x="287552" y="1374297"/>
                </a:lnTo>
                <a:lnTo>
                  <a:pt x="286817" y="1370785"/>
                </a:lnTo>
                <a:lnTo>
                  <a:pt x="286719" y="1374297"/>
                </a:lnTo>
                <a:lnTo>
                  <a:pt x="285987" y="1370789"/>
                </a:lnTo>
                <a:lnTo>
                  <a:pt x="285889" y="1374297"/>
                </a:lnTo>
                <a:lnTo>
                  <a:pt x="285076" y="1370386"/>
                </a:lnTo>
                <a:lnTo>
                  <a:pt x="284966" y="1374297"/>
                </a:lnTo>
                <a:lnTo>
                  <a:pt x="284231" y="1370753"/>
                </a:lnTo>
                <a:lnTo>
                  <a:pt x="284132" y="1374297"/>
                </a:lnTo>
                <a:lnTo>
                  <a:pt x="283401" y="1370761"/>
                </a:lnTo>
                <a:lnTo>
                  <a:pt x="283302" y="1374297"/>
                </a:lnTo>
                <a:lnTo>
                  <a:pt x="282571" y="1370752"/>
                </a:lnTo>
                <a:lnTo>
                  <a:pt x="282472" y="1374297"/>
                </a:lnTo>
                <a:lnTo>
                  <a:pt x="281657" y="1370331"/>
                </a:lnTo>
                <a:lnTo>
                  <a:pt x="281546" y="1374297"/>
                </a:lnTo>
                <a:lnTo>
                  <a:pt x="280815" y="1370728"/>
                </a:lnTo>
                <a:lnTo>
                  <a:pt x="280715" y="1374297"/>
                </a:lnTo>
                <a:lnTo>
                  <a:pt x="279985" y="1370723"/>
                </a:lnTo>
                <a:lnTo>
                  <a:pt x="279885" y="1374297"/>
                </a:lnTo>
                <a:lnTo>
                  <a:pt x="279153" y="1370701"/>
                </a:lnTo>
                <a:lnTo>
                  <a:pt x="279052" y="1374297"/>
                </a:lnTo>
                <a:lnTo>
                  <a:pt x="278322" y="1370700"/>
                </a:lnTo>
                <a:lnTo>
                  <a:pt x="278221" y="1374297"/>
                </a:lnTo>
                <a:lnTo>
                  <a:pt x="277410" y="1370291"/>
                </a:lnTo>
                <a:lnTo>
                  <a:pt x="277298" y="1374297"/>
                </a:lnTo>
                <a:lnTo>
                  <a:pt x="276569" y="1370684"/>
                </a:lnTo>
                <a:lnTo>
                  <a:pt x="276468" y="1374297"/>
                </a:lnTo>
                <a:lnTo>
                  <a:pt x="275737" y="1370661"/>
                </a:lnTo>
                <a:lnTo>
                  <a:pt x="275635" y="1374297"/>
                </a:lnTo>
                <a:lnTo>
                  <a:pt x="274906" y="1370661"/>
                </a:lnTo>
                <a:lnTo>
                  <a:pt x="274804" y="1374297"/>
                </a:lnTo>
                <a:lnTo>
                  <a:pt x="273994" y="1370247"/>
                </a:lnTo>
                <a:lnTo>
                  <a:pt x="273881" y="1374297"/>
                </a:lnTo>
                <a:lnTo>
                  <a:pt x="273151" y="1370631"/>
                </a:lnTo>
                <a:lnTo>
                  <a:pt x="273048" y="1374297"/>
                </a:lnTo>
                <a:lnTo>
                  <a:pt x="272321" y="1370635"/>
                </a:lnTo>
                <a:lnTo>
                  <a:pt x="272218" y="1374297"/>
                </a:lnTo>
                <a:lnTo>
                  <a:pt x="271490" y="1370621"/>
                </a:lnTo>
                <a:lnTo>
                  <a:pt x="271387" y="1374297"/>
                </a:lnTo>
                <a:lnTo>
                  <a:pt x="270658" y="1370602"/>
                </a:lnTo>
                <a:lnTo>
                  <a:pt x="270554" y="1374297"/>
                </a:lnTo>
                <a:lnTo>
                  <a:pt x="269746" y="1370192"/>
                </a:lnTo>
                <a:lnTo>
                  <a:pt x="269631" y="1374297"/>
                </a:lnTo>
                <a:lnTo>
                  <a:pt x="268905" y="1370594"/>
                </a:lnTo>
                <a:lnTo>
                  <a:pt x="268801" y="1374297"/>
                </a:lnTo>
                <a:lnTo>
                  <a:pt x="268072" y="1370571"/>
                </a:lnTo>
                <a:lnTo>
                  <a:pt x="267968" y="1374297"/>
                </a:lnTo>
                <a:lnTo>
                  <a:pt x="267241" y="1370570"/>
                </a:lnTo>
                <a:lnTo>
                  <a:pt x="267137" y="1374297"/>
                </a:lnTo>
                <a:lnTo>
                  <a:pt x="266330" y="1370146"/>
                </a:lnTo>
                <a:lnTo>
                  <a:pt x="266214" y="1374297"/>
                </a:lnTo>
                <a:lnTo>
                  <a:pt x="265486" y="1370539"/>
                </a:lnTo>
                <a:lnTo>
                  <a:pt x="265381" y="1374297"/>
                </a:lnTo>
                <a:lnTo>
                  <a:pt x="264655" y="1370538"/>
                </a:lnTo>
                <a:lnTo>
                  <a:pt x="264550" y="1374297"/>
                </a:lnTo>
                <a:lnTo>
                  <a:pt x="263825" y="1370532"/>
                </a:lnTo>
                <a:lnTo>
                  <a:pt x="263720" y="1374297"/>
                </a:lnTo>
                <a:lnTo>
                  <a:pt x="262993" y="1370508"/>
                </a:lnTo>
                <a:lnTo>
                  <a:pt x="262887" y="1374297"/>
                </a:lnTo>
                <a:lnTo>
                  <a:pt x="262082" y="1370087"/>
                </a:lnTo>
                <a:lnTo>
                  <a:pt x="261964" y="1374297"/>
                </a:lnTo>
                <a:lnTo>
                  <a:pt x="261240" y="1370495"/>
                </a:lnTo>
                <a:lnTo>
                  <a:pt x="261133" y="1374297"/>
                </a:lnTo>
                <a:lnTo>
                  <a:pt x="260407" y="1370475"/>
                </a:lnTo>
                <a:lnTo>
                  <a:pt x="260300" y="1374297"/>
                </a:lnTo>
                <a:lnTo>
                  <a:pt x="259577" y="1370479"/>
                </a:lnTo>
                <a:lnTo>
                  <a:pt x="259470" y="1374297"/>
                </a:lnTo>
                <a:lnTo>
                  <a:pt x="258666" y="1370039"/>
                </a:lnTo>
                <a:lnTo>
                  <a:pt x="258547" y="1374297"/>
                </a:lnTo>
                <a:lnTo>
                  <a:pt x="257822" y="1370442"/>
                </a:lnTo>
                <a:lnTo>
                  <a:pt x="257714" y="1374297"/>
                </a:lnTo>
                <a:lnTo>
                  <a:pt x="256991" y="1370441"/>
                </a:lnTo>
                <a:lnTo>
                  <a:pt x="256883" y="1374297"/>
                </a:lnTo>
                <a:lnTo>
                  <a:pt x="256161" y="1370434"/>
                </a:lnTo>
                <a:lnTo>
                  <a:pt x="256053" y="1374297"/>
                </a:lnTo>
                <a:lnTo>
                  <a:pt x="255332" y="1370423"/>
                </a:lnTo>
                <a:lnTo>
                  <a:pt x="255223" y="1374297"/>
                </a:lnTo>
                <a:lnTo>
                  <a:pt x="254418" y="1369963"/>
                </a:lnTo>
                <a:lnTo>
                  <a:pt x="254297" y="1374297"/>
                </a:lnTo>
                <a:lnTo>
                  <a:pt x="253575" y="1370396"/>
                </a:lnTo>
                <a:lnTo>
                  <a:pt x="253466" y="1374297"/>
                </a:lnTo>
                <a:lnTo>
                  <a:pt x="252745" y="1370389"/>
                </a:lnTo>
                <a:lnTo>
                  <a:pt x="252636" y="1374297"/>
                </a:lnTo>
                <a:lnTo>
                  <a:pt x="251913" y="1370364"/>
                </a:lnTo>
                <a:lnTo>
                  <a:pt x="251803" y="1374297"/>
                </a:lnTo>
                <a:lnTo>
                  <a:pt x="251082" y="1370362"/>
                </a:lnTo>
                <a:lnTo>
                  <a:pt x="250972" y="1374297"/>
                </a:lnTo>
                <a:lnTo>
                  <a:pt x="250172" y="1369914"/>
                </a:lnTo>
                <a:lnTo>
                  <a:pt x="250049" y="1374297"/>
                </a:lnTo>
                <a:lnTo>
                  <a:pt x="249327" y="1370329"/>
                </a:lnTo>
                <a:lnTo>
                  <a:pt x="249216" y="1374297"/>
                </a:lnTo>
                <a:lnTo>
                  <a:pt x="248497" y="1370331"/>
                </a:lnTo>
                <a:lnTo>
                  <a:pt x="248386" y="1374297"/>
                </a:lnTo>
                <a:lnTo>
                  <a:pt x="247667" y="1370315"/>
                </a:lnTo>
                <a:lnTo>
                  <a:pt x="247555" y="1374297"/>
                </a:lnTo>
                <a:lnTo>
                  <a:pt x="246756" y="1369861"/>
                </a:lnTo>
                <a:lnTo>
                  <a:pt x="246632" y="1374297"/>
                </a:lnTo>
                <a:lnTo>
                  <a:pt x="245912" y="1370281"/>
                </a:lnTo>
                <a:lnTo>
                  <a:pt x="245799" y="1374297"/>
                </a:lnTo>
                <a:lnTo>
                  <a:pt x="245081" y="1370284"/>
                </a:lnTo>
                <a:lnTo>
                  <a:pt x="244969" y="1374297"/>
                </a:lnTo>
                <a:lnTo>
                  <a:pt x="244248" y="1370253"/>
                </a:lnTo>
                <a:lnTo>
                  <a:pt x="244135" y="1374297"/>
                </a:lnTo>
                <a:lnTo>
                  <a:pt x="243418" y="1370260"/>
                </a:lnTo>
                <a:lnTo>
                  <a:pt x="243305" y="1374297"/>
                </a:lnTo>
                <a:lnTo>
                  <a:pt x="242508" y="1369794"/>
                </a:lnTo>
                <a:lnTo>
                  <a:pt x="242382" y="1374297"/>
                </a:lnTo>
                <a:lnTo>
                  <a:pt x="241663" y="1370220"/>
                </a:lnTo>
                <a:lnTo>
                  <a:pt x="241549" y="1374297"/>
                </a:lnTo>
                <a:lnTo>
                  <a:pt x="240832" y="1370218"/>
                </a:lnTo>
                <a:lnTo>
                  <a:pt x="240718" y="1374297"/>
                </a:lnTo>
                <a:lnTo>
                  <a:pt x="240002" y="1370211"/>
                </a:lnTo>
                <a:lnTo>
                  <a:pt x="239888" y="1374297"/>
                </a:lnTo>
                <a:lnTo>
                  <a:pt x="239093" y="1369739"/>
                </a:lnTo>
                <a:lnTo>
                  <a:pt x="238965" y="1374297"/>
                </a:lnTo>
                <a:lnTo>
                  <a:pt x="238248" y="1370170"/>
                </a:lnTo>
                <a:lnTo>
                  <a:pt x="238132" y="1374297"/>
                </a:lnTo>
                <a:lnTo>
                  <a:pt x="237417" y="1370167"/>
                </a:lnTo>
                <a:lnTo>
                  <a:pt x="237301" y="1374297"/>
                </a:lnTo>
                <a:lnTo>
                  <a:pt x="236587" y="1370160"/>
                </a:lnTo>
                <a:lnTo>
                  <a:pt x="236471" y="1374297"/>
                </a:lnTo>
                <a:lnTo>
                  <a:pt x="235755" y="1370133"/>
                </a:lnTo>
                <a:lnTo>
                  <a:pt x="235638" y="1374297"/>
                </a:lnTo>
                <a:lnTo>
                  <a:pt x="234845" y="1369669"/>
                </a:lnTo>
                <a:lnTo>
                  <a:pt x="234715" y="1374297"/>
                </a:lnTo>
                <a:lnTo>
                  <a:pt x="234001" y="1370116"/>
                </a:lnTo>
                <a:lnTo>
                  <a:pt x="233884" y="1374297"/>
                </a:lnTo>
                <a:lnTo>
                  <a:pt x="233169" y="1370093"/>
                </a:lnTo>
                <a:lnTo>
                  <a:pt x="233051" y="1374297"/>
                </a:lnTo>
                <a:lnTo>
                  <a:pt x="232339" y="1370095"/>
                </a:lnTo>
                <a:lnTo>
                  <a:pt x="232221" y="1374297"/>
                </a:lnTo>
                <a:lnTo>
                  <a:pt x="231429" y="1369610"/>
                </a:lnTo>
                <a:lnTo>
                  <a:pt x="231298" y="1374297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80808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508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6"/>
          <p:cNvSpPr/>
          <p:nvPr/>
        </p:nvSpPr>
        <p:spPr>
          <a:xfrm>
            <a:off x="10756435" y="1865199"/>
            <a:ext cx="976196" cy="300028"/>
          </a:xfrm>
          <a:custGeom>
            <a:avLst/>
            <a:gdLst/>
            <a:ahLst/>
            <a:cxnLst/>
            <a:rect l="l" t="t" r="r" b="b"/>
            <a:pathLst>
              <a:path w="2338195" h="535765" extrusionOk="0">
                <a:moveTo>
                  <a:pt x="0" y="0"/>
                </a:moveTo>
                <a:lnTo>
                  <a:pt x="1134140" y="0"/>
                </a:lnTo>
                <a:lnTo>
                  <a:pt x="1134140" y="195"/>
                </a:lnTo>
                <a:lnTo>
                  <a:pt x="1689750" y="195"/>
                </a:lnTo>
                <a:cubicBezTo>
                  <a:pt x="1689750" y="195"/>
                  <a:pt x="1698115" y="-218"/>
                  <a:pt x="1712975" y="157"/>
                </a:cubicBezTo>
                <a:cubicBezTo>
                  <a:pt x="1751983" y="1142"/>
                  <a:pt x="1835744" y="7555"/>
                  <a:pt x="1930426" y="41115"/>
                </a:cubicBezTo>
                <a:lnTo>
                  <a:pt x="1966671" y="57325"/>
                </a:lnTo>
                <a:lnTo>
                  <a:pt x="1971192" y="58839"/>
                </a:lnTo>
                <a:lnTo>
                  <a:pt x="1983996" y="65073"/>
                </a:lnTo>
                <a:lnTo>
                  <a:pt x="2027494" y="84527"/>
                </a:lnTo>
                <a:lnTo>
                  <a:pt x="2055330" y="103597"/>
                </a:lnTo>
                <a:lnTo>
                  <a:pt x="2082890" y="120714"/>
                </a:lnTo>
                <a:lnTo>
                  <a:pt x="2099456" y="133826"/>
                </a:lnTo>
                <a:lnTo>
                  <a:pt x="2124324" y="150862"/>
                </a:lnTo>
                <a:cubicBezTo>
                  <a:pt x="2155725" y="177331"/>
                  <a:pt x="2185833" y="208424"/>
                  <a:pt x="2213396" y="244947"/>
                </a:cubicBezTo>
                <a:lnTo>
                  <a:pt x="2233743" y="275488"/>
                </a:lnTo>
                <a:lnTo>
                  <a:pt x="2235991" y="278459"/>
                </a:lnTo>
                <a:lnTo>
                  <a:pt x="2237507" y="281138"/>
                </a:lnTo>
                <a:lnTo>
                  <a:pt x="2252674" y="303904"/>
                </a:lnTo>
                <a:lnTo>
                  <a:pt x="2273444" y="344642"/>
                </a:lnTo>
                <a:lnTo>
                  <a:pt x="2277579" y="351948"/>
                </a:lnTo>
                <a:lnTo>
                  <a:pt x="2279146" y="355824"/>
                </a:lnTo>
                <a:lnTo>
                  <a:pt x="2287193" y="371607"/>
                </a:lnTo>
                <a:lnTo>
                  <a:pt x="2307865" y="426878"/>
                </a:lnTo>
                <a:lnTo>
                  <a:pt x="2312113" y="437386"/>
                </a:lnTo>
                <a:lnTo>
                  <a:pt x="2312887" y="440304"/>
                </a:lnTo>
                <a:lnTo>
                  <a:pt x="2316013" y="448661"/>
                </a:lnTo>
                <a:cubicBezTo>
                  <a:pt x="2324566" y="475971"/>
                  <a:pt x="2332012" y="504941"/>
                  <a:pt x="2338195" y="535669"/>
                </a:cubicBezTo>
                <a:lnTo>
                  <a:pt x="2338195" y="535670"/>
                </a:lnTo>
                <a:lnTo>
                  <a:pt x="2338195" y="535672"/>
                </a:lnTo>
                <a:lnTo>
                  <a:pt x="2338167" y="535663"/>
                </a:lnTo>
                <a:lnTo>
                  <a:pt x="2338192" y="535749"/>
                </a:lnTo>
                <a:lnTo>
                  <a:pt x="2338195" y="535762"/>
                </a:lnTo>
                <a:lnTo>
                  <a:pt x="2338194" y="535762"/>
                </a:lnTo>
                <a:lnTo>
                  <a:pt x="2338195" y="535764"/>
                </a:lnTo>
                <a:lnTo>
                  <a:pt x="2338195" y="535765"/>
                </a:lnTo>
                <a:lnTo>
                  <a:pt x="2337155" y="535426"/>
                </a:lnTo>
                <a:lnTo>
                  <a:pt x="2318105" y="529280"/>
                </a:lnTo>
                <a:lnTo>
                  <a:pt x="2233901" y="502487"/>
                </a:lnTo>
                <a:lnTo>
                  <a:pt x="2225983" y="486958"/>
                </a:lnTo>
                <a:lnTo>
                  <a:pt x="2224416" y="483082"/>
                </a:lnTo>
                <a:lnTo>
                  <a:pt x="2220281" y="475776"/>
                </a:lnTo>
                <a:lnTo>
                  <a:pt x="2199511" y="435038"/>
                </a:lnTo>
                <a:lnTo>
                  <a:pt x="2184344" y="412272"/>
                </a:lnTo>
                <a:lnTo>
                  <a:pt x="2182828" y="409593"/>
                </a:lnTo>
                <a:lnTo>
                  <a:pt x="2180580" y="406622"/>
                </a:lnTo>
                <a:lnTo>
                  <a:pt x="2160233" y="376081"/>
                </a:lnTo>
                <a:cubicBezTo>
                  <a:pt x="2132670" y="339558"/>
                  <a:pt x="2102562" y="308465"/>
                  <a:pt x="2071161" y="281996"/>
                </a:cubicBezTo>
                <a:lnTo>
                  <a:pt x="2046293" y="264960"/>
                </a:lnTo>
                <a:lnTo>
                  <a:pt x="2029727" y="251848"/>
                </a:lnTo>
                <a:lnTo>
                  <a:pt x="2002167" y="234731"/>
                </a:lnTo>
                <a:lnTo>
                  <a:pt x="1974331" y="215661"/>
                </a:lnTo>
                <a:lnTo>
                  <a:pt x="1930833" y="196207"/>
                </a:lnTo>
                <a:lnTo>
                  <a:pt x="1918029" y="189973"/>
                </a:lnTo>
                <a:lnTo>
                  <a:pt x="1913508" y="188459"/>
                </a:lnTo>
                <a:lnTo>
                  <a:pt x="1877263" y="172249"/>
                </a:lnTo>
                <a:cubicBezTo>
                  <a:pt x="1782581" y="138689"/>
                  <a:pt x="1698820" y="132276"/>
                  <a:pt x="1659812" y="131291"/>
                </a:cubicBezTo>
                <a:cubicBezTo>
                  <a:pt x="1644952" y="130916"/>
                  <a:pt x="1636587" y="131329"/>
                  <a:pt x="1636587" y="131329"/>
                </a:cubicBezTo>
                <a:lnTo>
                  <a:pt x="1101936" y="131329"/>
                </a:lnTo>
                <a:lnTo>
                  <a:pt x="1099774" y="130622"/>
                </a:lnTo>
                <a:lnTo>
                  <a:pt x="1105402" y="130622"/>
                </a:lnTo>
                <a:lnTo>
                  <a:pt x="1099774" y="128773"/>
                </a:lnTo>
                <a:lnTo>
                  <a:pt x="1105358" y="128773"/>
                </a:lnTo>
                <a:lnTo>
                  <a:pt x="1101777" y="127591"/>
                </a:lnTo>
                <a:lnTo>
                  <a:pt x="0" y="1275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>
            <a:outerShdw blurRad="63500" dist="508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10374675" y="1574050"/>
            <a:ext cx="636300" cy="71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80808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508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6"/>
          <p:cNvSpPr/>
          <p:nvPr/>
        </p:nvSpPr>
        <p:spPr>
          <a:xfrm>
            <a:off x="10372686" y="1868325"/>
            <a:ext cx="415500" cy="735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dist="508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7" name="Google Shape;167;p6"/>
          <p:cNvGrpSpPr/>
          <p:nvPr/>
        </p:nvGrpSpPr>
        <p:grpSpPr>
          <a:xfrm>
            <a:off x="10626235" y="1560035"/>
            <a:ext cx="1478256" cy="1478256"/>
            <a:chOff x="-1891635" y="3074688"/>
            <a:chExt cx="850550" cy="850550"/>
          </a:xfrm>
        </p:grpSpPr>
        <p:sp>
          <p:nvSpPr>
            <p:cNvPr id="168" name="Google Shape;168;p6"/>
            <p:cNvSpPr/>
            <p:nvPr/>
          </p:nvSpPr>
          <p:spPr>
            <a:xfrm>
              <a:off x="-1891635" y="3074688"/>
              <a:ext cx="850550" cy="850550"/>
            </a:xfrm>
            <a:custGeom>
              <a:avLst/>
              <a:gdLst/>
              <a:ahLst/>
              <a:cxnLst/>
              <a:rect l="l" t="t" r="r" b="b"/>
              <a:pathLst>
                <a:path w="850550" h="850550" extrusionOk="0">
                  <a:moveTo>
                    <a:pt x="425289" y="44758"/>
                  </a:moveTo>
                  <a:lnTo>
                    <a:pt x="425289" y="32"/>
                  </a:lnTo>
                  <a:cubicBezTo>
                    <a:pt x="593489" y="-2144"/>
                    <a:pt x="755814" y="106421"/>
                    <a:pt x="818192" y="262515"/>
                  </a:cubicBezTo>
                  <a:cubicBezTo>
                    <a:pt x="884566" y="417207"/>
                    <a:pt x="846400" y="608575"/>
                    <a:pt x="725997" y="725996"/>
                  </a:cubicBezTo>
                  <a:cubicBezTo>
                    <a:pt x="608576" y="846399"/>
                    <a:pt x="417208" y="884565"/>
                    <a:pt x="262486" y="818192"/>
                  </a:cubicBezTo>
                  <a:cubicBezTo>
                    <a:pt x="106421" y="755814"/>
                    <a:pt x="-2173" y="593488"/>
                    <a:pt x="33" y="425288"/>
                  </a:cubicBezTo>
                  <a:lnTo>
                    <a:pt x="44759" y="425288"/>
                  </a:lnTo>
                  <a:cubicBezTo>
                    <a:pt x="42761" y="575806"/>
                    <a:pt x="139966" y="721017"/>
                    <a:pt x="279631" y="776865"/>
                  </a:cubicBezTo>
                  <a:cubicBezTo>
                    <a:pt x="418013" y="836201"/>
                    <a:pt x="589314" y="802150"/>
                    <a:pt x="694361" y="694360"/>
                  </a:cubicBezTo>
                  <a:cubicBezTo>
                    <a:pt x="802151" y="589313"/>
                    <a:pt x="836202" y="418013"/>
                    <a:pt x="776866" y="279630"/>
                  </a:cubicBezTo>
                  <a:cubicBezTo>
                    <a:pt x="721047" y="139995"/>
                    <a:pt x="575807" y="42790"/>
                    <a:pt x="425289" y="447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-1846906" y="3119416"/>
              <a:ext cx="761069" cy="761089"/>
            </a:xfrm>
            <a:custGeom>
              <a:avLst/>
              <a:gdLst/>
              <a:ahLst/>
              <a:cxnLst/>
              <a:rect l="l" t="t" r="r" b="b"/>
              <a:pathLst>
                <a:path w="761069" h="761089" extrusionOk="0">
                  <a:moveTo>
                    <a:pt x="380560" y="44756"/>
                  </a:moveTo>
                  <a:lnTo>
                    <a:pt x="380560" y="30"/>
                  </a:lnTo>
                  <a:cubicBezTo>
                    <a:pt x="531078" y="-1968"/>
                    <a:pt x="676289" y="95237"/>
                    <a:pt x="732137" y="234902"/>
                  </a:cubicBezTo>
                  <a:cubicBezTo>
                    <a:pt x="791473" y="373285"/>
                    <a:pt x="757392" y="544585"/>
                    <a:pt x="649632" y="649632"/>
                  </a:cubicBezTo>
                  <a:cubicBezTo>
                    <a:pt x="544585" y="757422"/>
                    <a:pt x="373284" y="791503"/>
                    <a:pt x="234902" y="732137"/>
                  </a:cubicBezTo>
                  <a:cubicBezTo>
                    <a:pt x="95237" y="676289"/>
                    <a:pt x="-1967" y="531048"/>
                    <a:pt x="30" y="380560"/>
                  </a:cubicBezTo>
                  <a:lnTo>
                    <a:pt x="44756" y="380560"/>
                  </a:lnTo>
                  <a:cubicBezTo>
                    <a:pt x="42967" y="513367"/>
                    <a:pt x="128782" y="641522"/>
                    <a:pt x="252047" y="690840"/>
                  </a:cubicBezTo>
                  <a:cubicBezTo>
                    <a:pt x="374119" y="743139"/>
                    <a:pt x="525353" y="713173"/>
                    <a:pt x="618025" y="618026"/>
                  </a:cubicBezTo>
                  <a:cubicBezTo>
                    <a:pt x="713173" y="525353"/>
                    <a:pt x="743169" y="374119"/>
                    <a:pt x="690839" y="252047"/>
                  </a:cubicBezTo>
                  <a:cubicBezTo>
                    <a:pt x="641522" y="128812"/>
                    <a:pt x="513396" y="42997"/>
                    <a:pt x="380560" y="447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-1802176" y="3164145"/>
              <a:ext cx="671624" cy="671638"/>
            </a:xfrm>
            <a:custGeom>
              <a:avLst/>
              <a:gdLst/>
              <a:ahLst/>
              <a:cxnLst/>
              <a:rect l="l" t="t" r="r" b="b"/>
              <a:pathLst>
                <a:path w="671624" h="671638" extrusionOk="0">
                  <a:moveTo>
                    <a:pt x="335830" y="44754"/>
                  </a:moveTo>
                  <a:lnTo>
                    <a:pt x="335830" y="27"/>
                  </a:lnTo>
                  <a:cubicBezTo>
                    <a:pt x="468637" y="-1762"/>
                    <a:pt x="596792" y="84083"/>
                    <a:pt x="646110" y="207318"/>
                  </a:cubicBezTo>
                  <a:cubicBezTo>
                    <a:pt x="698410" y="329390"/>
                    <a:pt x="668443" y="480624"/>
                    <a:pt x="573296" y="573297"/>
                  </a:cubicBezTo>
                  <a:cubicBezTo>
                    <a:pt x="480623" y="668444"/>
                    <a:pt x="329390" y="698440"/>
                    <a:pt x="207317" y="646111"/>
                  </a:cubicBezTo>
                  <a:cubicBezTo>
                    <a:pt x="84082" y="596793"/>
                    <a:pt x="-1733" y="468668"/>
                    <a:pt x="27" y="335831"/>
                  </a:cubicBezTo>
                  <a:lnTo>
                    <a:pt x="44753" y="335831"/>
                  </a:lnTo>
                  <a:cubicBezTo>
                    <a:pt x="43172" y="450956"/>
                    <a:pt x="117626" y="561996"/>
                    <a:pt x="224432" y="604784"/>
                  </a:cubicBezTo>
                  <a:cubicBezTo>
                    <a:pt x="330165" y="650076"/>
                    <a:pt x="461361" y="624195"/>
                    <a:pt x="541660" y="541660"/>
                  </a:cubicBezTo>
                  <a:cubicBezTo>
                    <a:pt x="624194" y="461362"/>
                    <a:pt x="650075" y="330195"/>
                    <a:pt x="604783" y="224433"/>
                  </a:cubicBezTo>
                  <a:cubicBezTo>
                    <a:pt x="562025" y="117627"/>
                    <a:pt x="450985" y="43173"/>
                    <a:pt x="335830" y="447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-1757448" y="3208874"/>
              <a:ext cx="582150" cy="582164"/>
            </a:xfrm>
            <a:custGeom>
              <a:avLst/>
              <a:gdLst/>
              <a:ahLst/>
              <a:cxnLst/>
              <a:rect l="l" t="t" r="r" b="b"/>
              <a:pathLst>
                <a:path w="582150" h="582164" extrusionOk="0">
                  <a:moveTo>
                    <a:pt x="291102" y="44751"/>
                  </a:moveTo>
                  <a:lnTo>
                    <a:pt x="291102" y="25"/>
                  </a:lnTo>
                  <a:cubicBezTo>
                    <a:pt x="406227" y="-1556"/>
                    <a:pt x="517297" y="72899"/>
                    <a:pt x="560055" y="179704"/>
                  </a:cubicBezTo>
                  <a:cubicBezTo>
                    <a:pt x="605318" y="285437"/>
                    <a:pt x="579466" y="416603"/>
                    <a:pt x="496932" y="496932"/>
                  </a:cubicBezTo>
                  <a:cubicBezTo>
                    <a:pt x="416633" y="579466"/>
                    <a:pt x="285466" y="605348"/>
                    <a:pt x="179704" y="560055"/>
                  </a:cubicBezTo>
                  <a:cubicBezTo>
                    <a:pt x="72869" y="517267"/>
                    <a:pt x="-1556" y="406227"/>
                    <a:pt x="25" y="291102"/>
                  </a:cubicBezTo>
                  <a:lnTo>
                    <a:pt x="44751" y="291102"/>
                  </a:lnTo>
                  <a:cubicBezTo>
                    <a:pt x="43379" y="388545"/>
                    <a:pt x="106443" y="482500"/>
                    <a:pt x="196849" y="518758"/>
                  </a:cubicBezTo>
                  <a:cubicBezTo>
                    <a:pt x="286272" y="557014"/>
                    <a:pt x="397371" y="535217"/>
                    <a:pt x="465325" y="465325"/>
                  </a:cubicBezTo>
                  <a:cubicBezTo>
                    <a:pt x="535247" y="397401"/>
                    <a:pt x="557013" y="286302"/>
                    <a:pt x="518758" y="196879"/>
                  </a:cubicBezTo>
                  <a:cubicBezTo>
                    <a:pt x="482530" y="106443"/>
                    <a:pt x="388545" y="43379"/>
                    <a:pt x="291102" y="447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-1712719" y="3253602"/>
              <a:ext cx="492712" cy="492689"/>
            </a:xfrm>
            <a:custGeom>
              <a:avLst/>
              <a:gdLst/>
              <a:ahLst/>
              <a:cxnLst/>
              <a:rect l="l" t="t" r="r" b="b"/>
              <a:pathLst>
                <a:path w="492712" h="492689" extrusionOk="0">
                  <a:moveTo>
                    <a:pt x="246373" y="44748"/>
                  </a:moveTo>
                  <a:lnTo>
                    <a:pt x="246373" y="22"/>
                  </a:lnTo>
                  <a:cubicBezTo>
                    <a:pt x="343816" y="-1350"/>
                    <a:pt x="437771" y="61714"/>
                    <a:pt x="474029" y="152120"/>
                  </a:cubicBezTo>
                  <a:cubicBezTo>
                    <a:pt x="512285" y="241543"/>
                    <a:pt x="490488" y="352672"/>
                    <a:pt x="420596" y="420567"/>
                  </a:cubicBezTo>
                  <a:cubicBezTo>
                    <a:pt x="352672" y="490488"/>
                    <a:pt x="241573" y="512255"/>
                    <a:pt x="152120" y="473999"/>
                  </a:cubicBezTo>
                  <a:cubicBezTo>
                    <a:pt x="61714" y="437741"/>
                    <a:pt x="-1350" y="343787"/>
                    <a:pt x="22" y="246343"/>
                  </a:cubicBezTo>
                  <a:lnTo>
                    <a:pt x="44748" y="246343"/>
                  </a:lnTo>
                  <a:cubicBezTo>
                    <a:pt x="43585" y="326105"/>
                    <a:pt x="95259" y="402974"/>
                    <a:pt x="169236" y="432672"/>
                  </a:cubicBezTo>
                  <a:cubicBezTo>
                    <a:pt x="242348" y="463891"/>
                    <a:pt x="333380" y="446209"/>
                    <a:pt x="388930" y="388930"/>
                  </a:cubicBezTo>
                  <a:cubicBezTo>
                    <a:pt x="446209" y="333381"/>
                    <a:pt x="463891" y="242318"/>
                    <a:pt x="432672" y="169236"/>
                  </a:cubicBezTo>
                  <a:cubicBezTo>
                    <a:pt x="403004" y="95259"/>
                    <a:pt x="326135" y="43585"/>
                    <a:pt x="246373" y="44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" name="Google Shape;173;p6"/>
          <p:cNvGrpSpPr/>
          <p:nvPr/>
        </p:nvGrpSpPr>
        <p:grpSpPr>
          <a:xfrm>
            <a:off x="10022972" y="1557272"/>
            <a:ext cx="1345003" cy="388669"/>
            <a:chOff x="-2238736" y="3074720"/>
            <a:chExt cx="773880" cy="223630"/>
          </a:xfrm>
        </p:grpSpPr>
        <p:sp>
          <p:nvSpPr>
            <p:cNvPr id="174" name="Google Shape;174;p6"/>
            <p:cNvSpPr/>
            <p:nvPr/>
          </p:nvSpPr>
          <p:spPr>
            <a:xfrm>
              <a:off x="-2238736" y="3074720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-2238736" y="3119446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-2238736" y="3164172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-2238736" y="3208898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-2238736" y="3253624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9" name="Google Shape;179;p6"/>
          <p:cNvGrpSpPr/>
          <p:nvPr/>
        </p:nvGrpSpPr>
        <p:grpSpPr>
          <a:xfrm>
            <a:off x="9293886" y="470355"/>
            <a:ext cx="1478204" cy="1478306"/>
            <a:chOff x="-2662477" y="2447714"/>
            <a:chExt cx="850520" cy="850579"/>
          </a:xfrm>
        </p:grpSpPr>
        <p:sp>
          <p:nvSpPr>
            <p:cNvPr id="180" name="Google Shape;180;p6"/>
            <p:cNvSpPr/>
            <p:nvPr/>
          </p:nvSpPr>
          <p:spPr>
            <a:xfrm>
              <a:off x="-2483584" y="2626659"/>
              <a:ext cx="492712" cy="492719"/>
            </a:xfrm>
            <a:custGeom>
              <a:avLst/>
              <a:gdLst/>
              <a:ahLst/>
              <a:cxnLst/>
              <a:rect l="l" t="t" r="r" b="b"/>
              <a:pathLst>
                <a:path w="492712" h="492719" extrusionOk="0">
                  <a:moveTo>
                    <a:pt x="492691" y="246376"/>
                  </a:moveTo>
                  <a:lnTo>
                    <a:pt x="447965" y="246376"/>
                  </a:lnTo>
                  <a:cubicBezTo>
                    <a:pt x="449128" y="166614"/>
                    <a:pt x="397454" y="89745"/>
                    <a:pt x="323477" y="60047"/>
                  </a:cubicBezTo>
                  <a:cubicBezTo>
                    <a:pt x="250365" y="28828"/>
                    <a:pt x="159303" y="46510"/>
                    <a:pt x="103753" y="103789"/>
                  </a:cubicBezTo>
                  <a:cubicBezTo>
                    <a:pt x="46474" y="159339"/>
                    <a:pt x="28792" y="250401"/>
                    <a:pt x="60011" y="323484"/>
                  </a:cubicBezTo>
                  <a:cubicBezTo>
                    <a:pt x="89709" y="397491"/>
                    <a:pt x="166578" y="449164"/>
                    <a:pt x="246340" y="447971"/>
                  </a:cubicBezTo>
                  <a:lnTo>
                    <a:pt x="246340" y="492697"/>
                  </a:lnTo>
                  <a:cubicBezTo>
                    <a:pt x="148896" y="494069"/>
                    <a:pt x="54942" y="431005"/>
                    <a:pt x="18684" y="340599"/>
                  </a:cubicBezTo>
                  <a:cubicBezTo>
                    <a:pt x="-19572" y="251176"/>
                    <a:pt x="2225" y="140047"/>
                    <a:pt x="72117" y="72123"/>
                  </a:cubicBezTo>
                  <a:cubicBezTo>
                    <a:pt x="140041" y="2201"/>
                    <a:pt x="251170" y="-19565"/>
                    <a:pt x="340592" y="18690"/>
                  </a:cubicBezTo>
                  <a:cubicBezTo>
                    <a:pt x="431028" y="54978"/>
                    <a:pt x="494063" y="148933"/>
                    <a:pt x="492691" y="246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-2528307" y="2581973"/>
              <a:ext cx="582163" cy="582163"/>
            </a:xfrm>
            <a:custGeom>
              <a:avLst/>
              <a:gdLst/>
              <a:ahLst/>
              <a:cxnLst/>
              <a:rect l="l" t="t" r="r" b="b"/>
              <a:pathLst>
                <a:path w="582163" h="582163" extrusionOk="0">
                  <a:moveTo>
                    <a:pt x="582139" y="291062"/>
                  </a:moveTo>
                  <a:lnTo>
                    <a:pt x="537413" y="291062"/>
                  </a:lnTo>
                  <a:cubicBezTo>
                    <a:pt x="538785" y="193619"/>
                    <a:pt x="475721" y="99664"/>
                    <a:pt x="385315" y="63406"/>
                  </a:cubicBezTo>
                  <a:cubicBezTo>
                    <a:pt x="295892" y="25151"/>
                    <a:pt x="184763" y="46947"/>
                    <a:pt x="116839" y="116839"/>
                  </a:cubicBezTo>
                  <a:cubicBezTo>
                    <a:pt x="46917" y="184763"/>
                    <a:pt x="25150" y="295892"/>
                    <a:pt x="63406" y="385315"/>
                  </a:cubicBezTo>
                  <a:cubicBezTo>
                    <a:pt x="99664" y="475721"/>
                    <a:pt x="193619" y="538785"/>
                    <a:pt x="291062" y="537413"/>
                  </a:cubicBezTo>
                  <a:lnTo>
                    <a:pt x="291062" y="582139"/>
                  </a:lnTo>
                  <a:cubicBezTo>
                    <a:pt x="175937" y="583720"/>
                    <a:pt x="64867" y="509266"/>
                    <a:pt x="22109" y="402460"/>
                  </a:cubicBezTo>
                  <a:cubicBezTo>
                    <a:pt x="-23184" y="296727"/>
                    <a:pt x="2698" y="165531"/>
                    <a:pt x="85232" y="85232"/>
                  </a:cubicBezTo>
                  <a:cubicBezTo>
                    <a:pt x="165531" y="2698"/>
                    <a:pt x="296697" y="-23184"/>
                    <a:pt x="402460" y="22109"/>
                  </a:cubicBezTo>
                  <a:cubicBezTo>
                    <a:pt x="509295" y="64897"/>
                    <a:pt x="583720" y="175937"/>
                    <a:pt x="582139" y="2910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-2573039" y="2537228"/>
              <a:ext cx="671625" cy="671638"/>
            </a:xfrm>
            <a:custGeom>
              <a:avLst/>
              <a:gdLst/>
              <a:ahLst/>
              <a:cxnLst/>
              <a:rect l="l" t="t" r="r" b="b"/>
              <a:pathLst>
                <a:path w="671625" h="671638" extrusionOk="0">
                  <a:moveTo>
                    <a:pt x="671598" y="335807"/>
                  </a:moveTo>
                  <a:lnTo>
                    <a:pt x="626872" y="335807"/>
                  </a:lnTo>
                  <a:cubicBezTo>
                    <a:pt x="628452" y="220683"/>
                    <a:pt x="554028" y="109613"/>
                    <a:pt x="447192" y="66855"/>
                  </a:cubicBezTo>
                  <a:cubicBezTo>
                    <a:pt x="341460" y="21592"/>
                    <a:pt x="210263" y="47444"/>
                    <a:pt x="129965" y="129978"/>
                  </a:cubicBezTo>
                  <a:cubicBezTo>
                    <a:pt x="47430" y="210276"/>
                    <a:pt x="21549" y="341443"/>
                    <a:pt x="66841" y="447205"/>
                  </a:cubicBezTo>
                  <a:cubicBezTo>
                    <a:pt x="109629" y="554041"/>
                    <a:pt x="220669" y="628465"/>
                    <a:pt x="335794" y="626885"/>
                  </a:cubicBezTo>
                  <a:lnTo>
                    <a:pt x="335794" y="671611"/>
                  </a:lnTo>
                  <a:cubicBezTo>
                    <a:pt x="202958" y="673400"/>
                    <a:pt x="74832" y="587586"/>
                    <a:pt x="25514" y="464320"/>
                  </a:cubicBezTo>
                  <a:cubicBezTo>
                    <a:pt x="-26785" y="342248"/>
                    <a:pt x="3181" y="191014"/>
                    <a:pt x="98329" y="98342"/>
                  </a:cubicBezTo>
                  <a:cubicBezTo>
                    <a:pt x="191001" y="3195"/>
                    <a:pt x="342235" y="-26802"/>
                    <a:pt x="464307" y="25528"/>
                  </a:cubicBezTo>
                  <a:cubicBezTo>
                    <a:pt x="587572" y="74846"/>
                    <a:pt x="673387" y="203001"/>
                    <a:pt x="671598" y="3358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-2617791" y="2492519"/>
              <a:ext cx="761106" cy="761076"/>
            </a:xfrm>
            <a:custGeom>
              <a:avLst/>
              <a:gdLst/>
              <a:ahLst/>
              <a:cxnLst/>
              <a:rect l="l" t="t" r="r" b="b"/>
              <a:pathLst>
                <a:path w="761106" h="761076" extrusionOk="0">
                  <a:moveTo>
                    <a:pt x="761076" y="380517"/>
                  </a:moveTo>
                  <a:lnTo>
                    <a:pt x="716350" y="380517"/>
                  </a:lnTo>
                  <a:cubicBezTo>
                    <a:pt x="718139" y="247680"/>
                    <a:pt x="632324" y="119555"/>
                    <a:pt x="509059" y="70237"/>
                  </a:cubicBezTo>
                  <a:cubicBezTo>
                    <a:pt x="386987" y="17937"/>
                    <a:pt x="235753" y="47904"/>
                    <a:pt x="143081" y="143051"/>
                  </a:cubicBezTo>
                  <a:cubicBezTo>
                    <a:pt x="47933" y="235723"/>
                    <a:pt x="17937" y="386957"/>
                    <a:pt x="70267" y="509029"/>
                  </a:cubicBezTo>
                  <a:cubicBezTo>
                    <a:pt x="119585" y="632265"/>
                    <a:pt x="247710" y="718080"/>
                    <a:pt x="380546" y="716320"/>
                  </a:cubicBezTo>
                  <a:lnTo>
                    <a:pt x="380546" y="761046"/>
                  </a:lnTo>
                  <a:cubicBezTo>
                    <a:pt x="230028" y="763044"/>
                    <a:pt x="84817" y="665839"/>
                    <a:pt x="28940" y="526174"/>
                  </a:cubicBezTo>
                  <a:cubicBezTo>
                    <a:pt x="-30397" y="387792"/>
                    <a:pt x="3655" y="216491"/>
                    <a:pt x="111444" y="111444"/>
                  </a:cubicBezTo>
                  <a:cubicBezTo>
                    <a:pt x="216491" y="3654"/>
                    <a:pt x="387792" y="-30397"/>
                    <a:pt x="526175" y="28940"/>
                  </a:cubicBezTo>
                  <a:cubicBezTo>
                    <a:pt x="665869" y="84788"/>
                    <a:pt x="763074" y="229998"/>
                    <a:pt x="761076" y="3805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-2662477" y="2447714"/>
              <a:ext cx="850520" cy="850579"/>
            </a:xfrm>
            <a:custGeom>
              <a:avLst/>
              <a:gdLst/>
              <a:ahLst/>
              <a:cxnLst/>
              <a:rect l="l" t="t" r="r" b="b"/>
              <a:pathLst>
                <a:path w="850520" h="850579" extrusionOk="0">
                  <a:moveTo>
                    <a:pt x="850488" y="425322"/>
                  </a:moveTo>
                  <a:lnTo>
                    <a:pt x="805762" y="425322"/>
                  </a:lnTo>
                  <a:cubicBezTo>
                    <a:pt x="807760" y="274804"/>
                    <a:pt x="710555" y="129563"/>
                    <a:pt x="570890" y="73715"/>
                  </a:cubicBezTo>
                  <a:cubicBezTo>
                    <a:pt x="432508" y="14379"/>
                    <a:pt x="261207" y="48430"/>
                    <a:pt x="156160" y="156220"/>
                  </a:cubicBezTo>
                  <a:cubicBezTo>
                    <a:pt x="48370" y="261266"/>
                    <a:pt x="14319" y="432567"/>
                    <a:pt x="73656" y="570950"/>
                  </a:cubicBezTo>
                  <a:cubicBezTo>
                    <a:pt x="129503" y="710615"/>
                    <a:pt x="274744" y="807819"/>
                    <a:pt x="425262" y="805821"/>
                  </a:cubicBezTo>
                  <a:lnTo>
                    <a:pt x="425262" y="850547"/>
                  </a:lnTo>
                  <a:cubicBezTo>
                    <a:pt x="257062" y="852724"/>
                    <a:pt x="94736" y="744159"/>
                    <a:pt x="32358" y="588065"/>
                  </a:cubicBezTo>
                  <a:cubicBezTo>
                    <a:pt x="-34015" y="433373"/>
                    <a:pt x="4151" y="242004"/>
                    <a:pt x="124554" y="124554"/>
                  </a:cubicBezTo>
                  <a:cubicBezTo>
                    <a:pt x="242005" y="4151"/>
                    <a:pt x="433343" y="-34015"/>
                    <a:pt x="588065" y="32359"/>
                  </a:cubicBezTo>
                  <a:cubicBezTo>
                    <a:pt x="744099" y="94796"/>
                    <a:pt x="852694" y="257122"/>
                    <a:pt x="850488" y="4253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" name="Google Shape;185;p6"/>
          <p:cNvSpPr/>
          <p:nvPr/>
        </p:nvSpPr>
        <p:spPr>
          <a:xfrm rot="-5400000">
            <a:off x="10334004" y="2300769"/>
            <a:ext cx="789300" cy="876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dist="508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6"/>
          <p:cNvGrpSpPr/>
          <p:nvPr/>
        </p:nvGrpSpPr>
        <p:grpSpPr>
          <a:xfrm>
            <a:off x="10383964" y="1199832"/>
            <a:ext cx="388648" cy="5658090"/>
            <a:chOff x="-2035620" y="2871544"/>
            <a:chExt cx="223631" cy="2244027"/>
          </a:xfrm>
        </p:grpSpPr>
        <p:sp>
          <p:nvSpPr>
            <p:cNvPr id="187" name="Google Shape;187;p6"/>
            <p:cNvSpPr/>
            <p:nvPr/>
          </p:nvSpPr>
          <p:spPr>
            <a:xfrm>
              <a:off x="-2035620" y="2871544"/>
              <a:ext cx="44726" cy="2244027"/>
            </a:xfrm>
            <a:custGeom>
              <a:avLst/>
              <a:gdLst/>
              <a:ahLst/>
              <a:cxnLst/>
              <a:rect l="l" t="t" r="r" b="b"/>
              <a:pathLst>
                <a:path w="44726" h="2244027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-1990894" y="2871544"/>
              <a:ext cx="44726" cy="2244027"/>
            </a:xfrm>
            <a:custGeom>
              <a:avLst/>
              <a:gdLst/>
              <a:ahLst/>
              <a:cxnLst/>
              <a:rect l="l" t="t" r="r" b="b"/>
              <a:pathLst>
                <a:path w="44726" h="2244027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-1946167" y="2871544"/>
              <a:ext cx="44726" cy="2244027"/>
            </a:xfrm>
            <a:custGeom>
              <a:avLst/>
              <a:gdLst/>
              <a:ahLst/>
              <a:cxnLst/>
              <a:rect l="l" t="t" r="r" b="b"/>
              <a:pathLst>
                <a:path w="44726" h="2244027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-1901441" y="2871544"/>
              <a:ext cx="44726" cy="2244027"/>
            </a:xfrm>
            <a:custGeom>
              <a:avLst/>
              <a:gdLst/>
              <a:ahLst/>
              <a:cxnLst/>
              <a:rect l="l" t="t" r="r" b="b"/>
              <a:pathLst>
                <a:path w="44726" h="2244027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-1856715" y="2871544"/>
              <a:ext cx="44726" cy="2244027"/>
            </a:xfrm>
            <a:custGeom>
              <a:avLst/>
              <a:gdLst/>
              <a:ahLst/>
              <a:cxnLst/>
              <a:rect l="l" t="t" r="r" b="b"/>
              <a:pathLst>
                <a:path w="44726" h="2244027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2" name="Google Shape;192;p6"/>
          <p:cNvPicPr preferRelativeResize="0"/>
          <p:nvPr/>
        </p:nvPicPr>
        <p:blipFill rotWithShape="1">
          <a:blip r:embed="rId2">
            <a:alphaModFix amt="81000"/>
          </a:blip>
          <a:srcRect l="7351" t="9166" r="3751" b="82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6"/>
          <p:cNvSpPr txBox="1">
            <a:spLocks noGrp="1"/>
          </p:cNvSpPr>
          <p:nvPr>
            <p:ph type="title"/>
          </p:nvPr>
        </p:nvSpPr>
        <p:spPr>
          <a:xfrm>
            <a:off x="957602" y="1294500"/>
            <a:ext cx="7038300" cy="175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6"/>
          <p:cNvSpPr txBox="1">
            <a:spLocks noGrp="1"/>
          </p:cNvSpPr>
          <p:nvPr>
            <p:ph type="subTitle" idx="1"/>
          </p:nvPr>
        </p:nvSpPr>
        <p:spPr>
          <a:xfrm>
            <a:off x="957575" y="3047998"/>
            <a:ext cx="7038300" cy="53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7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5" name="Google Shape;195;p6"/>
          <p:cNvSpPr txBox="1">
            <a:spLocks noGrp="1"/>
          </p:cNvSpPr>
          <p:nvPr>
            <p:ph type="body" idx="2"/>
          </p:nvPr>
        </p:nvSpPr>
        <p:spPr>
          <a:xfrm>
            <a:off x="957613" y="3578702"/>
            <a:ext cx="7038300" cy="129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73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oxes">
  <p:cSld name="CUSTOM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7"/>
          <p:cNvGrpSpPr/>
          <p:nvPr/>
        </p:nvGrpSpPr>
        <p:grpSpPr>
          <a:xfrm rot="-5400000" flipH="1">
            <a:off x="1027795" y="3286940"/>
            <a:ext cx="674493" cy="2743223"/>
            <a:chOff x="-1891602" y="2136844"/>
            <a:chExt cx="223631" cy="1364652"/>
          </a:xfrm>
        </p:grpSpPr>
        <p:sp>
          <p:nvSpPr>
            <p:cNvPr id="198" name="Google Shape;198;p7"/>
            <p:cNvSpPr/>
            <p:nvPr/>
          </p:nvSpPr>
          <p:spPr>
            <a:xfrm>
              <a:off x="-1891602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-1846876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-1802149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-1757423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-1712697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" name="Google Shape;203;p7"/>
          <p:cNvSpPr/>
          <p:nvPr/>
        </p:nvSpPr>
        <p:spPr>
          <a:xfrm rot="-5400000" flipH="1">
            <a:off x="1288984" y="5126952"/>
            <a:ext cx="1689346" cy="518353"/>
          </a:xfrm>
          <a:custGeom>
            <a:avLst/>
            <a:gdLst/>
            <a:ahLst/>
            <a:cxnLst/>
            <a:rect l="l" t="t" r="r" b="b"/>
            <a:pathLst>
              <a:path w="2338195" h="535765" extrusionOk="0">
                <a:moveTo>
                  <a:pt x="0" y="0"/>
                </a:moveTo>
                <a:lnTo>
                  <a:pt x="1134140" y="0"/>
                </a:lnTo>
                <a:lnTo>
                  <a:pt x="1134140" y="195"/>
                </a:lnTo>
                <a:lnTo>
                  <a:pt x="1689750" y="195"/>
                </a:lnTo>
                <a:cubicBezTo>
                  <a:pt x="1689750" y="195"/>
                  <a:pt x="1698115" y="-218"/>
                  <a:pt x="1712975" y="157"/>
                </a:cubicBezTo>
                <a:cubicBezTo>
                  <a:pt x="1751983" y="1142"/>
                  <a:pt x="1835744" y="7555"/>
                  <a:pt x="1930426" y="41115"/>
                </a:cubicBezTo>
                <a:lnTo>
                  <a:pt x="1966671" y="57325"/>
                </a:lnTo>
                <a:lnTo>
                  <a:pt x="1971192" y="58839"/>
                </a:lnTo>
                <a:lnTo>
                  <a:pt x="1983996" y="65073"/>
                </a:lnTo>
                <a:lnTo>
                  <a:pt x="2027494" y="84527"/>
                </a:lnTo>
                <a:lnTo>
                  <a:pt x="2055330" y="103597"/>
                </a:lnTo>
                <a:lnTo>
                  <a:pt x="2082890" y="120714"/>
                </a:lnTo>
                <a:lnTo>
                  <a:pt x="2099456" y="133826"/>
                </a:lnTo>
                <a:lnTo>
                  <a:pt x="2124324" y="150862"/>
                </a:lnTo>
                <a:cubicBezTo>
                  <a:pt x="2155725" y="177331"/>
                  <a:pt x="2185833" y="208424"/>
                  <a:pt x="2213396" y="244947"/>
                </a:cubicBezTo>
                <a:lnTo>
                  <a:pt x="2233743" y="275488"/>
                </a:lnTo>
                <a:lnTo>
                  <a:pt x="2235991" y="278459"/>
                </a:lnTo>
                <a:lnTo>
                  <a:pt x="2237507" y="281138"/>
                </a:lnTo>
                <a:lnTo>
                  <a:pt x="2252674" y="303904"/>
                </a:lnTo>
                <a:lnTo>
                  <a:pt x="2273444" y="344642"/>
                </a:lnTo>
                <a:lnTo>
                  <a:pt x="2277579" y="351948"/>
                </a:lnTo>
                <a:lnTo>
                  <a:pt x="2279146" y="355824"/>
                </a:lnTo>
                <a:lnTo>
                  <a:pt x="2287193" y="371607"/>
                </a:lnTo>
                <a:lnTo>
                  <a:pt x="2307865" y="426878"/>
                </a:lnTo>
                <a:lnTo>
                  <a:pt x="2312113" y="437386"/>
                </a:lnTo>
                <a:lnTo>
                  <a:pt x="2312887" y="440304"/>
                </a:lnTo>
                <a:lnTo>
                  <a:pt x="2316013" y="448661"/>
                </a:lnTo>
                <a:cubicBezTo>
                  <a:pt x="2324566" y="475971"/>
                  <a:pt x="2332012" y="504941"/>
                  <a:pt x="2338195" y="535669"/>
                </a:cubicBezTo>
                <a:lnTo>
                  <a:pt x="2338195" y="535670"/>
                </a:lnTo>
                <a:lnTo>
                  <a:pt x="2338195" y="535672"/>
                </a:lnTo>
                <a:lnTo>
                  <a:pt x="2338167" y="535663"/>
                </a:lnTo>
                <a:lnTo>
                  <a:pt x="2338192" y="535749"/>
                </a:lnTo>
                <a:lnTo>
                  <a:pt x="2338195" y="535762"/>
                </a:lnTo>
                <a:lnTo>
                  <a:pt x="2338194" y="535762"/>
                </a:lnTo>
                <a:lnTo>
                  <a:pt x="2338195" y="535764"/>
                </a:lnTo>
                <a:lnTo>
                  <a:pt x="2338195" y="535765"/>
                </a:lnTo>
                <a:lnTo>
                  <a:pt x="2337155" y="535426"/>
                </a:lnTo>
                <a:lnTo>
                  <a:pt x="2318105" y="529280"/>
                </a:lnTo>
                <a:lnTo>
                  <a:pt x="2233901" y="502487"/>
                </a:lnTo>
                <a:lnTo>
                  <a:pt x="2225983" y="486958"/>
                </a:lnTo>
                <a:lnTo>
                  <a:pt x="2224416" y="483082"/>
                </a:lnTo>
                <a:lnTo>
                  <a:pt x="2220281" y="475776"/>
                </a:lnTo>
                <a:lnTo>
                  <a:pt x="2199511" y="435038"/>
                </a:lnTo>
                <a:lnTo>
                  <a:pt x="2184344" y="412272"/>
                </a:lnTo>
                <a:lnTo>
                  <a:pt x="2182828" y="409593"/>
                </a:lnTo>
                <a:lnTo>
                  <a:pt x="2180580" y="406622"/>
                </a:lnTo>
                <a:lnTo>
                  <a:pt x="2160233" y="376081"/>
                </a:lnTo>
                <a:cubicBezTo>
                  <a:pt x="2132670" y="339558"/>
                  <a:pt x="2102562" y="308465"/>
                  <a:pt x="2071161" y="281996"/>
                </a:cubicBezTo>
                <a:lnTo>
                  <a:pt x="2046293" y="264960"/>
                </a:lnTo>
                <a:lnTo>
                  <a:pt x="2029727" y="251848"/>
                </a:lnTo>
                <a:lnTo>
                  <a:pt x="2002167" y="234731"/>
                </a:lnTo>
                <a:lnTo>
                  <a:pt x="1974331" y="215661"/>
                </a:lnTo>
                <a:lnTo>
                  <a:pt x="1930833" y="196207"/>
                </a:lnTo>
                <a:lnTo>
                  <a:pt x="1918029" y="189973"/>
                </a:lnTo>
                <a:lnTo>
                  <a:pt x="1913508" y="188459"/>
                </a:lnTo>
                <a:lnTo>
                  <a:pt x="1877263" y="172249"/>
                </a:lnTo>
                <a:cubicBezTo>
                  <a:pt x="1782581" y="138689"/>
                  <a:pt x="1698820" y="132276"/>
                  <a:pt x="1659812" y="131291"/>
                </a:cubicBezTo>
                <a:cubicBezTo>
                  <a:pt x="1644952" y="130916"/>
                  <a:pt x="1636587" y="131329"/>
                  <a:pt x="1636587" y="131329"/>
                </a:cubicBezTo>
                <a:lnTo>
                  <a:pt x="1101936" y="131329"/>
                </a:lnTo>
                <a:lnTo>
                  <a:pt x="1099774" y="130622"/>
                </a:lnTo>
                <a:lnTo>
                  <a:pt x="1105402" y="130622"/>
                </a:lnTo>
                <a:lnTo>
                  <a:pt x="1099774" y="128773"/>
                </a:lnTo>
                <a:lnTo>
                  <a:pt x="1105358" y="128773"/>
                </a:lnTo>
                <a:lnTo>
                  <a:pt x="1101777" y="127591"/>
                </a:lnTo>
                <a:lnTo>
                  <a:pt x="0" y="1275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>
            <a:outerShdw blurRad="63500" dist="508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7"/>
          <p:cNvSpPr/>
          <p:nvPr/>
        </p:nvSpPr>
        <p:spPr>
          <a:xfrm rot="-5400000" flipH="1">
            <a:off x="882675" y="4370123"/>
            <a:ext cx="1100100" cy="123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80808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508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7"/>
          <p:cNvSpPr/>
          <p:nvPr/>
        </p:nvSpPr>
        <p:spPr>
          <a:xfrm rot="-5400000" flipH="1">
            <a:off x="1584684" y="4173336"/>
            <a:ext cx="717900" cy="1275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dist="508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6" name="Google Shape;206;p7"/>
          <p:cNvGrpSpPr/>
          <p:nvPr/>
        </p:nvGrpSpPr>
        <p:grpSpPr>
          <a:xfrm rot="-5400000" flipH="1">
            <a:off x="1346801" y="4316556"/>
            <a:ext cx="2555137" cy="2555137"/>
            <a:chOff x="-1891635" y="3077004"/>
            <a:chExt cx="850550" cy="850550"/>
          </a:xfrm>
        </p:grpSpPr>
        <p:sp>
          <p:nvSpPr>
            <p:cNvPr id="207" name="Google Shape;207;p7"/>
            <p:cNvSpPr/>
            <p:nvPr/>
          </p:nvSpPr>
          <p:spPr>
            <a:xfrm>
              <a:off x="-1891635" y="3077004"/>
              <a:ext cx="850550" cy="850550"/>
            </a:xfrm>
            <a:custGeom>
              <a:avLst/>
              <a:gdLst/>
              <a:ahLst/>
              <a:cxnLst/>
              <a:rect l="l" t="t" r="r" b="b"/>
              <a:pathLst>
                <a:path w="850550" h="850550" extrusionOk="0">
                  <a:moveTo>
                    <a:pt x="425289" y="44758"/>
                  </a:moveTo>
                  <a:lnTo>
                    <a:pt x="425289" y="32"/>
                  </a:lnTo>
                  <a:cubicBezTo>
                    <a:pt x="593489" y="-2144"/>
                    <a:pt x="755814" y="106421"/>
                    <a:pt x="818192" y="262515"/>
                  </a:cubicBezTo>
                  <a:cubicBezTo>
                    <a:pt x="884566" y="417207"/>
                    <a:pt x="846400" y="608575"/>
                    <a:pt x="725997" y="725996"/>
                  </a:cubicBezTo>
                  <a:cubicBezTo>
                    <a:pt x="608576" y="846399"/>
                    <a:pt x="417208" y="884565"/>
                    <a:pt x="262486" y="818192"/>
                  </a:cubicBezTo>
                  <a:cubicBezTo>
                    <a:pt x="106421" y="755814"/>
                    <a:pt x="-2173" y="593488"/>
                    <a:pt x="33" y="425288"/>
                  </a:cubicBezTo>
                  <a:lnTo>
                    <a:pt x="44759" y="425288"/>
                  </a:lnTo>
                  <a:cubicBezTo>
                    <a:pt x="42761" y="575806"/>
                    <a:pt x="139966" y="721017"/>
                    <a:pt x="279631" y="776865"/>
                  </a:cubicBezTo>
                  <a:cubicBezTo>
                    <a:pt x="418013" y="836201"/>
                    <a:pt x="589314" y="802150"/>
                    <a:pt x="694361" y="694360"/>
                  </a:cubicBezTo>
                  <a:cubicBezTo>
                    <a:pt x="802151" y="589313"/>
                    <a:pt x="836202" y="418013"/>
                    <a:pt x="776866" y="279630"/>
                  </a:cubicBezTo>
                  <a:cubicBezTo>
                    <a:pt x="721047" y="139995"/>
                    <a:pt x="575807" y="42790"/>
                    <a:pt x="425289" y="447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-1846906" y="3119416"/>
              <a:ext cx="761069" cy="761089"/>
            </a:xfrm>
            <a:custGeom>
              <a:avLst/>
              <a:gdLst/>
              <a:ahLst/>
              <a:cxnLst/>
              <a:rect l="l" t="t" r="r" b="b"/>
              <a:pathLst>
                <a:path w="761069" h="761089" extrusionOk="0">
                  <a:moveTo>
                    <a:pt x="380560" y="44756"/>
                  </a:moveTo>
                  <a:lnTo>
                    <a:pt x="380560" y="30"/>
                  </a:lnTo>
                  <a:cubicBezTo>
                    <a:pt x="531078" y="-1968"/>
                    <a:pt x="676289" y="95237"/>
                    <a:pt x="732137" y="234902"/>
                  </a:cubicBezTo>
                  <a:cubicBezTo>
                    <a:pt x="791473" y="373285"/>
                    <a:pt x="757392" y="544585"/>
                    <a:pt x="649632" y="649632"/>
                  </a:cubicBezTo>
                  <a:cubicBezTo>
                    <a:pt x="544585" y="757422"/>
                    <a:pt x="373284" y="791503"/>
                    <a:pt x="234902" y="732137"/>
                  </a:cubicBezTo>
                  <a:cubicBezTo>
                    <a:pt x="95237" y="676289"/>
                    <a:pt x="-1967" y="531048"/>
                    <a:pt x="30" y="380560"/>
                  </a:cubicBezTo>
                  <a:lnTo>
                    <a:pt x="44756" y="380560"/>
                  </a:lnTo>
                  <a:cubicBezTo>
                    <a:pt x="42967" y="513367"/>
                    <a:pt x="128782" y="641522"/>
                    <a:pt x="252047" y="690840"/>
                  </a:cubicBezTo>
                  <a:cubicBezTo>
                    <a:pt x="374119" y="743139"/>
                    <a:pt x="525353" y="713173"/>
                    <a:pt x="618025" y="618026"/>
                  </a:cubicBezTo>
                  <a:cubicBezTo>
                    <a:pt x="713173" y="525353"/>
                    <a:pt x="743169" y="374119"/>
                    <a:pt x="690839" y="252047"/>
                  </a:cubicBezTo>
                  <a:cubicBezTo>
                    <a:pt x="641522" y="128812"/>
                    <a:pt x="513396" y="42997"/>
                    <a:pt x="380560" y="447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-1802176" y="3164145"/>
              <a:ext cx="671624" cy="671638"/>
            </a:xfrm>
            <a:custGeom>
              <a:avLst/>
              <a:gdLst/>
              <a:ahLst/>
              <a:cxnLst/>
              <a:rect l="l" t="t" r="r" b="b"/>
              <a:pathLst>
                <a:path w="671624" h="671638" extrusionOk="0">
                  <a:moveTo>
                    <a:pt x="335830" y="44754"/>
                  </a:moveTo>
                  <a:lnTo>
                    <a:pt x="335830" y="27"/>
                  </a:lnTo>
                  <a:cubicBezTo>
                    <a:pt x="468637" y="-1762"/>
                    <a:pt x="596792" y="84083"/>
                    <a:pt x="646110" y="207318"/>
                  </a:cubicBezTo>
                  <a:cubicBezTo>
                    <a:pt x="698410" y="329390"/>
                    <a:pt x="668443" y="480624"/>
                    <a:pt x="573296" y="573297"/>
                  </a:cubicBezTo>
                  <a:cubicBezTo>
                    <a:pt x="480623" y="668444"/>
                    <a:pt x="329390" y="698440"/>
                    <a:pt x="207317" y="646111"/>
                  </a:cubicBezTo>
                  <a:cubicBezTo>
                    <a:pt x="84082" y="596793"/>
                    <a:pt x="-1733" y="468668"/>
                    <a:pt x="27" y="335831"/>
                  </a:cubicBezTo>
                  <a:lnTo>
                    <a:pt x="44753" y="335831"/>
                  </a:lnTo>
                  <a:cubicBezTo>
                    <a:pt x="43172" y="450956"/>
                    <a:pt x="117626" y="561996"/>
                    <a:pt x="224432" y="604784"/>
                  </a:cubicBezTo>
                  <a:cubicBezTo>
                    <a:pt x="330165" y="650076"/>
                    <a:pt x="461361" y="624195"/>
                    <a:pt x="541660" y="541660"/>
                  </a:cubicBezTo>
                  <a:cubicBezTo>
                    <a:pt x="624194" y="461362"/>
                    <a:pt x="650075" y="330195"/>
                    <a:pt x="604783" y="224433"/>
                  </a:cubicBezTo>
                  <a:cubicBezTo>
                    <a:pt x="562025" y="117627"/>
                    <a:pt x="450985" y="43173"/>
                    <a:pt x="335830" y="447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-1757448" y="3208874"/>
              <a:ext cx="582150" cy="582164"/>
            </a:xfrm>
            <a:custGeom>
              <a:avLst/>
              <a:gdLst/>
              <a:ahLst/>
              <a:cxnLst/>
              <a:rect l="l" t="t" r="r" b="b"/>
              <a:pathLst>
                <a:path w="582150" h="582164" extrusionOk="0">
                  <a:moveTo>
                    <a:pt x="291102" y="44751"/>
                  </a:moveTo>
                  <a:lnTo>
                    <a:pt x="291102" y="25"/>
                  </a:lnTo>
                  <a:cubicBezTo>
                    <a:pt x="406227" y="-1556"/>
                    <a:pt x="517297" y="72899"/>
                    <a:pt x="560055" y="179704"/>
                  </a:cubicBezTo>
                  <a:cubicBezTo>
                    <a:pt x="605318" y="285437"/>
                    <a:pt x="579466" y="416603"/>
                    <a:pt x="496932" y="496932"/>
                  </a:cubicBezTo>
                  <a:cubicBezTo>
                    <a:pt x="416633" y="579466"/>
                    <a:pt x="285466" y="605348"/>
                    <a:pt x="179704" y="560055"/>
                  </a:cubicBezTo>
                  <a:cubicBezTo>
                    <a:pt x="72869" y="517267"/>
                    <a:pt x="-1556" y="406227"/>
                    <a:pt x="25" y="291102"/>
                  </a:cubicBezTo>
                  <a:lnTo>
                    <a:pt x="44751" y="291102"/>
                  </a:lnTo>
                  <a:cubicBezTo>
                    <a:pt x="43379" y="388545"/>
                    <a:pt x="106443" y="482500"/>
                    <a:pt x="196849" y="518758"/>
                  </a:cubicBezTo>
                  <a:cubicBezTo>
                    <a:pt x="286272" y="557014"/>
                    <a:pt x="397371" y="535217"/>
                    <a:pt x="465325" y="465325"/>
                  </a:cubicBezTo>
                  <a:cubicBezTo>
                    <a:pt x="535247" y="397401"/>
                    <a:pt x="557013" y="286302"/>
                    <a:pt x="518758" y="196879"/>
                  </a:cubicBezTo>
                  <a:cubicBezTo>
                    <a:pt x="482530" y="106443"/>
                    <a:pt x="388545" y="43379"/>
                    <a:pt x="291102" y="447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-1712719" y="3253602"/>
              <a:ext cx="492712" cy="492689"/>
            </a:xfrm>
            <a:custGeom>
              <a:avLst/>
              <a:gdLst/>
              <a:ahLst/>
              <a:cxnLst/>
              <a:rect l="l" t="t" r="r" b="b"/>
              <a:pathLst>
                <a:path w="492712" h="492689" extrusionOk="0">
                  <a:moveTo>
                    <a:pt x="246373" y="44748"/>
                  </a:moveTo>
                  <a:lnTo>
                    <a:pt x="246373" y="22"/>
                  </a:lnTo>
                  <a:cubicBezTo>
                    <a:pt x="343816" y="-1350"/>
                    <a:pt x="437771" y="61714"/>
                    <a:pt x="474029" y="152120"/>
                  </a:cubicBezTo>
                  <a:cubicBezTo>
                    <a:pt x="512285" y="241543"/>
                    <a:pt x="490488" y="352672"/>
                    <a:pt x="420596" y="420567"/>
                  </a:cubicBezTo>
                  <a:cubicBezTo>
                    <a:pt x="352672" y="490488"/>
                    <a:pt x="241573" y="512255"/>
                    <a:pt x="152120" y="473999"/>
                  </a:cubicBezTo>
                  <a:cubicBezTo>
                    <a:pt x="61714" y="437741"/>
                    <a:pt x="-1350" y="343787"/>
                    <a:pt x="22" y="246343"/>
                  </a:cubicBezTo>
                  <a:lnTo>
                    <a:pt x="44748" y="246343"/>
                  </a:lnTo>
                  <a:cubicBezTo>
                    <a:pt x="43585" y="326105"/>
                    <a:pt x="95259" y="402974"/>
                    <a:pt x="169236" y="432672"/>
                  </a:cubicBezTo>
                  <a:cubicBezTo>
                    <a:pt x="242348" y="463891"/>
                    <a:pt x="333380" y="446209"/>
                    <a:pt x="388930" y="388930"/>
                  </a:cubicBezTo>
                  <a:cubicBezTo>
                    <a:pt x="446209" y="333381"/>
                    <a:pt x="463891" y="242318"/>
                    <a:pt x="432672" y="169236"/>
                  </a:cubicBezTo>
                  <a:cubicBezTo>
                    <a:pt x="403004" y="95259"/>
                    <a:pt x="326135" y="43585"/>
                    <a:pt x="246373" y="44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2" name="Google Shape;212;p7"/>
          <p:cNvGrpSpPr/>
          <p:nvPr/>
        </p:nvGrpSpPr>
        <p:grpSpPr>
          <a:xfrm rot="-5400000" flipH="1">
            <a:off x="-1131148" y="2459596"/>
            <a:ext cx="5611868" cy="665300"/>
            <a:chOff x="-2238736" y="3074720"/>
            <a:chExt cx="773880" cy="223630"/>
          </a:xfrm>
        </p:grpSpPr>
        <p:sp>
          <p:nvSpPr>
            <p:cNvPr id="213" name="Google Shape;213;p7"/>
            <p:cNvSpPr/>
            <p:nvPr/>
          </p:nvSpPr>
          <p:spPr>
            <a:xfrm>
              <a:off x="-2238736" y="3074720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-2238736" y="3119446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-2238736" y="3164172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-2238736" y="3208898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-2238736" y="3253624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8" name="Google Shape;218;p7"/>
          <p:cNvPicPr preferRelativeResize="0"/>
          <p:nvPr/>
        </p:nvPicPr>
        <p:blipFill rotWithShape="1">
          <a:blip r:embed="rId2">
            <a:alphaModFix amt="81000"/>
          </a:blip>
          <a:srcRect l="7351" t="9166" r="3751" b="82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7"/>
          <p:cNvSpPr txBox="1">
            <a:spLocks noGrp="1"/>
          </p:cNvSpPr>
          <p:nvPr>
            <p:ph type="title"/>
          </p:nvPr>
        </p:nvSpPr>
        <p:spPr>
          <a:xfrm>
            <a:off x="2305050" y="499500"/>
            <a:ext cx="9578100" cy="964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7"/>
          <p:cNvSpPr txBox="1">
            <a:spLocks noGrp="1"/>
          </p:cNvSpPr>
          <p:nvPr>
            <p:ph type="subTitle" idx="1"/>
          </p:nvPr>
        </p:nvSpPr>
        <p:spPr>
          <a:xfrm>
            <a:off x="3147305" y="1955010"/>
            <a:ext cx="3237900" cy="64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1" name="Google Shape;221;p7"/>
          <p:cNvSpPr txBox="1">
            <a:spLocks noGrp="1"/>
          </p:cNvSpPr>
          <p:nvPr>
            <p:ph type="body" idx="2"/>
          </p:nvPr>
        </p:nvSpPr>
        <p:spPr>
          <a:xfrm>
            <a:off x="3147334" y="2598286"/>
            <a:ext cx="3237900" cy="1164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22" name="Google Shape;222;p7"/>
          <p:cNvSpPr txBox="1">
            <a:spLocks noGrp="1"/>
          </p:cNvSpPr>
          <p:nvPr>
            <p:ph type="subTitle" idx="3"/>
          </p:nvPr>
        </p:nvSpPr>
        <p:spPr>
          <a:xfrm>
            <a:off x="6625637" y="1955010"/>
            <a:ext cx="3237900" cy="64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3" name="Google Shape;223;p7"/>
          <p:cNvSpPr txBox="1">
            <a:spLocks noGrp="1"/>
          </p:cNvSpPr>
          <p:nvPr>
            <p:ph type="body" idx="4"/>
          </p:nvPr>
        </p:nvSpPr>
        <p:spPr>
          <a:xfrm>
            <a:off x="6625672" y="2598286"/>
            <a:ext cx="3237900" cy="1164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24" name="Google Shape;224;p7"/>
          <p:cNvSpPr txBox="1">
            <a:spLocks noGrp="1"/>
          </p:cNvSpPr>
          <p:nvPr>
            <p:ph type="subTitle" idx="5"/>
          </p:nvPr>
        </p:nvSpPr>
        <p:spPr>
          <a:xfrm>
            <a:off x="4752112" y="4440507"/>
            <a:ext cx="3237900" cy="64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5" name="Google Shape;225;p7"/>
          <p:cNvSpPr txBox="1">
            <a:spLocks noGrp="1"/>
          </p:cNvSpPr>
          <p:nvPr>
            <p:ph type="body" idx="6"/>
          </p:nvPr>
        </p:nvSpPr>
        <p:spPr>
          <a:xfrm>
            <a:off x="4752152" y="5083782"/>
            <a:ext cx="3237900" cy="1164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26" name="Google Shape;226;p7"/>
          <p:cNvSpPr txBox="1">
            <a:spLocks noGrp="1"/>
          </p:cNvSpPr>
          <p:nvPr>
            <p:ph type="body" idx="7"/>
          </p:nvPr>
        </p:nvSpPr>
        <p:spPr>
          <a:xfrm>
            <a:off x="8230490" y="5083782"/>
            <a:ext cx="3237900" cy="1164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27" name="Google Shape;227;p7"/>
          <p:cNvSpPr txBox="1">
            <a:spLocks noGrp="1"/>
          </p:cNvSpPr>
          <p:nvPr>
            <p:ph type="subTitle" idx="8"/>
          </p:nvPr>
        </p:nvSpPr>
        <p:spPr>
          <a:xfrm>
            <a:off x="8230456" y="4440507"/>
            <a:ext cx="3237900" cy="64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"/>
          <p:cNvSpPr txBox="1">
            <a:spLocks noGrp="1"/>
          </p:cNvSpPr>
          <p:nvPr>
            <p:ph type="title"/>
          </p:nvPr>
        </p:nvSpPr>
        <p:spPr>
          <a:xfrm>
            <a:off x="1023125" y="593213"/>
            <a:ext cx="10145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8"/>
          <p:cNvSpPr txBox="1">
            <a:spLocks noGrp="1"/>
          </p:cNvSpPr>
          <p:nvPr>
            <p:ph type="body" idx="1"/>
          </p:nvPr>
        </p:nvSpPr>
        <p:spPr>
          <a:xfrm>
            <a:off x="1023113" y="1848925"/>
            <a:ext cx="4762800" cy="3846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1" name="Google Shape;231;p8"/>
          <p:cNvSpPr txBox="1">
            <a:spLocks noGrp="1"/>
          </p:cNvSpPr>
          <p:nvPr>
            <p:ph type="body" idx="2"/>
          </p:nvPr>
        </p:nvSpPr>
        <p:spPr>
          <a:xfrm>
            <a:off x="6406088" y="1848925"/>
            <a:ext cx="4762800" cy="3846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2" name="Google Shape;232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8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8"/>
          <p:cNvSpPr/>
          <p:nvPr/>
        </p:nvSpPr>
        <p:spPr>
          <a:xfrm rot="5400000">
            <a:off x="-462658" y="579280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5" name="Google Shape;235;p8"/>
          <p:cNvGrpSpPr/>
          <p:nvPr/>
        </p:nvGrpSpPr>
        <p:grpSpPr>
          <a:xfrm rot="-5400000" flipH="1">
            <a:off x="5876757" y="217984"/>
            <a:ext cx="456878" cy="12210360"/>
            <a:chOff x="-1891602" y="2136844"/>
            <a:chExt cx="223631" cy="1364652"/>
          </a:xfrm>
        </p:grpSpPr>
        <p:sp>
          <p:nvSpPr>
            <p:cNvPr id="236" name="Google Shape;236;p8"/>
            <p:cNvSpPr/>
            <p:nvPr/>
          </p:nvSpPr>
          <p:spPr>
            <a:xfrm>
              <a:off x="-1891602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-1846876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-1802149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-1757423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-1712697" y="2136844"/>
              <a:ext cx="44726" cy="1364652"/>
            </a:xfrm>
            <a:custGeom>
              <a:avLst/>
              <a:gdLst/>
              <a:ahLst/>
              <a:cxnLst/>
              <a:rect l="l" t="t" r="r" b="b"/>
              <a:pathLst>
                <a:path w="44726" h="1364652" extrusionOk="0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1" name="Google Shape;241;p8"/>
          <p:cNvPicPr preferRelativeResize="0"/>
          <p:nvPr/>
        </p:nvPicPr>
        <p:blipFill rotWithShape="1">
          <a:blip r:embed="rId2">
            <a:alphaModFix amt="81000"/>
          </a:blip>
          <a:srcRect l="7351" t="9166" r="3751" b="82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9"/>
          <p:cNvPicPr preferRelativeResize="0"/>
          <p:nvPr/>
        </p:nvPicPr>
        <p:blipFill rotWithShape="1">
          <a:blip r:embed="rId2">
            <a:alphaModFix amt="81000"/>
          </a:blip>
          <a:srcRect l="7351" t="9166" r="3751" b="8250"/>
          <a:stretch/>
        </p:blipFill>
        <p:spPr>
          <a:xfrm flipH="1">
            <a:off x="-12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9"/>
          <p:cNvSpPr txBox="1">
            <a:spLocks noGrp="1"/>
          </p:cNvSpPr>
          <p:nvPr>
            <p:ph type="title"/>
          </p:nvPr>
        </p:nvSpPr>
        <p:spPr>
          <a:xfrm>
            <a:off x="766950" y="679800"/>
            <a:ext cx="10658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9"/>
          <p:cNvSpPr txBox="1">
            <a:spLocks noGrp="1"/>
          </p:cNvSpPr>
          <p:nvPr>
            <p:ph type="body" idx="1"/>
          </p:nvPr>
        </p:nvSpPr>
        <p:spPr>
          <a:xfrm>
            <a:off x="934500" y="3451362"/>
            <a:ext cx="3147300" cy="2423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6" name="Google Shape;246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9"/>
          <p:cNvSpPr txBox="1">
            <a:spLocks noGrp="1"/>
          </p:cNvSpPr>
          <p:nvPr>
            <p:ph type="subTitle" idx="2"/>
          </p:nvPr>
        </p:nvSpPr>
        <p:spPr>
          <a:xfrm>
            <a:off x="938250" y="5018924"/>
            <a:ext cx="3147300" cy="58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8" name="Google Shape;248;p9"/>
          <p:cNvSpPr txBox="1">
            <a:spLocks noGrp="1"/>
          </p:cNvSpPr>
          <p:nvPr>
            <p:ph type="body" idx="3"/>
          </p:nvPr>
        </p:nvSpPr>
        <p:spPr>
          <a:xfrm>
            <a:off x="4522350" y="3451375"/>
            <a:ext cx="3147300" cy="2423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9" name="Google Shape;249;p9"/>
          <p:cNvSpPr txBox="1">
            <a:spLocks noGrp="1"/>
          </p:cNvSpPr>
          <p:nvPr>
            <p:ph type="subTitle" idx="4"/>
          </p:nvPr>
        </p:nvSpPr>
        <p:spPr>
          <a:xfrm>
            <a:off x="4526100" y="5018929"/>
            <a:ext cx="3147300" cy="58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50" name="Google Shape;250;p9"/>
          <p:cNvSpPr txBox="1">
            <a:spLocks noGrp="1"/>
          </p:cNvSpPr>
          <p:nvPr>
            <p:ph type="body" idx="5"/>
          </p:nvPr>
        </p:nvSpPr>
        <p:spPr>
          <a:xfrm>
            <a:off x="8110200" y="3451362"/>
            <a:ext cx="3147300" cy="2423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1" name="Google Shape;251;p9"/>
          <p:cNvSpPr txBox="1">
            <a:spLocks noGrp="1"/>
          </p:cNvSpPr>
          <p:nvPr>
            <p:ph type="subTitle" idx="6"/>
          </p:nvPr>
        </p:nvSpPr>
        <p:spPr>
          <a:xfrm>
            <a:off x="8113950" y="5018924"/>
            <a:ext cx="3147300" cy="58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9" name="Google Shape;309;p11"/>
          <p:cNvSpPr/>
          <p:nvPr/>
        </p:nvSpPr>
        <p:spPr>
          <a:xfrm flipH="1">
            <a:off x="666054" y="2759096"/>
            <a:ext cx="1754460" cy="1805760"/>
          </a:xfrm>
          <a:custGeom>
            <a:avLst/>
            <a:gdLst/>
            <a:ahLst/>
            <a:cxnLst/>
            <a:rect l="l" t="t" r="r" b="b"/>
            <a:pathLst>
              <a:path w="1368000" h="1368000" extrusionOk="0">
                <a:moveTo>
                  <a:pt x="684000" y="144000"/>
                </a:moveTo>
                <a:cubicBezTo>
                  <a:pt x="385766" y="144000"/>
                  <a:pt x="144000" y="385766"/>
                  <a:pt x="144000" y="684000"/>
                </a:cubicBezTo>
                <a:cubicBezTo>
                  <a:pt x="144000" y="982234"/>
                  <a:pt x="385766" y="1224000"/>
                  <a:pt x="684000" y="1224000"/>
                </a:cubicBezTo>
                <a:cubicBezTo>
                  <a:pt x="982234" y="1224000"/>
                  <a:pt x="1224000" y="982234"/>
                  <a:pt x="1224000" y="684000"/>
                </a:cubicBezTo>
                <a:cubicBezTo>
                  <a:pt x="1224000" y="385766"/>
                  <a:pt x="982234" y="144000"/>
                  <a:pt x="684000" y="144000"/>
                </a:cubicBezTo>
                <a:close/>
                <a:moveTo>
                  <a:pt x="684000" y="0"/>
                </a:moveTo>
                <a:cubicBezTo>
                  <a:pt x="1061763" y="0"/>
                  <a:pt x="1368000" y="306237"/>
                  <a:pt x="1368000" y="684000"/>
                </a:cubicBezTo>
                <a:cubicBezTo>
                  <a:pt x="1368000" y="1061763"/>
                  <a:pt x="1061763" y="1368000"/>
                  <a:pt x="684000" y="1368000"/>
                </a:cubicBezTo>
                <a:cubicBezTo>
                  <a:pt x="306237" y="1368000"/>
                  <a:pt x="0" y="1061763"/>
                  <a:pt x="0" y="684000"/>
                </a:cubicBezTo>
                <a:cubicBezTo>
                  <a:pt x="0" y="306237"/>
                  <a:pt x="306237" y="0"/>
                  <a:pt x="684000" y="0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80808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508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1"/>
          <p:cNvSpPr/>
          <p:nvPr/>
        </p:nvSpPr>
        <p:spPr>
          <a:xfrm flipH="1">
            <a:off x="1085846" y="3146285"/>
            <a:ext cx="1063620" cy="1090980"/>
          </a:xfrm>
          <a:custGeom>
            <a:avLst/>
            <a:gdLst/>
            <a:ahLst/>
            <a:cxnLst/>
            <a:rect l="l" t="t" r="r" b="b"/>
            <a:pathLst>
              <a:path w="1368000" h="1368000" extrusionOk="0">
                <a:moveTo>
                  <a:pt x="684000" y="144000"/>
                </a:moveTo>
                <a:cubicBezTo>
                  <a:pt x="385766" y="144000"/>
                  <a:pt x="144000" y="385766"/>
                  <a:pt x="144000" y="684000"/>
                </a:cubicBezTo>
                <a:cubicBezTo>
                  <a:pt x="144000" y="982234"/>
                  <a:pt x="385766" y="1224000"/>
                  <a:pt x="684000" y="1224000"/>
                </a:cubicBezTo>
                <a:cubicBezTo>
                  <a:pt x="982234" y="1224000"/>
                  <a:pt x="1224000" y="982234"/>
                  <a:pt x="1224000" y="684000"/>
                </a:cubicBezTo>
                <a:cubicBezTo>
                  <a:pt x="1224000" y="385766"/>
                  <a:pt x="982234" y="144000"/>
                  <a:pt x="684000" y="144000"/>
                </a:cubicBezTo>
                <a:close/>
                <a:moveTo>
                  <a:pt x="684000" y="0"/>
                </a:moveTo>
                <a:cubicBezTo>
                  <a:pt x="1061763" y="0"/>
                  <a:pt x="1368000" y="306237"/>
                  <a:pt x="1368000" y="684000"/>
                </a:cubicBezTo>
                <a:cubicBezTo>
                  <a:pt x="1368000" y="1061763"/>
                  <a:pt x="1061763" y="1368000"/>
                  <a:pt x="684000" y="1368000"/>
                </a:cubicBezTo>
                <a:cubicBezTo>
                  <a:pt x="306237" y="1368000"/>
                  <a:pt x="0" y="1061763"/>
                  <a:pt x="0" y="684000"/>
                </a:cubicBezTo>
                <a:cubicBezTo>
                  <a:pt x="0" y="306237"/>
                  <a:pt x="306237" y="0"/>
                  <a:pt x="684000" y="0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80808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508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1"/>
          <p:cNvSpPr/>
          <p:nvPr/>
        </p:nvSpPr>
        <p:spPr>
          <a:xfrm rot="-5400000" flipH="1">
            <a:off x="793266" y="4202922"/>
            <a:ext cx="539781" cy="231569"/>
          </a:xfrm>
          <a:custGeom>
            <a:avLst/>
            <a:gdLst/>
            <a:ahLst/>
            <a:cxnLst/>
            <a:rect l="l" t="t" r="r" b="b"/>
            <a:pathLst>
              <a:path w="773880" h="44726" extrusionOk="0">
                <a:moveTo>
                  <a:pt x="0" y="0"/>
                </a:moveTo>
                <a:lnTo>
                  <a:pt x="773880" y="0"/>
                </a:lnTo>
                <a:lnTo>
                  <a:pt x="773880" y="44726"/>
                </a:lnTo>
                <a:lnTo>
                  <a:pt x="0" y="44726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80808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508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2" name="Google Shape;312;p11"/>
          <p:cNvGrpSpPr/>
          <p:nvPr/>
        </p:nvGrpSpPr>
        <p:grpSpPr>
          <a:xfrm rot="-5400000" flipH="1">
            <a:off x="-940298" y="1584487"/>
            <a:ext cx="3729018" cy="560014"/>
            <a:chOff x="-2238736" y="3074720"/>
            <a:chExt cx="773880" cy="223630"/>
          </a:xfrm>
        </p:grpSpPr>
        <p:sp>
          <p:nvSpPr>
            <p:cNvPr id="313" name="Google Shape;313;p11"/>
            <p:cNvSpPr/>
            <p:nvPr/>
          </p:nvSpPr>
          <p:spPr>
            <a:xfrm>
              <a:off x="-2238736" y="3074720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-2238736" y="3119446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1"/>
            <p:cNvSpPr/>
            <p:nvPr/>
          </p:nvSpPr>
          <p:spPr>
            <a:xfrm>
              <a:off x="-2238736" y="3164172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11"/>
            <p:cNvSpPr/>
            <p:nvPr/>
          </p:nvSpPr>
          <p:spPr>
            <a:xfrm>
              <a:off x="-2238736" y="3208898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-2238736" y="3253624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8" name="Google Shape;318;p11"/>
          <p:cNvGrpSpPr/>
          <p:nvPr/>
        </p:nvGrpSpPr>
        <p:grpSpPr>
          <a:xfrm flipH="1">
            <a:off x="644053" y="2726280"/>
            <a:ext cx="1953000" cy="1933470"/>
            <a:chOff x="307943" y="1880647"/>
            <a:chExt cx="2520000" cy="2494800"/>
          </a:xfrm>
        </p:grpSpPr>
        <p:sp>
          <p:nvSpPr>
            <p:cNvPr id="319" name="Google Shape;319;p11"/>
            <p:cNvSpPr/>
            <p:nvPr/>
          </p:nvSpPr>
          <p:spPr>
            <a:xfrm>
              <a:off x="307943" y="1880647"/>
              <a:ext cx="2520000" cy="2494800"/>
            </a:xfrm>
            <a:custGeom>
              <a:avLst/>
              <a:gdLst/>
              <a:ahLst/>
              <a:cxnLst/>
              <a:rect l="l" t="t" r="r" b="b"/>
              <a:pathLst>
                <a:path w="2520000" h="2520000" extrusionOk="0">
                  <a:moveTo>
                    <a:pt x="1260000" y="144000"/>
                  </a:moveTo>
                  <a:cubicBezTo>
                    <a:pt x="643650" y="144000"/>
                    <a:pt x="144000" y="643650"/>
                    <a:pt x="144000" y="1260000"/>
                  </a:cubicBezTo>
                  <a:cubicBezTo>
                    <a:pt x="144000" y="1876350"/>
                    <a:pt x="643650" y="2376000"/>
                    <a:pt x="1260000" y="2376000"/>
                  </a:cubicBezTo>
                  <a:cubicBezTo>
                    <a:pt x="1876350" y="2376000"/>
                    <a:pt x="2376000" y="1876350"/>
                    <a:pt x="2376000" y="1260000"/>
                  </a:cubicBezTo>
                  <a:cubicBezTo>
                    <a:pt x="2376000" y="643650"/>
                    <a:pt x="1876350" y="144000"/>
                    <a:pt x="1260000" y="144000"/>
                  </a:cubicBezTo>
                  <a:close/>
                  <a:moveTo>
                    <a:pt x="1260000" y="0"/>
                  </a:moveTo>
                  <a:cubicBezTo>
                    <a:pt x="1955879" y="0"/>
                    <a:pt x="2520000" y="564121"/>
                    <a:pt x="2520000" y="1260000"/>
                  </a:cubicBezTo>
                  <a:cubicBezTo>
                    <a:pt x="2520000" y="1955879"/>
                    <a:pt x="1955879" y="2520000"/>
                    <a:pt x="1260000" y="2520000"/>
                  </a:cubicBezTo>
                  <a:cubicBezTo>
                    <a:pt x="564121" y="2520000"/>
                    <a:pt x="0" y="1955879"/>
                    <a:pt x="0" y="1260000"/>
                  </a:cubicBezTo>
                  <a:cubicBezTo>
                    <a:pt x="0" y="564121"/>
                    <a:pt x="564121" y="0"/>
                    <a:pt x="126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1"/>
            <p:cNvSpPr/>
            <p:nvPr/>
          </p:nvSpPr>
          <p:spPr>
            <a:xfrm>
              <a:off x="451943" y="2007365"/>
              <a:ext cx="2232000" cy="2232000"/>
            </a:xfrm>
            <a:custGeom>
              <a:avLst/>
              <a:gdLst/>
              <a:ahLst/>
              <a:cxnLst/>
              <a:rect l="l" t="t" r="r" b="b"/>
              <a:pathLst>
                <a:path w="2232000" h="2232000" extrusionOk="0">
                  <a:moveTo>
                    <a:pt x="1116000" y="144000"/>
                  </a:moveTo>
                  <a:cubicBezTo>
                    <a:pt x="579179" y="144000"/>
                    <a:pt x="144000" y="579179"/>
                    <a:pt x="144000" y="1116000"/>
                  </a:cubicBezTo>
                  <a:cubicBezTo>
                    <a:pt x="144000" y="1652821"/>
                    <a:pt x="579179" y="2088000"/>
                    <a:pt x="1116000" y="2088000"/>
                  </a:cubicBezTo>
                  <a:cubicBezTo>
                    <a:pt x="1652821" y="2088000"/>
                    <a:pt x="2088000" y="1652821"/>
                    <a:pt x="2088000" y="1116000"/>
                  </a:cubicBezTo>
                  <a:cubicBezTo>
                    <a:pt x="2088000" y="579179"/>
                    <a:pt x="1652821" y="144000"/>
                    <a:pt x="1116000" y="144000"/>
                  </a:cubicBezTo>
                  <a:close/>
                  <a:moveTo>
                    <a:pt x="1116000" y="0"/>
                  </a:moveTo>
                  <a:cubicBezTo>
                    <a:pt x="1732350" y="0"/>
                    <a:pt x="2232000" y="499650"/>
                    <a:pt x="2232000" y="1116000"/>
                  </a:cubicBezTo>
                  <a:cubicBezTo>
                    <a:pt x="2232000" y="1732350"/>
                    <a:pt x="1732350" y="2232000"/>
                    <a:pt x="1116000" y="2232000"/>
                  </a:cubicBezTo>
                  <a:cubicBezTo>
                    <a:pt x="499650" y="2232000"/>
                    <a:pt x="0" y="1732350"/>
                    <a:pt x="0" y="1116000"/>
                  </a:cubicBezTo>
                  <a:cubicBezTo>
                    <a:pt x="0" y="499650"/>
                    <a:pt x="499650" y="0"/>
                    <a:pt x="1116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739943" y="2295365"/>
              <a:ext cx="1656000" cy="1656000"/>
            </a:xfrm>
            <a:custGeom>
              <a:avLst/>
              <a:gdLst/>
              <a:ahLst/>
              <a:cxnLst/>
              <a:rect l="l" t="t" r="r" b="b"/>
              <a:pathLst>
                <a:path w="1656000" h="1656000" extrusionOk="0">
                  <a:moveTo>
                    <a:pt x="828000" y="144000"/>
                  </a:moveTo>
                  <a:cubicBezTo>
                    <a:pt x="450237" y="144000"/>
                    <a:pt x="144000" y="450237"/>
                    <a:pt x="144000" y="828000"/>
                  </a:cubicBezTo>
                  <a:cubicBezTo>
                    <a:pt x="144000" y="1205763"/>
                    <a:pt x="450237" y="1512000"/>
                    <a:pt x="828000" y="1512000"/>
                  </a:cubicBezTo>
                  <a:cubicBezTo>
                    <a:pt x="1205763" y="1512000"/>
                    <a:pt x="1512000" y="1205763"/>
                    <a:pt x="1512000" y="828000"/>
                  </a:cubicBezTo>
                  <a:cubicBezTo>
                    <a:pt x="1512000" y="450237"/>
                    <a:pt x="1205763" y="144000"/>
                    <a:pt x="828000" y="144000"/>
                  </a:cubicBezTo>
                  <a:close/>
                  <a:moveTo>
                    <a:pt x="828000" y="0"/>
                  </a:moveTo>
                  <a:cubicBezTo>
                    <a:pt x="1285292" y="0"/>
                    <a:pt x="1656000" y="370708"/>
                    <a:pt x="1656000" y="828000"/>
                  </a:cubicBezTo>
                  <a:cubicBezTo>
                    <a:pt x="1656000" y="1285292"/>
                    <a:pt x="1285292" y="1656000"/>
                    <a:pt x="828000" y="1656000"/>
                  </a:cubicBezTo>
                  <a:cubicBezTo>
                    <a:pt x="370708" y="1656000"/>
                    <a:pt x="0" y="1285292"/>
                    <a:pt x="0" y="828000"/>
                  </a:cubicBezTo>
                  <a:cubicBezTo>
                    <a:pt x="0" y="370708"/>
                    <a:pt x="370708" y="0"/>
                    <a:pt x="828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595943" y="2151365"/>
              <a:ext cx="1944000" cy="1944000"/>
            </a:xfrm>
            <a:custGeom>
              <a:avLst/>
              <a:gdLst/>
              <a:ahLst/>
              <a:cxnLst/>
              <a:rect l="l" t="t" r="r" b="b"/>
              <a:pathLst>
                <a:path w="1944000" h="1944000" extrusionOk="0">
                  <a:moveTo>
                    <a:pt x="972000" y="144000"/>
                  </a:moveTo>
                  <a:cubicBezTo>
                    <a:pt x="514708" y="144000"/>
                    <a:pt x="144000" y="514708"/>
                    <a:pt x="144000" y="972000"/>
                  </a:cubicBezTo>
                  <a:cubicBezTo>
                    <a:pt x="144000" y="1429292"/>
                    <a:pt x="514708" y="1800000"/>
                    <a:pt x="972000" y="1800000"/>
                  </a:cubicBezTo>
                  <a:cubicBezTo>
                    <a:pt x="1429292" y="1800000"/>
                    <a:pt x="1800000" y="1429292"/>
                    <a:pt x="1800000" y="972000"/>
                  </a:cubicBezTo>
                  <a:cubicBezTo>
                    <a:pt x="1800000" y="514708"/>
                    <a:pt x="1429292" y="144000"/>
                    <a:pt x="972000" y="144000"/>
                  </a:cubicBezTo>
                  <a:close/>
                  <a:moveTo>
                    <a:pt x="972000" y="0"/>
                  </a:moveTo>
                  <a:cubicBezTo>
                    <a:pt x="1508821" y="0"/>
                    <a:pt x="1944000" y="435179"/>
                    <a:pt x="1944000" y="972000"/>
                  </a:cubicBezTo>
                  <a:cubicBezTo>
                    <a:pt x="1944000" y="1508821"/>
                    <a:pt x="1508821" y="1944000"/>
                    <a:pt x="972000" y="1944000"/>
                  </a:cubicBezTo>
                  <a:cubicBezTo>
                    <a:pt x="435179" y="1944000"/>
                    <a:pt x="0" y="1508821"/>
                    <a:pt x="0" y="972000"/>
                  </a:cubicBezTo>
                  <a:cubicBezTo>
                    <a:pt x="0" y="435179"/>
                    <a:pt x="435179" y="0"/>
                    <a:pt x="9720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1"/>
            <p:cNvSpPr/>
            <p:nvPr/>
          </p:nvSpPr>
          <p:spPr>
            <a:xfrm>
              <a:off x="883943" y="2439365"/>
              <a:ext cx="1368000" cy="1368000"/>
            </a:xfrm>
            <a:custGeom>
              <a:avLst/>
              <a:gdLst/>
              <a:ahLst/>
              <a:cxnLst/>
              <a:rect l="l" t="t" r="r" b="b"/>
              <a:pathLst>
                <a:path w="1368000" h="1368000" extrusionOk="0">
                  <a:moveTo>
                    <a:pt x="684000" y="144000"/>
                  </a:moveTo>
                  <a:cubicBezTo>
                    <a:pt x="385766" y="144000"/>
                    <a:pt x="144000" y="385766"/>
                    <a:pt x="144000" y="684000"/>
                  </a:cubicBezTo>
                  <a:cubicBezTo>
                    <a:pt x="144000" y="982234"/>
                    <a:pt x="385766" y="1224000"/>
                    <a:pt x="684000" y="1224000"/>
                  </a:cubicBezTo>
                  <a:cubicBezTo>
                    <a:pt x="982234" y="1224000"/>
                    <a:pt x="1224000" y="982234"/>
                    <a:pt x="1224000" y="684000"/>
                  </a:cubicBezTo>
                  <a:cubicBezTo>
                    <a:pt x="1224000" y="385766"/>
                    <a:pt x="982234" y="144000"/>
                    <a:pt x="684000" y="144000"/>
                  </a:cubicBezTo>
                  <a:close/>
                  <a:moveTo>
                    <a:pt x="684000" y="0"/>
                  </a:moveTo>
                  <a:cubicBezTo>
                    <a:pt x="1061763" y="0"/>
                    <a:pt x="1368000" y="306237"/>
                    <a:pt x="1368000" y="684000"/>
                  </a:cubicBezTo>
                  <a:cubicBezTo>
                    <a:pt x="1368000" y="1061763"/>
                    <a:pt x="1061763" y="1368000"/>
                    <a:pt x="684000" y="1368000"/>
                  </a:cubicBezTo>
                  <a:cubicBezTo>
                    <a:pt x="306237" y="1368000"/>
                    <a:pt x="0" y="1061763"/>
                    <a:pt x="0" y="684000"/>
                  </a:cubicBezTo>
                  <a:cubicBezTo>
                    <a:pt x="0" y="306237"/>
                    <a:pt x="306237" y="0"/>
                    <a:pt x="6840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4" name="Google Shape;324;p11"/>
          <p:cNvGrpSpPr/>
          <p:nvPr/>
        </p:nvGrpSpPr>
        <p:grpSpPr>
          <a:xfrm rot="-5400000" flipH="1">
            <a:off x="-661795" y="4996629"/>
            <a:ext cx="3162615" cy="560014"/>
            <a:chOff x="-2238736" y="3074720"/>
            <a:chExt cx="773880" cy="223630"/>
          </a:xfrm>
        </p:grpSpPr>
        <p:sp>
          <p:nvSpPr>
            <p:cNvPr id="325" name="Google Shape;325;p11"/>
            <p:cNvSpPr/>
            <p:nvPr/>
          </p:nvSpPr>
          <p:spPr>
            <a:xfrm>
              <a:off x="-2238736" y="3074720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-2238736" y="3119446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-2238736" y="3164172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-2238736" y="3208898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-2238736" y="3253624"/>
              <a:ext cx="773880" cy="44726"/>
            </a:xfrm>
            <a:custGeom>
              <a:avLst/>
              <a:gdLst/>
              <a:ahLst/>
              <a:cxnLst/>
              <a:rect l="l" t="t" r="r" b="b"/>
              <a:pathLst>
                <a:path w="773880" h="44726" extrusionOk="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30" name="Google Shape;330;p11"/>
          <p:cNvPicPr preferRelativeResize="0"/>
          <p:nvPr/>
        </p:nvPicPr>
        <p:blipFill rotWithShape="1">
          <a:blip r:embed="rId2">
            <a:alphaModFix amt="81000"/>
          </a:blip>
          <a:srcRect l="7351" t="9166" r="3751" b="82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1"/>
          <p:cNvSpPr txBox="1">
            <a:spLocks noGrp="1"/>
          </p:cNvSpPr>
          <p:nvPr>
            <p:ph type="title"/>
          </p:nvPr>
        </p:nvSpPr>
        <p:spPr>
          <a:xfrm>
            <a:off x="1866900" y="593375"/>
            <a:ext cx="9909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ans Black"/>
              <a:buNone/>
              <a:defRPr sz="4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ans Black"/>
              <a:buNone/>
              <a:defRPr sz="4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ans Black"/>
              <a:buNone/>
              <a:defRPr sz="4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ans Black"/>
              <a:buNone/>
              <a:defRPr sz="4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ans Black"/>
              <a:buNone/>
              <a:defRPr sz="4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ans Black"/>
              <a:buNone/>
              <a:defRPr sz="4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ans Black"/>
              <a:buNone/>
              <a:defRPr sz="4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ans Black"/>
              <a:buNone/>
              <a:defRPr sz="4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ans Black"/>
              <a:buNone/>
              <a:defRPr sz="4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7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Didact Gothic"/>
              <a:buChar char="●"/>
              <a:defRPr sz="25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idact Gothic"/>
              <a:buChar char="○"/>
              <a:defRPr sz="24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idact Gothic"/>
              <a:buChar char="■"/>
              <a:defRPr sz="24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idact Gothic"/>
              <a:buChar char="●"/>
              <a:defRPr sz="24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idact Gothic"/>
              <a:buChar char="○"/>
              <a:defRPr sz="24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idact Gothic"/>
              <a:buChar char="■"/>
              <a:defRPr sz="24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idact Gothic"/>
              <a:buChar char="●"/>
              <a:defRPr sz="24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idact Gothic"/>
              <a:buChar char="○"/>
              <a:defRPr sz="24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idact Gothic"/>
              <a:buChar char="■"/>
              <a:defRPr sz="24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9931800" y="13425"/>
            <a:ext cx="226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slidesmania.com</a:t>
            </a:r>
            <a:endParaRPr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61" r:id="rId11"/>
    <p:sldLayoutId id="2147483662" r:id="rId12"/>
    <p:sldLayoutId id="2147483664" r:id="rId13"/>
    <p:sldLayoutId id="214748366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1"/>
          <p:cNvSpPr txBox="1">
            <a:spLocks noGrp="1"/>
          </p:cNvSpPr>
          <p:nvPr>
            <p:ph type="ctrTitle"/>
          </p:nvPr>
        </p:nvSpPr>
        <p:spPr>
          <a:xfrm>
            <a:off x="5502786" y="301658"/>
            <a:ext cx="6438900" cy="4074617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PROSES - PROSES PADA SISTEM OPERASI</a:t>
            </a:r>
          </a:p>
        </p:txBody>
      </p:sp>
      <p:sp>
        <p:nvSpPr>
          <p:cNvPr id="528" name="Google Shape;528;p21"/>
          <p:cNvSpPr txBox="1">
            <a:spLocks noGrp="1"/>
          </p:cNvSpPr>
          <p:nvPr>
            <p:ph type="subTitle" idx="1"/>
          </p:nvPr>
        </p:nvSpPr>
        <p:spPr>
          <a:xfrm>
            <a:off x="5502780" y="4425427"/>
            <a:ext cx="6438900" cy="79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Kelompok</a:t>
            </a:r>
            <a:r>
              <a:rPr lang="en-US" dirty="0"/>
              <a:t> 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490BA1-A313-4620-2BEA-46E948DE99AB}"/>
              </a:ext>
            </a:extLst>
          </p:cNvPr>
          <p:cNvSpPr txBox="1"/>
          <p:nvPr/>
        </p:nvSpPr>
        <p:spPr>
          <a:xfrm>
            <a:off x="2648931" y="395926"/>
            <a:ext cx="8842343" cy="6066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270510" algn="l"/>
              </a:tabLst>
            </a:pPr>
            <a:r>
              <a:rPr lang="en-ID" sz="2000" b="1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2. </a:t>
            </a:r>
            <a:r>
              <a:rPr lang="en-ID" sz="2000" b="1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Komunikasi</a:t>
            </a:r>
            <a:r>
              <a:rPr lang="en-ID" sz="2000" b="1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 dan </a:t>
            </a:r>
            <a:r>
              <a:rPr lang="en-ID" sz="2000" b="1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Sinkronisasi</a:t>
            </a:r>
            <a:r>
              <a:rPr lang="en-ID" sz="2000" b="1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 Proses</a:t>
            </a:r>
          </a:p>
          <a:p>
            <a:pPr marL="457200" indent="228600" algn="just">
              <a:lnSpc>
                <a:spcPct val="150000"/>
              </a:lnSpc>
              <a:spcAft>
                <a:spcPts val="800"/>
              </a:spcAft>
            </a:pP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 pada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melibatkan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mekanisme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Interprocess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Communication (IPC).</a:t>
            </a:r>
            <a:endParaRPr lang="en-ID" sz="1800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algn="just">
              <a:lnSpc>
                <a:spcPct val="150000"/>
              </a:lnSpc>
              <a:spcAft>
                <a:spcPts val="800"/>
              </a:spcAft>
            </a:pP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Mekanisme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interprocess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communication (IPC)</a:t>
            </a:r>
            <a:endParaRPr lang="en-ID" sz="1800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94310" algn="just">
              <a:lnSpc>
                <a:spcPct val="150000"/>
              </a:lnSpc>
              <a:spcAft>
                <a:spcPts val="800"/>
              </a:spcAft>
            </a:pP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IPC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berbagi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dan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daya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 lain.</a:t>
            </a:r>
            <a:endParaRPr lang="en-ID" sz="1800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algn="just">
              <a:lnSpc>
                <a:spcPct val="150000"/>
              </a:lnSpc>
              <a:spcAft>
                <a:spcPts val="800"/>
              </a:spcAft>
            </a:pP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 Teknik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sinkronisasi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antarproses</a:t>
            </a:r>
            <a:endParaRPr lang="en-ID" sz="1800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94310" algn="just">
              <a:lnSpc>
                <a:spcPct val="150000"/>
              </a:lnSpc>
              <a:spcAft>
                <a:spcPts val="800"/>
              </a:spcAft>
            </a:pP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Teknik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sinkronisasi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meliputi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semaphore, mutex, dan monitor. </a:t>
            </a:r>
            <a:endParaRPr lang="en-ID" sz="1800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Semaphore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mengatur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akses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daya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bersama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ID" sz="1800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Mutex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mengatur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akses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daya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tunggal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ID" sz="1800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Monitor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berbagi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dan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daya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 lain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aman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06;p31">
            <a:extLst>
              <a:ext uri="{FF2B5EF4-FFF2-40B4-BE49-F238E27FC236}">
                <a16:creationId xmlns:a16="http://schemas.microsoft.com/office/drawing/2014/main" id="{871017DD-C6E0-F531-9808-C97D6CA4E7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70693" y="212879"/>
            <a:ext cx="5626931" cy="889264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000" dirty="0"/>
              <a:t>Proses dan </a:t>
            </a:r>
            <a:r>
              <a:rPr lang="en-ID" sz="4000" dirty="0" err="1"/>
              <a:t>Memori</a:t>
            </a:r>
            <a:endParaRPr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08597E-F376-6383-C0EF-1DFC25676FEF}"/>
              </a:ext>
            </a:extLst>
          </p:cNvPr>
          <p:cNvSpPr txBox="1"/>
          <p:nvPr/>
        </p:nvSpPr>
        <p:spPr>
          <a:xfrm>
            <a:off x="2244450" y="981569"/>
            <a:ext cx="9039435" cy="4232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270510" algn="l"/>
              </a:tabLst>
            </a:pPr>
            <a:r>
              <a:rPr lang="en-ID" b="1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1. </a:t>
            </a:r>
            <a:r>
              <a:rPr lang="en-ID" b="1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Pengelolaan</a:t>
            </a:r>
            <a:r>
              <a:rPr lang="en-ID" b="1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b="1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Memori</a:t>
            </a:r>
            <a:endParaRPr lang="en-ID" b="1" kern="100" dirty="0">
              <a:solidFill>
                <a:schemeClr val="bg2"/>
              </a:solidFill>
              <a:effectLst/>
              <a:latin typeface="Times New Roman" panose="02020603050405020304" pitchFamily="18" charset="0"/>
            </a:endParaRPr>
          </a:p>
          <a:p>
            <a:pPr indent="228600" algn="just">
              <a:lnSpc>
                <a:spcPct val="107000"/>
              </a:lnSpc>
              <a:spcAft>
                <a:spcPts val="800"/>
              </a:spcAft>
            </a:pPr>
            <a:r>
              <a:rPr lang="en-ID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D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Pengelolaan</a:t>
            </a:r>
            <a:r>
              <a:rPr lang="en-ID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memori</a:t>
            </a:r>
            <a:r>
              <a:rPr lang="en-ID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operasi</a:t>
            </a:r>
            <a:r>
              <a:rPr lang="en-ID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meliputi</a:t>
            </a:r>
            <a:r>
              <a:rPr lang="en-ID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segmentation dan paging.</a:t>
            </a:r>
            <a:endParaRPr lang="en-ID" sz="1200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ID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a. Segmentation.</a:t>
            </a:r>
            <a:endParaRPr lang="en-ID" sz="1200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0555" indent="283845" algn="just">
              <a:lnSpc>
                <a:spcPct val="150000"/>
              </a:lnSpc>
              <a:spcAft>
                <a:spcPts val="800"/>
              </a:spcAft>
            </a:pPr>
            <a:r>
              <a:rPr lang="en-ID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Segmentation </a:t>
            </a:r>
            <a:r>
              <a:rPr lang="en-ID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ID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pengelolaan</a:t>
            </a:r>
            <a:r>
              <a:rPr lang="en-ID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memori</a:t>
            </a:r>
            <a:r>
              <a:rPr lang="en-ID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membagi</a:t>
            </a:r>
            <a:r>
              <a:rPr lang="en-ID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memori</a:t>
            </a:r>
            <a:r>
              <a:rPr lang="en-ID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D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segmen</a:t>
            </a:r>
            <a:r>
              <a:rPr lang="en-ID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ukuran</a:t>
            </a:r>
            <a:r>
              <a:rPr lang="en-ID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berbeda-beda</a:t>
            </a:r>
            <a:r>
              <a:rPr lang="en-ID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200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ID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b. Paging.</a:t>
            </a:r>
            <a:endParaRPr lang="en-ID" sz="1200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0555" indent="283845" algn="just">
              <a:lnSpc>
                <a:spcPct val="150000"/>
              </a:lnSpc>
              <a:spcAft>
                <a:spcPts val="800"/>
              </a:spcAft>
            </a:pPr>
            <a:r>
              <a:rPr lang="en-ID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Paging </a:t>
            </a:r>
            <a:r>
              <a:rPr lang="en-ID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ID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pengelolaan</a:t>
            </a:r>
            <a:r>
              <a:rPr lang="en-ID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memori</a:t>
            </a:r>
            <a:r>
              <a:rPr lang="en-ID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membagi</a:t>
            </a:r>
            <a:r>
              <a:rPr lang="en-ID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memori</a:t>
            </a:r>
            <a:r>
              <a:rPr lang="en-ID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D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ID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ukuran</a:t>
            </a:r>
            <a:r>
              <a:rPr lang="en-ID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ID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200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ID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c. </a:t>
            </a:r>
            <a:r>
              <a:rPr lang="en-ID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ID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ID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 dan </a:t>
            </a:r>
            <a:r>
              <a:rPr lang="en-ID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alokasi</a:t>
            </a:r>
            <a:r>
              <a:rPr lang="en-ID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memori</a:t>
            </a:r>
            <a:r>
              <a:rPr lang="en-ID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200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0555" indent="283845" algn="just">
              <a:lnSpc>
                <a:spcPct val="150000"/>
              </a:lnSpc>
              <a:spcAft>
                <a:spcPts val="800"/>
              </a:spcAft>
            </a:pPr>
            <a:r>
              <a:rPr lang="en-ID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ID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ID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 dan </a:t>
            </a:r>
            <a:r>
              <a:rPr lang="en-ID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alokasi</a:t>
            </a:r>
            <a:r>
              <a:rPr lang="en-ID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memori</a:t>
            </a:r>
            <a:r>
              <a:rPr lang="en-ID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ID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sangat </a:t>
            </a:r>
            <a:r>
              <a:rPr lang="en-ID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erat</a:t>
            </a:r>
            <a:r>
              <a:rPr lang="en-ID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ID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ID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memerlukan</a:t>
            </a:r>
            <a:r>
              <a:rPr lang="en-ID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alokasi</a:t>
            </a:r>
            <a:r>
              <a:rPr lang="en-ID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memori</a:t>
            </a:r>
            <a:r>
              <a:rPr lang="en-ID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berjalan</a:t>
            </a:r>
            <a:r>
              <a:rPr lang="en-ID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200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34"/>
          <p:cNvSpPr txBox="1">
            <a:spLocks noGrp="1"/>
          </p:cNvSpPr>
          <p:nvPr>
            <p:ph type="subTitle" idx="4294967295"/>
          </p:nvPr>
        </p:nvSpPr>
        <p:spPr>
          <a:xfrm>
            <a:off x="818925" y="6408400"/>
            <a:ext cx="8490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This is where you section ends. Duplicate this set of slides as many times you need to go over all your sections.</a:t>
            </a:r>
            <a:endParaRPr sz="1200"/>
          </a:p>
        </p:txBody>
      </p:sp>
      <p:sp>
        <p:nvSpPr>
          <p:cNvPr id="6" name="Google Shape;606;p31">
            <a:extLst>
              <a:ext uri="{FF2B5EF4-FFF2-40B4-BE49-F238E27FC236}">
                <a16:creationId xmlns:a16="http://schemas.microsoft.com/office/drawing/2014/main" id="{B64F569B-FBAE-0C7F-3967-F5074210E1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2766" y="533391"/>
            <a:ext cx="8822618" cy="889264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000" dirty="0"/>
              <a:t>Proses dan Input/Output (I/O)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283528-86B2-C696-A595-785A10B82BC1}"/>
              </a:ext>
            </a:extLst>
          </p:cNvPr>
          <p:cNvSpPr txBox="1"/>
          <p:nvPr/>
        </p:nvSpPr>
        <p:spPr>
          <a:xfrm>
            <a:off x="652766" y="1422655"/>
            <a:ext cx="9219413" cy="4878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270510" algn="l"/>
              </a:tabLst>
            </a:pPr>
            <a:r>
              <a:rPr lang="en-ID" sz="2000" b="1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1. </a:t>
            </a:r>
            <a:r>
              <a:rPr lang="en-ID" sz="2000" b="1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Pengenalan</a:t>
            </a:r>
            <a:r>
              <a:rPr lang="en-ID" sz="2000" b="1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 Input/Output</a:t>
            </a:r>
          </a:p>
          <a:p>
            <a:pPr marL="457200" indent="228600" algn="just">
              <a:lnSpc>
                <a:spcPct val="150000"/>
              </a:lnSpc>
              <a:spcAft>
                <a:spcPts val="800"/>
              </a:spcAft>
            </a:pP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I/O pada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melibatkan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input/output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keyboard, mouse, printer, dan monitor</a:t>
            </a:r>
            <a:r>
              <a:rPr lang="en-ID" sz="2000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algn="just">
              <a:lnSpc>
                <a:spcPct val="150000"/>
              </a:lnSpc>
              <a:spcAft>
                <a:spcPts val="800"/>
              </a:spcAft>
            </a:pP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Peran proses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I/O.</a:t>
            </a:r>
            <a:endParaRPr lang="en-ID" sz="1800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94310" algn="just">
              <a:lnSpc>
                <a:spcPct val="150000"/>
              </a:lnSpc>
              <a:spcAft>
                <a:spcPts val="800"/>
              </a:spcAft>
            </a:pP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 proses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I/O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mengirim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permintaan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I/O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menunggu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hasilnya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270510" algn="l"/>
              </a:tabLst>
            </a:pPr>
            <a:r>
              <a:rPr lang="en-ID" sz="2000" b="1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2. </a:t>
            </a:r>
            <a:r>
              <a:rPr lang="en-ID" sz="2000" b="1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Pengelolaan</a:t>
            </a:r>
            <a:r>
              <a:rPr lang="en-ID" sz="2000" b="1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 I/O oleh Proses</a:t>
            </a:r>
            <a:endParaRPr lang="en-ID" sz="2000" b="1" kern="10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270510" algn="l"/>
              </a:tabLst>
            </a:pPr>
            <a:r>
              <a:rPr lang="en-ID" sz="2000" b="1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Tantangan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strategi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I/O.</a:t>
            </a:r>
            <a:endParaRPr lang="en-ID" sz="1800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94310" algn="just">
              <a:lnSpc>
                <a:spcPct val="150000"/>
              </a:lnSpc>
              <a:spcAft>
                <a:spcPts val="800"/>
              </a:spcAft>
            </a:pP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Pengelolaan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I/O oleh proses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melibatkan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tantangan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blocking, non-blocking, dan asynchronous I/O.</a:t>
            </a:r>
            <a:endParaRPr lang="en-ID" sz="1800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34"/>
          <p:cNvSpPr txBox="1">
            <a:spLocks noGrp="1"/>
          </p:cNvSpPr>
          <p:nvPr>
            <p:ph type="subTitle" idx="4294967295"/>
          </p:nvPr>
        </p:nvSpPr>
        <p:spPr>
          <a:xfrm>
            <a:off x="818925" y="6408400"/>
            <a:ext cx="8490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This is where you section ends. Duplicate this set of slides as many times you need to go over all your sections.</a:t>
            </a:r>
            <a:endParaRPr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D4617-DF5B-8DB9-C255-BCA40E25CBB1}"/>
              </a:ext>
            </a:extLst>
          </p:cNvPr>
          <p:cNvSpPr txBox="1"/>
          <p:nvPr/>
        </p:nvSpPr>
        <p:spPr>
          <a:xfrm>
            <a:off x="926649" y="1244523"/>
            <a:ext cx="8274852" cy="3911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270510" algn="l"/>
              </a:tabLst>
            </a:pPr>
            <a:r>
              <a:rPr lang="en-ID" sz="2000" b="1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3. Device Drivers dan Proses</a:t>
            </a:r>
          </a:p>
          <a:p>
            <a:pPr marL="457200" indent="228600" algn="just">
              <a:lnSpc>
                <a:spcPct val="150000"/>
              </a:lnSpc>
              <a:spcAft>
                <a:spcPts val="800"/>
              </a:spcAft>
            </a:pP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Device drivers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menghubungkan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2" algn="just">
              <a:lnSpc>
                <a:spcPct val="150000"/>
              </a:lnSpc>
              <a:spcAft>
                <a:spcPts val="800"/>
              </a:spcAft>
            </a:pP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Keterkaitan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konteks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proses.</a:t>
            </a:r>
            <a:endParaRPr lang="en-ID" sz="1800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algn="just">
              <a:lnSpc>
                <a:spcPct val="150000"/>
              </a:lnSpc>
              <a:spcAft>
                <a:spcPts val="800"/>
              </a:spcAft>
            </a:pP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Keterkaitan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konteks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melibatkan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device drivers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mengatur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interaksi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111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6"/>
          <p:cNvSpPr txBox="1">
            <a:spLocks noGrp="1"/>
          </p:cNvSpPr>
          <p:nvPr>
            <p:ph type="title"/>
          </p:nvPr>
        </p:nvSpPr>
        <p:spPr>
          <a:xfrm>
            <a:off x="766950" y="679800"/>
            <a:ext cx="10658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Kesimpulan</a:t>
            </a:r>
            <a:endParaRPr dirty="0"/>
          </a:p>
        </p:txBody>
      </p:sp>
      <p:grpSp>
        <p:nvGrpSpPr>
          <p:cNvPr id="682" name="Google Shape;682;p36"/>
          <p:cNvGrpSpPr/>
          <p:nvPr/>
        </p:nvGrpSpPr>
        <p:grpSpPr>
          <a:xfrm>
            <a:off x="-450" y="0"/>
            <a:ext cx="12192414" cy="451199"/>
            <a:chOff x="-450" y="0"/>
            <a:chExt cx="12192414" cy="451199"/>
          </a:xfrm>
        </p:grpSpPr>
        <p:grpSp>
          <p:nvGrpSpPr>
            <p:cNvPr id="683" name="Google Shape;683;p36"/>
            <p:cNvGrpSpPr/>
            <p:nvPr/>
          </p:nvGrpSpPr>
          <p:grpSpPr>
            <a:xfrm rot="-5400000" flipH="1">
              <a:off x="5893006" y="-5847768"/>
              <a:ext cx="405980" cy="12191937"/>
              <a:chOff x="-1891602" y="2136844"/>
              <a:chExt cx="223631" cy="1364652"/>
            </a:xfrm>
          </p:grpSpPr>
          <p:sp>
            <p:nvSpPr>
              <p:cNvPr id="684" name="Google Shape;684;p36"/>
              <p:cNvSpPr/>
              <p:nvPr/>
            </p:nvSpPr>
            <p:spPr>
              <a:xfrm>
                <a:off x="-1891602" y="2136844"/>
                <a:ext cx="44726" cy="1364652"/>
              </a:xfrm>
              <a:custGeom>
                <a:avLst/>
                <a:gdLst/>
                <a:ahLst/>
                <a:cxnLst/>
                <a:rect l="l" t="t" r="r" b="b"/>
                <a:pathLst>
                  <a:path w="44726" h="1364652" extrusionOk="0">
                    <a:moveTo>
                      <a:pt x="0" y="0"/>
                    </a:moveTo>
                    <a:lnTo>
                      <a:pt x="44726" y="0"/>
                    </a:lnTo>
                    <a:lnTo>
                      <a:pt x="44726" y="1364653"/>
                    </a:lnTo>
                    <a:lnTo>
                      <a:pt x="0" y="136465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36"/>
              <p:cNvSpPr/>
              <p:nvPr/>
            </p:nvSpPr>
            <p:spPr>
              <a:xfrm>
                <a:off x="-1846876" y="2136844"/>
                <a:ext cx="44726" cy="1364652"/>
              </a:xfrm>
              <a:custGeom>
                <a:avLst/>
                <a:gdLst/>
                <a:ahLst/>
                <a:cxnLst/>
                <a:rect l="l" t="t" r="r" b="b"/>
                <a:pathLst>
                  <a:path w="44726" h="1364652" extrusionOk="0">
                    <a:moveTo>
                      <a:pt x="0" y="0"/>
                    </a:moveTo>
                    <a:lnTo>
                      <a:pt x="44726" y="0"/>
                    </a:lnTo>
                    <a:lnTo>
                      <a:pt x="44726" y="1364653"/>
                    </a:lnTo>
                    <a:lnTo>
                      <a:pt x="0" y="136465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36"/>
              <p:cNvSpPr/>
              <p:nvPr/>
            </p:nvSpPr>
            <p:spPr>
              <a:xfrm>
                <a:off x="-1802149" y="2136844"/>
                <a:ext cx="44726" cy="1364652"/>
              </a:xfrm>
              <a:custGeom>
                <a:avLst/>
                <a:gdLst/>
                <a:ahLst/>
                <a:cxnLst/>
                <a:rect l="l" t="t" r="r" b="b"/>
                <a:pathLst>
                  <a:path w="44726" h="1364652" extrusionOk="0">
                    <a:moveTo>
                      <a:pt x="0" y="0"/>
                    </a:moveTo>
                    <a:lnTo>
                      <a:pt x="44726" y="0"/>
                    </a:lnTo>
                    <a:lnTo>
                      <a:pt x="44726" y="1364653"/>
                    </a:lnTo>
                    <a:lnTo>
                      <a:pt x="0" y="136465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36"/>
              <p:cNvSpPr/>
              <p:nvPr/>
            </p:nvSpPr>
            <p:spPr>
              <a:xfrm>
                <a:off x="-1757423" y="2136844"/>
                <a:ext cx="44726" cy="1364652"/>
              </a:xfrm>
              <a:custGeom>
                <a:avLst/>
                <a:gdLst/>
                <a:ahLst/>
                <a:cxnLst/>
                <a:rect l="l" t="t" r="r" b="b"/>
                <a:pathLst>
                  <a:path w="44726" h="1364652" extrusionOk="0">
                    <a:moveTo>
                      <a:pt x="0" y="0"/>
                    </a:moveTo>
                    <a:lnTo>
                      <a:pt x="44726" y="0"/>
                    </a:lnTo>
                    <a:lnTo>
                      <a:pt x="44726" y="1364653"/>
                    </a:lnTo>
                    <a:lnTo>
                      <a:pt x="0" y="136465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p36"/>
              <p:cNvSpPr/>
              <p:nvPr/>
            </p:nvSpPr>
            <p:spPr>
              <a:xfrm>
                <a:off x="-1712697" y="2136844"/>
                <a:ext cx="44726" cy="1364652"/>
              </a:xfrm>
              <a:custGeom>
                <a:avLst/>
                <a:gdLst/>
                <a:ahLst/>
                <a:cxnLst/>
                <a:rect l="l" t="t" r="r" b="b"/>
                <a:pathLst>
                  <a:path w="44726" h="1364652" extrusionOk="0">
                    <a:moveTo>
                      <a:pt x="0" y="0"/>
                    </a:moveTo>
                    <a:lnTo>
                      <a:pt x="44726" y="0"/>
                    </a:lnTo>
                    <a:lnTo>
                      <a:pt x="44726" y="1364653"/>
                    </a:lnTo>
                    <a:lnTo>
                      <a:pt x="0" y="136465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689" name="Google Shape;689;p36"/>
            <p:cNvPicPr preferRelativeResize="0"/>
            <p:nvPr/>
          </p:nvPicPr>
          <p:blipFill rotWithShape="1">
            <a:blip r:embed="rId3">
              <a:alphaModFix amt="81000"/>
            </a:blip>
            <a:srcRect l="7351" t="9166" r="3751" b="85400"/>
            <a:stretch/>
          </p:blipFill>
          <p:spPr>
            <a:xfrm>
              <a:off x="-450" y="0"/>
              <a:ext cx="12192000" cy="451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2B28999-3793-886D-08DD-3415AF1B7695}"/>
              </a:ext>
            </a:extLst>
          </p:cNvPr>
          <p:cNvSpPr txBox="1"/>
          <p:nvPr/>
        </p:nvSpPr>
        <p:spPr>
          <a:xfrm>
            <a:off x="3041266" y="1671901"/>
            <a:ext cx="6108568" cy="2125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340" indent="276860" algn="ctr">
              <a:lnSpc>
                <a:spcPct val="150000"/>
              </a:lnSpc>
              <a:spcAft>
                <a:spcPts val="800"/>
              </a:spcAft>
            </a:pPr>
            <a:r>
              <a:rPr lang="en-ID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 </a:t>
            </a:r>
            <a:r>
              <a:rPr lang="en-ID" sz="1800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pembahasan</a:t>
            </a:r>
            <a:r>
              <a:rPr lang="en-ID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1800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atas</a:t>
            </a:r>
            <a:r>
              <a:rPr lang="en-ID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disimpulkan</a:t>
            </a:r>
            <a:r>
              <a:rPr lang="en-ID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ID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pemahaman</a:t>
            </a:r>
            <a:r>
              <a:rPr lang="en-ID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mendalam</a:t>
            </a:r>
            <a:r>
              <a:rPr lang="en-ID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ID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proses-proses pada </a:t>
            </a:r>
            <a:r>
              <a:rPr lang="en-ID" sz="1800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operasi</a:t>
            </a:r>
            <a:r>
              <a:rPr lang="en-ID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kunci</a:t>
            </a:r>
            <a:r>
              <a:rPr lang="en-ID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mengoptimalkan</a:t>
            </a:r>
            <a:r>
              <a:rPr lang="en-ID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kinerja</a:t>
            </a:r>
            <a:r>
              <a:rPr lang="en-ID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komputer</a:t>
            </a:r>
            <a:r>
              <a:rPr lang="en-ID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Proses </a:t>
            </a:r>
            <a:r>
              <a:rPr lang="en-ID" sz="1800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ID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fondasi</a:t>
            </a:r>
            <a:r>
              <a:rPr lang="en-ID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utama</a:t>
            </a:r>
            <a:r>
              <a:rPr lang="en-ID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eksekusi</a:t>
            </a:r>
            <a:r>
              <a:rPr lang="en-ID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 dan </a:t>
            </a:r>
            <a:r>
              <a:rPr lang="en-ID" sz="1800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koordinasi</a:t>
            </a:r>
            <a:r>
              <a:rPr lang="en-ID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antarprogram</a:t>
            </a:r>
            <a:r>
              <a:rPr lang="en-ID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600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42"/>
          <p:cNvSpPr txBox="1">
            <a:spLocks noGrp="1"/>
          </p:cNvSpPr>
          <p:nvPr>
            <p:ph type="title"/>
          </p:nvPr>
        </p:nvSpPr>
        <p:spPr>
          <a:xfrm>
            <a:off x="957602" y="1294500"/>
            <a:ext cx="7038300" cy="175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2"/>
          <p:cNvSpPr txBox="1">
            <a:spLocks noGrp="1"/>
          </p:cNvSpPr>
          <p:nvPr>
            <p:ph type="title"/>
          </p:nvPr>
        </p:nvSpPr>
        <p:spPr>
          <a:xfrm>
            <a:off x="2454125" y="1064800"/>
            <a:ext cx="57474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Anggota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0585D4-CB95-4DE6-7AD1-C42E722241EB}"/>
              </a:ext>
            </a:extLst>
          </p:cNvPr>
          <p:cNvSpPr txBox="1"/>
          <p:nvPr/>
        </p:nvSpPr>
        <p:spPr>
          <a:xfrm>
            <a:off x="3054285" y="2621710"/>
            <a:ext cx="61085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dirty="0" err="1">
                <a:solidFill>
                  <a:schemeClr val="bg2"/>
                </a:solidFill>
              </a:rPr>
              <a:t>M.Rafly</a:t>
            </a:r>
            <a:r>
              <a:rPr lang="en-ID" sz="1800" dirty="0">
                <a:solidFill>
                  <a:schemeClr val="bg2"/>
                </a:solidFill>
              </a:rPr>
              <a:t> </a:t>
            </a:r>
            <a:r>
              <a:rPr lang="en-ID" sz="1800" dirty="0" err="1">
                <a:solidFill>
                  <a:schemeClr val="bg2"/>
                </a:solidFill>
              </a:rPr>
              <a:t>Aulia</a:t>
            </a:r>
            <a:r>
              <a:rPr lang="en-ID" sz="1800" dirty="0">
                <a:solidFill>
                  <a:schemeClr val="bg2"/>
                </a:solidFill>
              </a:rPr>
              <a:t> Akbar 	(2210010574)</a:t>
            </a:r>
          </a:p>
          <a:p>
            <a:r>
              <a:rPr lang="en-ID" sz="1800" dirty="0">
                <a:solidFill>
                  <a:schemeClr val="bg2"/>
                </a:solidFill>
              </a:rPr>
              <a:t>Muhammad </a:t>
            </a:r>
            <a:r>
              <a:rPr lang="en-ID" sz="1800" dirty="0" err="1">
                <a:solidFill>
                  <a:schemeClr val="bg2"/>
                </a:solidFill>
              </a:rPr>
              <a:t>Marbawi</a:t>
            </a:r>
            <a:r>
              <a:rPr lang="en-ID" sz="1800" dirty="0">
                <a:solidFill>
                  <a:schemeClr val="bg2"/>
                </a:solidFill>
              </a:rPr>
              <a:t> 	(2210010047)</a:t>
            </a:r>
          </a:p>
          <a:p>
            <a:r>
              <a:rPr lang="en-ID" sz="1800" dirty="0">
                <a:solidFill>
                  <a:schemeClr val="bg2"/>
                </a:solidFill>
              </a:rPr>
              <a:t>Nayla </a:t>
            </a:r>
            <a:r>
              <a:rPr lang="en-ID" sz="1800" dirty="0" err="1">
                <a:solidFill>
                  <a:schemeClr val="bg2"/>
                </a:solidFill>
              </a:rPr>
              <a:t>Khairyah</a:t>
            </a:r>
            <a:r>
              <a:rPr lang="en-ID" sz="1800" dirty="0">
                <a:solidFill>
                  <a:schemeClr val="bg2"/>
                </a:solidFill>
              </a:rPr>
              <a:t> 		(2210010356)</a:t>
            </a:r>
          </a:p>
          <a:p>
            <a:r>
              <a:rPr lang="en-ID" sz="1800" dirty="0">
                <a:solidFill>
                  <a:schemeClr val="bg2"/>
                </a:solidFill>
              </a:rPr>
              <a:t>Muhammad </a:t>
            </a:r>
            <a:r>
              <a:rPr lang="en-ID" sz="1800" dirty="0" err="1">
                <a:solidFill>
                  <a:schemeClr val="bg2"/>
                </a:solidFill>
              </a:rPr>
              <a:t>Barizi</a:t>
            </a:r>
            <a:r>
              <a:rPr lang="en-ID" sz="1800" dirty="0">
                <a:solidFill>
                  <a:schemeClr val="bg2"/>
                </a:solidFill>
              </a:rPr>
              <a:t> 	(2210010015)</a:t>
            </a:r>
          </a:p>
          <a:p>
            <a:r>
              <a:rPr lang="en-ID" sz="1800" dirty="0">
                <a:solidFill>
                  <a:schemeClr val="bg2"/>
                </a:solidFill>
              </a:rPr>
              <a:t>Muhammad Arif </a:t>
            </a:r>
            <a:r>
              <a:rPr lang="en-ID" sz="1800" dirty="0" err="1">
                <a:solidFill>
                  <a:schemeClr val="bg2"/>
                </a:solidFill>
              </a:rPr>
              <a:t>Syamrodi</a:t>
            </a:r>
            <a:r>
              <a:rPr lang="en-ID" sz="1800" dirty="0">
                <a:solidFill>
                  <a:schemeClr val="bg2"/>
                </a:solidFill>
              </a:rPr>
              <a:t>  (2210010316)</a:t>
            </a:r>
          </a:p>
          <a:p>
            <a:r>
              <a:rPr lang="en-ID" sz="1800" dirty="0">
                <a:solidFill>
                  <a:schemeClr val="bg2"/>
                </a:solidFill>
              </a:rPr>
              <a:t>Muhammad </a:t>
            </a:r>
            <a:r>
              <a:rPr lang="en-ID" sz="1800" dirty="0" err="1">
                <a:solidFill>
                  <a:schemeClr val="bg2"/>
                </a:solidFill>
              </a:rPr>
              <a:t>Husnu</a:t>
            </a:r>
            <a:r>
              <a:rPr lang="en-ID" sz="1800" dirty="0">
                <a:solidFill>
                  <a:schemeClr val="bg2"/>
                </a:solidFill>
              </a:rPr>
              <a:t> </a:t>
            </a:r>
            <a:r>
              <a:rPr lang="en-ID" sz="1800" dirty="0" err="1">
                <a:solidFill>
                  <a:schemeClr val="bg2"/>
                </a:solidFill>
              </a:rPr>
              <a:t>Elwafa</a:t>
            </a:r>
            <a:r>
              <a:rPr lang="en-ID" sz="1800" dirty="0">
                <a:solidFill>
                  <a:schemeClr val="bg2"/>
                </a:solidFill>
              </a:rPr>
              <a:t> (2210010318)</a:t>
            </a:r>
          </a:p>
          <a:p>
            <a:r>
              <a:rPr lang="en-ID" sz="1800" dirty="0">
                <a:solidFill>
                  <a:schemeClr val="bg2"/>
                </a:solidFill>
              </a:rPr>
              <a:t>Ivan </a:t>
            </a:r>
            <a:r>
              <a:rPr lang="en-ID" sz="1800" dirty="0" err="1">
                <a:solidFill>
                  <a:schemeClr val="bg2"/>
                </a:solidFill>
              </a:rPr>
              <a:t>Avandi</a:t>
            </a:r>
            <a:r>
              <a:rPr lang="en-ID" sz="1800" dirty="0">
                <a:solidFill>
                  <a:schemeClr val="bg2"/>
                </a:solidFill>
              </a:rPr>
              <a:t> 		(2210010602)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3"/>
          <p:cNvSpPr txBox="1">
            <a:spLocks noGrp="1"/>
          </p:cNvSpPr>
          <p:nvPr>
            <p:ph type="title"/>
          </p:nvPr>
        </p:nvSpPr>
        <p:spPr>
          <a:xfrm>
            <a:off x="415599" y="593375"/>
            <a:ext cx="10048153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ID" dirty="0"/>
              <a:t>A. </a:t>
            </a:r>
            <a:r>
              <a:rPr lang="en-ID" dirty="0" err="1"/>
              <a:t>Konsep</a:t>
            </a:r>
            <a:r>
              <a:rPr lang="en-ID" dirty="0"/>
              <a:t> Dasar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Operasi</a:t>
            </a:r>
            <a:endParaRPr lang="en-ID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005A2-651F-D868-3007-5208C6185C99}"/>
              </a:ext>
            </a:extLst>
          </p:cNvPr>
          <p:cNvSpPr txBox="1"/>
          <p:nvPr/>
        </p:nvSpPr>
        <p:spPr>
          <a:xfrm>
            <a:off x="952108" y="1808994"/>
            <a:ext cx="6108568" cy="364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270510" algn="l"/>
              </a:tabLst>
            </a:pPr>
            <a:r>
              <a:rPr lang="en-ID" sz="1800" b="1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1. </a:t>
            </a:r>
            <a:r>
              <a:rPr lang="en-ID" sz="1800" b="1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Definisi</a:t>
            </a:r>
            <a:r>
              <a:rPr lang="en-ID" sz="1800" b="1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 dan </a:t>
            </a:r>
            <a:r>
              <a:rPr lang="en-ID" sz="1800" b="1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Karakteristik</a:t>
            </a:r>
            <a:r>
              <a:rPr lang="en-ID" sz="1800" b="1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 Proses</a:t>
            </a:r>
          </a:p>
          <a:p>
            <a:pPr marL="457200" indent="228600" algn="just">
              <a:lnSpc>
                <a:spcPct val="107000"/>
              </a:lnSpc>
              <a:spcAft>
                <a:spcPts val="800"/>
              </a:spcAft>
            </a:pP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menghubungkan</a:t>
            </a: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mengelola</a:t>
            </a: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daya</a:t>
            </a: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600" kern="1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228600" algn="just">
              <a:lnSpc>
                <a:spcPct val="107000"/>
              </a:lnSpc>
              <a:spcAft>
                <a:spcPts val="800"/>
              </a:spcAft>
            </a:pPr>
            <a:r>
              <a:rPr lang="en-ID" sz="1600" kern="1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 </a:t>
            </a: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Proses </a:t>
            </a: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unit </a:t>
            </a: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eksekusi</a:t>
            </a:r>
            <a:endParaRPr lang="en-ID" sz="1600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94310" algn="just">
              <a:lnSpc>
                <a:spcPct val="107000"/>
              </a:lnSpc>
              <a:spcAft>
                <a:spcPts val="800"/>
              </a:spcAft>
            </a:pPr>
            <a:r>
              <a:rPr lang="en-ID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Proses </a:t>
            </a:r>
            <a:r>
              <a:rPr lang="en-ID" sz="1800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entitas</a:t>
            </a:r>
            <a:r>
              <a:rPr lang="en-ID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utama</a:t>
            </a:r>
            <a:r>
              <a:rPr lang="en-ID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diatur</a:t>
            </a:r>
            <a:r>
              <a:rPr lang="en-ID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ID" sz="1800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operasi</a:t>
            </a:r>
            <a:r>
              <a:rPr lang="en-ID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Proses pada </a:t>
            </a:r>
            <a:r>
              <a:rPr lang="en-ID" sz="1800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operasi</a:t>
            </a:r>
            <a:r>
              <a:rPr lang="en-ID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unit </a:t>
            </a:r>
            <a:r>
              <a:rPr lang="en-ID" sz="1800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eksekusi</a:t>
            </a:r>
            <a:r>
              <a:rPr lang="en-ID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terdiri</a:t>
            </a:r>
            <a:r>
              <a:rPr lang="en-ID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kode</a:t>
            </a:r>
            <a:r>
              <a:rPr lang="en-ID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program, data, dan </a:t>
            </a:r>
            <a:r>
              <a:rPr lang="en-ID" sz="1800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sumber</a:t>
            </a:r>
            <a:r>
              <a:rPr lang="en-ID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daya</a:t>
            </a:r>
            <a:r>
              <a:rPr lang="en-ID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diperlukan</a:t>
            </a:r>
            <a:r>
              <a:rPr lang="en-ID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menjalankan</a:t>
            </a:r>
            <a:r>
              <a:rPr lang="en-ID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program. </a:t>
            </a:r>
            <a:endParaRPr lang="en-ID" sz="1600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28DD25-5371-B75D-188A-07357B74E4C8}"/>
              </a:ext>
            </a:extLst>
          </p:cNvPr>
          <p:cNvSpPr txBox="1"/>
          <p:nvPr/>
        </p:nvSpPr>
        <p:spPr>
          <a:xfrm>
            <a:off x="3478492" y="595522"/>
            <a:ext cx="6108568" cy="3839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Komponen-komponen</a:t>
            </a: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</a:t>
            </a:r>
            <a:endParaRPr lang="en-ID" sz="1800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94310" algn="just">
              <a:lnSpc>
                <a:spcPct val="107000"/>
              </a:lnSpc>
              <a:spcAft>
                <a:spcPts val="800"/>
              </a:spcAft>
            </a:pP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Komponen-komponen</a:t>
            </a: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 pada </a:t>
            </a: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meliputi</a:t>
            </a: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program counter, registers, stack, dan heap</a:t>
            </a:r>
            <a:r>
              <a:rPr lang="en-ID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endParaRPr lang="en-ID" sz="1800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 counter </a:t>
            </a: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menyimpan</a:t>
            </a: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alamat</a:t>
            </a: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memori</a:t>
            </a: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instruksi</a:t>
            </a: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berikutnya</a:t>
            </a: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dieksekusi</a:t>
            </a: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prosesor</a:t>
            </a:r>
            <a:r>
              <a:rPr lang="en-ID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endParaRPr lang="en-ID" sz="1800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Registers </a:t>
            </a: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memori</a:t>
            </a: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menyimpan</a:t>
            </a: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sementara</a:t>
            </a: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eksekusi</a:t>
            </a:r>
            <a:r>
              <a:rPr lang="en-ID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endParaRPr lang="en-ID" sz="1800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 </a:t>
            </a: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area </a:t>
            </a: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memori</a:t>
            </a: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menyimpan</a:t>
            </a: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sementara</a:t>
            </a: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alamat</a:t>
            </a: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pengembalian</a:t>
            </a: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parameter </a:t>
            </a: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lokal</a:t>
            </a:r>
            <a:r>
              <a:rPr lang="en-ID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endParaRPr lang="en-ID" sz="1800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Heap </a:t>
            </a: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area </a:t>
            </a: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memori</a:t>
            </a: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menyimpan</a:t>
            </a: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dialokasikan</a:t>
            </a: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dinamis</a:t>
            </a:r>
            <a:r>
              <a:rPr lang="en-ID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800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5"/>
          <p:cNvSpPr txBox="1">
            <a:spLocks noGrp="1"/>
          </p:cNvSpPr>
          <p:nvPr>
            <p:ph type="title"/>
          </p:nvPr>
        </p:nvSpPr>
        <p:spPr>
          <a:xfrm>
            <a:off x="504263" y="511948"/>
            <a:ext cx="79083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Jenis-jenis</a:t>
            </a:r>
            <a:r>
              <a:rPr lang="en-US" dirty="0"/>
              <a:t> Proses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5ED770-0398-CF6B-B378-801D66F156EE}"/>
              </a:ext>
            </a:extLst>
          </p:cNvPr>
          <p:cNvSpPr txBox="1"/>
          <p:nvPr/>
        </p:nvSpPr>
        <p:spPr>
          <a:xfrm>
            <a:off x="504263" y="1729407"/>
            <a:ext cx="9087906" cy="4044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Proses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endParaRPr lang="en-ID" sz="1800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94310" algn="just">
              <a:lnSpc>
                <a:spcPct val="150000"/>
              </a:lnSpc>
              <a:spcAft>
                <a:spcPts val="800"/>
              </a:spcAft>
            </a:pP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Proses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 yang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dimulai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Proses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biasanya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bertanggung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jawab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menjalankan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penjadwalan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manajemen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memori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manajemen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file.</a:t>
            </a:r>
            <a:endParaRPr lang="en-ID" sz="1800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 Proses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anak</a:t>
            </a:r>
            <a:endParaRPr lang="en-ID" sz="1800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94310" algn="just">
              <a:lnSpc>
                <a:spcPct val="150000"/>
              </a:lnSpc>
              <a:spcAft>
                <a:spcPts val="800"/>
              </a:spcAft>
            </a:pP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Proses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anak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 yang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oleh proses lain yang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sedang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berjalan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Proses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anak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biasanya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terkait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induknya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DC110EC-8FB9-DDF9-15D3-B4BAE2B946FC}"/>
              </a:ext>
            </a:extLst>
          </p:cNvPr>
          <p:cNvSpPr txBox="1"/>
          <p:nvPr/>
        </p:nvSpPr>
        <p:spPr>
          <a:xfrm>
            <a:off x="895547" y="1150748"/>
            <a:ext cx="6108568" cy="1992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Proses orang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tua</a:t>
            </a:r>
            <a:endParaRPr lang="en-ID" sz="1800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94310" algn="just">
              <a:lnSpc>
                <a:spcPct val="150000"/>
              </a:lnSpc>
              <a:spcAft>
                <a:spcPts val="800"/>
              </a:spcAft>
            </a:pP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Proses orang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tua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 yang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anak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Proses orang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tua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bertanggung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jawab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mengelola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anak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dibuatnya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8"/>
          <p:cNvSpPr txBox="1">
            <a:spLocks noGrp="1"/>
          </p:cNvSpPr>
          <p:nvPr>
            <p:ph type="title"/>
          </p:nvPr>
        </p:nvSpPr>
        <p:spPr>
          <a:xfrm>
            <a:off x="3042837" y="1238372"/>
            <a:ext cx="8460600" cy="112623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Proses</a:t>
            </a:r>
            <a:endParaRPr dirty="0"/>
          </a:p>
        </p:txBody>
      </p:sp>
      <p:grpSp>
        <p:nvGrpSpPr>
          <p:cNvPr id="585" name="Google Shape;585;p28"/>
          <p:cNvGrpSpPr/>
          <p:nvPr/>
        </p:nvGrpSpPr>
        <p:grpSpPr>
          <a:xfrm>
            <a:off x="10425686" y="371765"/>
            <a:ext cx="1417631" cy="998653"/>
            <a:chOff x="621403" y="597265"/>
            <a:chExt cx="1588204" cy="1118814"/>
          </a:xfrm>
        </p:grpSpPr>
        <p:sp>
          <p:nvSpPr>
            <p:cNvPr id="586" name="Google Shape;586;p28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E596FE6-B12C-120F-566D-7C9A09AFBCCA}"/>
              </a:ext>
            </a:extLst>
          </p:cNvPr>
          <p:cNvSpPr txBox="1"/>
          <p:nvPr/>
        </p:nvSpPr>
        <p:spPr>
          <a:xfrm>
            <a:off x="3861849" y="2306708"/>
            <a:ext cx="6108568" cy="4373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270510" algn="l"/>
              </a:tabLst>
            </a:pPr>
            <a:r>
              <a:rPr lang="en-ID" sz="2000" b="1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1. </a:t>
            </a:r>
            <a:r>
              <a:rPr lang="en-ID" sz="2000" b="1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Pembuatan</a:t>
            </a:r>
            <a:r>
              <a:rPr lang="en-ID" sz="2000" b="1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 Proses</a:t>
            </a:r>
          </a:p>
          <a:p>
            <a:pPr marL="457200" indent="228600" algn="just">
              <a:lnSpc>
                <a:spcPct val="150000"/>
              </a:lnSpc>
              <a:spcAft>
                <a:spcPts val="800"/>
              </a:spcAft>
            </a:pP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Proses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oleh proses lain yang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sedang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berjalan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2" algn="just">
              <a:lnSpc>
                <a:spcPct val="150000"/>
              </a:lnSpc>
              <a:spcAft>
                <a:spcPts val="800"/>
              </a:spcAft>
            </a:pP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Alur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pembuatan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</a:t>
            </a:r>
            <a:endParaRPr lang="en-ID" sz="1800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94310" algn="just">
              <a:lnSpc>
                <a:spcPct val="150000"/>
              </a:lnSpc>
              <a:spcAft>
                <a:spcPts val="800"/>
              </a:spcAft>
            </a:pP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Alur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pembuatan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meliputi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memberi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identitas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proses,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menyisipkan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 pada list proses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proses,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prioritas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proses,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PCB (Blok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Kontrol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Proses), dan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mengalokasikan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resource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8E24FF-90B4-9656-FBD7-A3236E2EE5FA}"/>
              </a:ext>
            </a:extLst>
          </p:cNvPr>
          <p:cNvSpPr txBox="1"/>
          <p:nvPr/>
        </p:nvSpPr>
        <p:spPr>
          <a:xfrm>
            <a:off x="744718" y="703960"/>
            <a:ext cx="9964131" cy="4475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270510" algn="l"/>
              </a:tabLst>
            </a:pPr>
            <a:r>
              <a:rPr lang="en-ID" sz="2000" b="1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2. </a:t>
            </a:r>
            <a:r>
              <a:rPr lang="en-ID" sz="2000" b="1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Eksekusi</a:t>
            </a:r>
            <a:r>
              <a:rPr lang="en-ID" sz="2000" b="1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ID" sz="2000" b="1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Penyelesaian</a:t>
            </a:r>
            <a:r>
              <a:rPr lang="en-ID" sz="2000" b="1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, dan </a:t>
            </a:r>
            <a:r>
              <a:rPr lang="en-ID" sz="2000" b="1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Penghentian</a:t>
            </a:r>
            <a:r>
              <a:rPr lang="en-ID" sz="2000" b="1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 Proses</a:t>
            </a: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ID" sz="2000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1.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Tahapan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eksekusi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</a:t>
            </a:r>
            <a:endParaRPr lang="en-ID" sz="1800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94310" algn="just">
              <a:lnSpc>
                <a:spcPct val="150000"/>
              </a:lnSpc>
              <a:spcAft>
                <a:spcPts val="800"/>
              </a:spcAft>
            </a:pP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Tahapan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eksekusi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meliputi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pembacaan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instruksi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pemrosesan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instruksi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penulisan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memori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output.</a:t>
            </a:r>
            <a:endParaRPr lang="en-ID" sz="1800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2. Strategi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penghentian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</a:t>
            </a:r>
            <a:endParaRPr lang="en-ID" sz="1800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94310" algn="just">
              <a:lnSpc>
                <a:spcPct val="150000"/>
              </a:lnSpc>
              <a:spcAft>
                <a:spcPts val="800"/>
              </a:spcAft>
            </a:pP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Strategi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penghentian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normal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paksa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Tahap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dilalui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penghentian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normal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meliputi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mengembalikan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parent process,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menghapus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rekaman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 di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antrian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table proses,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menghapus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PC dan process image, dan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membebaskan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daya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D" sz="1800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1"/>
          <p:cNvSpPr txBox="1">
            <a:spLocks noGrp="1"/>
          </p:cNvSpPr>
          <p:nvPr>
            <p:ph type="title"/>
          </p:nvPr>
        </p:nvSpPr>
        <p:spPr>
          <a:xfrm>
            <a:off x="2352184" y="282804"/>
            <a:ext cx="8488641" cy="1558568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Manajemen</a:t>
            </a:r>
            <a:r>
              <a:rPr lang="en-ID" dirty="0"/>
              <a:t> Proses pada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Operasi</a:t>
            </a:r>
            <a:endParaRPr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E36BB3-C938-360C-516E-8A5F3F49C2D1}"/>
              </a:ext>
            </a:extLst>
          </p:cNvPr>
          <p:cNvSpPr txBox="1"/>
          <p:nvPr/>
        </p:nvSpPr>
        <p:spPr>
          <a:xfrm>
            <a:off x="3883844" y="1715218"/>
            <a:ext cx="7937368" cy="50402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270510" algn="l"/>
              </a:tabLst>
            </a:pPr>
            <a:r>
              <a:rPr lang="en-ID" sz="2000" b="1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1. Scheduling Proses</a:t>
            </a:r>
          </a:p>
          <a:p>
            <a:pPr marL="457200" indent="124460" algn="just">
              <a:lnSpc>
                <a:spcPct val="150000"/>
              </a:lnSpc>
              <a:spcAft>
                <a:spcPts val="800"/>
              </a:spcAft>
            </a:pP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Penjadwalan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urutan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eksekusi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 pada CPU.</a:t>
            </a:r>
            <a:endParaRPr lang="en-ID" sz="1800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2" algn="just">
              <a:lnSpc>
                <a:spcPct val="150000"/>
              </a:lnSpc>
              <a:spcAft>
                <a:spcPts val="800"/>
              </a:spcAft>
            </a:pPr>
            <a:r>
              <a:rPr lang="en-ID" sz="2000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Algoritma-algoritma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penjadwalan</a:t>
            </a:r>
            <a:endParaRPr lang="en-ID" sz="1800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94310" algn="just">
              <a:lnSpc>
                <a:spcPct val="150000"/>
              </a:lnSpc>
              <a:spcAft>
                <a:spcPts val="800"/>
              </a:spcAft>
            </a:pP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penjadwalan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 yang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lain First-Come, First-Served (FCFS), Shortest Job First (SJF), Priority Scheduling, Round Robin, dan Multilevel Queue Scheduling.</a:t>
            </a:r>
            <a:endParaRPr lang="en-ID" sz="1800" kern="1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94310" algn="just">
              <a:lnSpc>
                <a:spcPct val="150000"/>
              </a:lnSpc>
              <a:spcAft>
                <a:spcPts val="800"/>
              </a:spcAft>
            </a:pPr>
            <a:r>
              <a:rPr lang="en-ID" sz="1800" kern="1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b.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Penentuan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prioritas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</a:t>
            </a:r>
            <a:endParaRPr lang="en-ID" sz="1800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94310" algn="just">
              <a:lnSpc>
                <a:spcPct val="150000"/>
              </a:lnSpc>
              <a:spcAft>
                <a:spcPts val="800"/>
              </a:spcAft>
            </a:pP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Penentuan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prioritas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memperhatikan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faktor-faktor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tunggu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eksekusi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sz="200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prioritas</a:t>
            </a:r>
            <a:r>
              <a:rPr lang="en-ID" sz="20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proses.</a:t>
            </a:r>
            <a:endParaRPr lang="en-ID" sz="1100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Mania Template">
  <a:themeElements>
    <a:clrScheme name="Simple Light">
      <a:dk1>
        <a:srgbClr val="F0F3BD"/>
      </a:dk1>
      <a:lt1>
        <a:srgbClr val="054D69"/>
      </a:lt1>
      <a:dk2>
        <a:srgbClr val="FFFFFF"/>
      </a:dk2>
      <a:lt2>
        <a:srgbClr val="EEEEEE"/>
      </a:lt2>
      <a:accent1>
        <a:srgbClr val="05668D"/>
      </a:accent1>
      <a:accent2>
        <a:srgbClr val="028090"/>
      </a:accent2>
      <a:accent3>
        <a:srgbClr val="00A896"/>
      </a:accent3>
      <a:accent4>
        <a:srgbClr val="02C39A"/>
      </a:accent4>
      <a:accent5>
        <a:srgbClr val="F0F3BD"/>
      </a:accent5>
      <a:accent6>
        <a:srgbClr val="79DBAC"/>
      </a:accent6>
      <a:hlink>
        <a:srgbClr val="F3F89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983</Words>
  <Application>Microsoft Office PowerPoint</Application>
  <PresentationFormat>Widescreen</PresentationFormat>
  <Paragraphs>81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DM Sans</vt:lpstr>
      <vt:lpstr>Wingdings</vt:lpstr>
      <vt:lpstr>DM Sans Black</vt:lpstr>
      <vt:lpstr>Symbol</vt:lpstr>
      <vt:lpstr>Times New Roman</vt:lpstr>
      <vt:lpstr>Didact Gothic</vt:lpstr>
      <vt:lpstr>Arial</vt:lpstr>
      <vt:lpstr>Calibri</vt:lpstr>
      <vt:lpstr>SlidesMania Template</vt:lpstr>
      <vt:lpstr>PROSES - PROSES PADA SISTEM OPERASI</vt:lpstr>
      <vt:lpstr>Anggota</vt:lpstr>
      <vt:lpstr>A. Konsep Dasar Sistem Operasi</vt:lpstr>
      <vt:lpstr>PowerPoint Presentation</vt:lpstr>
      <vt:lpstr>Jenis-jenis Proses</vt:lpstr>
      <vt:lpstr>PowerPoint Presentation</vt:lpstr>
      <vt:lpstr>Siklus Hidup Proses</vt:lpstr>
      <vt:lpstr>PowerPoint Presentation</vt:lpstr>
      <vt:lpstr>Manajemen Proses pada Sistem Operasi</vt:lpstr>
      <vt:lpstr>PowerPoint Presentation</vt:lpstr>
      <vt:lpstr>Proses dan Memori</vt:lpstr>
      <vt:lpstr>Proses dan Input/Output (I/O)</vt:lpstr>
      <vt:lpstr>PowerPoint Presentation</vt:lpstr>
      <vt:lpstr>Kesimpulan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PROSES - PROSES PADA SISTEM OPERASI</dc:title>
  <dc:creator>ASUS</dc:creator>
  <cp:lastModifiedBy>ivan avandi</cp:lastModifiedBy>
  <cp:revision>10</cp:revision>
  <dcterms:modified xsi:type="dcterms:W3CDTF">2023-11-21T15:24:44Z</dcterms:modified>
</cp:coreProperties>
</file>