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D170A-E566-4ACD-99ED-6EF6B7A5858C}" v="5" dt="2019-06-21T13:36:30.289"/>
    <p1510:client id="{95A81A8B-510E-4493-93EF-4AB08D431766}" v="282" dt="2019-06-21T13:41:05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ley Lawson" userId="ef4242cb-c7e0-4b6a-b071-1ef258c242bf" providerId="ADAL" clId="{95A81A8B-510E-4493-93EF-4AB08D431766}"/>
    <pc:docChg chg="undo custSel mod modSld modMainMaster">
      <pc:chgData name="Bailey Lawson" userId="ef4242cb-c7e0-4b6a-b071-1ef258c242bf" providerId="ADAL" clId="{95A81A8B-510E-4493-93EF-4AB08D431766}" dt="2019-06-21T13:41:05.419" v="261"/>
      <pc:docMkLst>
        <pc:docMk/>
      </pc:docMkLst>
      <pc:sldChg chg="addSp delSp modSp mod setBg delDesignElem">
        <pc:chgData name="Bailey Lawson" userId="ef4242cb-c7e0-4b6a-b071-1ef258c242bf" providerId="ADAL" clId="{95A81A8B-510E-4493-93EF-4AB08D431766}" dt="2019-06-21T10:56:26.165" v="190" actId="478"/>
        <pc:sldMkLst>
          <pc:docMk/>
          <pc:sldMk cId="2152666793" sldId="256"/>
        </pc:sldMkLst>
        <pc:spChg chg="mod">
          <ac:chgData name="Bailey Lawson" userId="ef4242cb-c7e0-4b6a-b071-1ef258c242bf" providerId="ADAL" clId="{95A81A8B-510E-4493-93EF-4AB08D431766}" dt="2019-06-21T10:45:06.859" v="124" actId="26606"/>
          <ac:spMkLst>
            <pc:docMk/>
            <pc:sldMk cId="2152666793" sldId="256"/>
            <ac:spMk id="2" creationId="{00000000-0000-0000-0000-000000000000}"/>
          </ac:spMkLst>
        </pc:spChg>
        <pc:spChg chg="del mod">
          <ac:chgData name="Bailey Lawson" userId="ef4242cb-c7e0-4b6a-b071-1ef258c242bf" providerId="ADAL" clId="{95A81A8B-510E-4493-93EF-4AB08D431766}" dt="2019-06-21T10:56:26.165" v="190" actId="478"/>
          <ac:spMkLst>
            <pc:docMk/>
            <pc:sldMk cId="2152666793" sldId="256"/>
            <ac:spMk id="3" creationId="{00000000-0000-0000-0000-000000000000}"/>
          </ac:spMkLst>
        </pc:spChg>
        <pc:spChg chg="add del">
          <ac:chgData name="Bailey Lawson" userId="ef4242cb-c7e0-4b6a-b071-1ef258c242bf" providerId="ADAL" clId="{95A81A8B-510E-4493-93EF-4AB08D431766}" dt="2019-06-21T10:49:39.266" v="149"/>
          <ac:spMkLst>
            <pc:docMk/>
            <pc:sldMk cId="2152666793" sldId="256"/>
            <ac:spMk id="8" creationId="{4D6A640B-6684-4338-9199-6EE758735581}"/>
          </ac:spMkLst>
        </pc:spChg>
        <pc:spChg chg="add del">
          <ac:chgData name="Bailey Lawson" userId="ef4242cb-c7e0-4b6a-b071-1ef258c242bf" providerId="ADAL" clId="{95A81A8B-510E-4493-93EF-4AB08D431766}" dt="2019-06-21T10:49:39.266" v="149"/>
          <ac:spMkLst>
            <pc:docMk/>
            <pc:sldMk cId="2152666793" sldId="256"/>
            <ac:spMk id="66" creationId="{FF5E4228-419E-44B9-B090-94A9540E5B3F}"/>
          </ac:spMkLst>
        </pc:spChg>
        <pc:grpChg chg="add del">
          <ac:chgData name="Bailey Lawson" userId="ef4242cb-c7e0-4b6a-b071-1ef258c242bf" providerId="ADAL" clId="{95A81A8B-510E-4493-93EF-4AB08D431766}" dt="2019-06-21T10:49:39.266" v="149"/>
          <ac:grpSpMkLst>
            <pc:docMk/>
            <pc:sldMk cId="2152666793" sldId="256"/>
            <ac:grpSpMk id="10" creationId="{5BAB052D-92E4-4715-895B-E423230754C2}"/>
          </ac:grpSpMkLst>
        </pc:grpChg>
      </pc:sldChg>
      <pc:sldChg chg="addSp delSp modSp mod setBg delDesignElem">
        <pc:chgData name="Bailey Lawson" userId="ef4242cb-c7e0-4b6a-b071-1ef258c242bf" providerId="ADAL" clId="{95A81A8B-510E-4493-93EF-4AB08D431766}" dt="2019-06-21T10:50:48.575" v="154" actId="255"/>
        <pc:sldMkLst>
          <pc:docMk/>
          <pc:sldMk cId="1012684449" sldId="257"/>
        </pc:sldMkLst>
        <pc:spChg chg="mod">
          <ac:chgData name="Bailey Lawson" userId="ef4242cb-c7e0-4b6a-b071-1ef258c242bf" providerId="ADAL" clId="{95A81A8B-510E-4493-93EF-4AB08D431766}" dt="2019-06-21T10:47:00.675" v="134" actId="26606"/>
          <ac:spMkLst>
            <pc:docMk/>
            <pc:sldMk cId="1012684449" sldId="257"/>
            <ac:spMk id="2" creationId="{00000000-0000-0000-0000-000000000000}"/>
          </ac:spMkLst>
        </pc:spChg>
        <pc:spChg chg="add del mod">
          <ac:chgData name="Bailey Lawson" userId="ef4242cb-c7e0-4b6a-b071-1ef258c242bf" providerId="ADAL" clId="{95A81A8B-510E-4493-93EF-4AB08D431766}" dt="2019-06-21T10:47:00.675" v="134" actId="26606"/>
          <ac:spMkLst>
            <pc:docMk/>
            <pc:sldMk cId="1012684449" sldId="257"/>
            <ac:spMk id="3" creationId="{00000000-0000-0000-0000-000000000000}"/>
          </ac:spMkLst>
        </pc:spChg>
        <pc:spChg chg="add del">
          <ac:chgData name="Bailey Lawson" userId="ef4242cb-c7e0-4b6a-b071-1ef258c242bf" providerId="ADAL" clId="{95A81A8B-510E-4493-93EF-4AB08D431766}" dt="2019-06-21T10:47:00.174" v="131" actId="26606"/>
          <ac:spMkLst>
            <pc:docMk/>
            <pc:sldMk cId="1012684449" sldId="257"/>
            <ac:spMk id="6" creationId="{2EEF4763-EB4A-4A35-89EB-AD2763B48C3B}"/>
          </ac:spMkLst>
        </pc:spChg>
        <pc:spChg chg="add del">
          <ac:chgData name="Bailey Lawson" userId="ef4242cb-c7e0-4b6a-b071-1ef258c242bf" providerId="ADAL" clId="{95A81A8B-510E-4493-93EF-4AB08D431766}" dt="2019-06-21T10:45:44.729" v="126" actId="26606"/>
          <ac:spMkLst>
            <pc:docMk/>
            <pc:sldMk cId="1012684449" sldId="257"/>
            <ac:spMk id="8" creationId="{E978A47D-4F17-40FE-AB70-7AF78A9575EB}"/>
          </ac:spMkLst>
        </pc:spChg>
        <pc:spChg chg="add del">
          <ac:chgData name="Bailey Lawson" userId="ef4242cb-c7e0-4b6a-b071-1ef258c242bf" providerId="ADAL" clId="{95A81A8B-510E-4493-93EF-4AB08D431766}" dt="2019-06-21T10:47:00.631" v="133" actId="26606"/>
          <ac:spMkLst>
            <pc:docMk/>
            <pc:sldMk cId="1012684449" sldId="257"/>
            <ac:spMk id="9" creationId="{C2E4E997-8672-4FFD-B8EC-9932A8E4714B}"/>
          </ac:spMkLst>
        </pc:spChg>
        <pc:spChg chg="add del">
          <ac:chgData name="Bailey Lawson" userId="ef4242cb-c7e0-4b6a-b071-1ef258c242bf" providerId="ADAL" clId="{95A81A8B-510E-4493-93EF-4AB08D431766}" dt="2019-06-21T10:47:00.631" v="133" actId="26606"/>
          <ac:spMkLst>
            <pc:docMk/>
            <pc:sldMk cId="1012684449" sldId="257"/>
            <ac:spMk id="11" creationId="{00000000-0000-0000-0000-000000000000}"/>
          </ac:spMkLst>
        </pc:spChg>
        <pc:spChg chg="add del">
          <ac:chgData name="Bailey Lawson" userId="ef4242cb-c7e0-4b6a-b071-1ef258c242bf" providerId="ADAL" clId="{95A81A8B-510E-4493-93EF-4AB08D431766}" dt="2019-06-21T10:49:39.266" v="149"/>
          <ac:spMkLst>
            <pc:docMk/>
            <pc:sldMk cId="1012684449" sldId="257"/>
            <ac:spMk id="52" creationId="{E978A47D-4F17-40FE-AB70-7AF78A9575EB}"/>
          </ac:spMkLst>
        </pc:spChg>
        <pc:spChg chg="add mod">
          <ac:chgData name="Bailey Lawson" userId="ef4242cb-c7e0-4b6a-b071-1ef258c242bf" providerId="ADAL" clId="{95A81A8B-510E-4493-93EF-4AB08D431766}" dt="2019-06-21T10:50:48.575" v="154" actId="255"/>
          <ac:spMkLst>
            <pc:docMk/>
            <pc:sldMk cId="1012684449" sldId="257"/>
            <ac:spMk id="58" creationId="{00000000-0000-0000-0000-000000000000}"/>
          </ac:spMkLst>
        </pc:spChg>
        <pc:grpChg chg="add del">
          <ac:chgData name="Bailey Lawson" userId="ef4242cb-c7e0-4b6a-b071-1ef258c242bf" providerId="ADAL" clId="{95A81A8B-510E-4493-93EF-4AB08D431766}" dt="2019-06-21T10:45:44.729" v="126" actId="26606"/>
          <ac:grpSpMkLst>
            <pc:docMk/>
            <pc:sldMk cId="1012684449" sldId="257"/>
            <ac:grpSpMk id="10" creationId="{85BE3A7E-6A3F-401E-A025-BBB8FDB8DD30}"/>
          </ac:grpSpMkLst>
        </pc:grpChg>
        <pc:grpChg chg="add del">
          <ac:chgData name="Bailey Lawson" userId="ef4242cb-c7e0-4b6a-b071-1ef258c242bf" providerId="ADAL" clId="{95A81A8B-510E-4493-93EF-4AB08D431766}" dt="2019-06-21T10:47:00.631" v="133" actId="26606"/>
          <ac:grpSpMkLst>
            <pc:docMk/>
            <pc:sldMk cId="1012684449" sldId="257"/>
            <ac:grpSpMk id="14" creationId="{453E4DEE-E996-40F8-8635-0FF43D7348F9}"/>
          </ac:grpSpMkLst>
        </pc:grpChg>
        <pc:grpChg chg="add del">
          <ac:chgData name="Bailey Lawson" userId="ef4242cb-c7e0-4b6a-b071-1ef258c242bf" providerId="ADAL" clId="{95A81A8B-510E-4493-93EF-4AB08D431766}" dt="2019-06-21T10:45:44.729" v="126" actId="26606"/>
          <ac:grpSpMkLst>
            <pc:docMk/>
            <pc:sldMk cId="1012684449" sldId="257"/>
            <ac:grpSpMk id="41" creationId="{F4E035BE-9FF4-43D3-BC25-CF582D7FF85E}"/>
          </ac:grpSpMkLst>
        </pc:grpChg>
        <pc:grpChg chg="add del">
          <ac:chgData name="Bailey Lawson" userId="ef4242cb-c7e0-4b6a-b071-1ef258c242bf" providerId="ADAL" clId="{95A81A8B-510E-4493-93EF-4AB08D431766}" dt="2019-06-21T10:49:39.266" v="149"/>
          <ac:grpSpMkLst>
            <pc:docMk/>
            <pc:sldMk cId="1012684449" sldId="257"/>
            <ac:grpSpMk id="53" creationId="{85BE3A7E-6A3F-401E-A025-BBB8FDB8DD30}"/>
          </ac:grpSpMkLst>
        </pc:grpChg>
        <pc:grpChg chg="add del">
          <ac:chgData name="Bailey Lawson" userId="ef4242cb-c7e0-4b6a-b071-1ef258c242bf" providerId="ADAL" clId="{95A81A8B-510E-4493-93EF-4AB08D431766}" dt="2019-06-21T10:49:39.266" v="149"/>
          <ac:grpSpMkLst>
            <pc:docMk/>
            <pc:sldMk cId="1012684449" sldId="257"/>
            <ac:grpSpMk id="59" creationId="{F4E035BE-9FF4-43D3-BC25-CF582D7FF85E}"/>
          </ac:grpSpMkLst>
        </pc:grpChg>
        <pc:graphicFrameChg chg="add del">
          <ac:chgData name="Bailey Lawson" userId="ef4242cb-c7e0-4b6a-b071-1ef258c242bf" providerId="ADAL" clId="{95A81A8B-510E-4493-93EF-4AB08D431766}" dt="2019-06-21T10:47:00.174" v="131" actId="26606"/>
          <ac:graphicFrameMkLst>
            <pc:docMk/>
            <pc:sldMk cId="1012684449" sldId="257"/>
            <ac:graphicFrameMk id="5" creationId="{A609B3A1-40A8-4DEA-80DC-59B93A8CC322}"/>
          </ac:graphicFrameMkLst>
        </pc:graphicFrameChg>
        <pc:picChg chg="add del">
          <ac:chgData name="Bailey Lawson" userId="ef4242cb-c7e0-4b6a-b071-1ef258c242bf" providerId="ADAL" clId="{95A81A8B-510E-4493-93EF-4AB08D431766}" dt="2019-06-21T10:47:00.631" v="133" actId="26606"/>
          <ac:picMkLst>
            <pc:docMk/>
            <pc:sldMk cId="1012684449" sldId="257"/>
            <ac:picMk id="7" creationId="{E572EC84-A412-4223-8EA6-C8AD6BE7C737}"/>
          </ac:picMkLst>
        </pc:picChg>
        <pc:picChg chg="add del">
          <ac:chgData name="Bailey Lawson" userId="ef4242cb-c7e0-4b6a-b071-1ef258c242bf" providerId="ADAL" clId="{95A81A8B-510E-4493-93EF-4AB08D431766}" dt="2019-06-21T10:47:00.631" v="133" actId="26606"/>
          <ac:picMkLst>
            <pc:docMk/>
            <pc:sldMk cId="1012684449" sldId="257"/>
            <ac:picMk id="12" creationId="{FE6BA9E6-1D9E-4D30-B528-D49FA1342E4E}"/>
          </ac:picMkLst>
        </pc:picChg>
        <pc:cxnChg chg="add del">
          <ac:chgData name="Bailey Lawson" userId="ef4242cb-c7e0-4b6a-b071-1ef258c242bf" providerId="ADAL" clId="{95A81A8B-510E-4493-93EF-4AB08D431766}" dt="2019-06-21T10:45:44.729" v="126" actId="26606"/>
          <ac:cxnSpMkLst>
            <pc:docMk/>
            <pc:sldMk cId="1012684449" sldId="257"/>
            <ac:cxnSpMk id="39" creationId="{085ECEC0-FF5D-4348-92C7-1EA7C61E770C}"/>
          </ac:cxnSpMkLst>
        </pc:cxnChg>
        <pc:cxnChg chg="add del">
          <ac:chgData name="Bailey Lawson" userId="ef4242cb-c7e0-4b6a-b071-1ef258c242bf" providerId="ADAL" clId="{95A81A8B-510E-4493-93EF-4AB08D431766}" dt="2019-06-21T10:49:39.266" v="149"/>
          <ac:cxnSpMkLst>
            <pc:docMk/>
            <pc:sldMk cId="1012684449" sldId="257"/>
            <ac:cxnSpMk id="57" creationId="{085ECEC0-FF5D-4348-92C7-1EA7C61E770C}"/>
          </ac:cxnSpMkLst>
        </pc:cxnChg>
      </pc:sldChg>
      <pc:sldChg chg="modSp">
        <pc:chgData name="Bailey Lawson" userId="ef4242cb-c7e0-4b6a-b071-1ef258c242bf" providerId="ADAL" clId="{95A81A8B-510E-4493-93EF-4AB08D431766}" dt="2019-06-21T10:56:03.757" v="189" actId="20577"/>
        <pc:sldMkLst>
          <pc:docMk/>
          <pc:sldMk cId="598140052" sldId="259"/>
        </pc:sldMkLst>
        <pc:spChg chg="mod">
          <ac:chgData name="Bailey Lawson" userId="ef4242cb-c7e0-4b6a-b071-1ef258c242bf" providerId="ADAL" clId="{95A81A8B-510E-4493-93EF-4AB08D431766}" dt="2019-06-21T10:43:15.878" v="110" actId="27636"/>
          <ac:spMkLst>
            <pc:docMk/>
            <pc:sldMk cId="598140052" sldId="259"/>
            <ac:spMk id="2" creationId="{00000000-0000-0000-0000-000000000000}"/>
          </ac:spMkLst>
        </pc:spChg>
        <pc:spChg chg="mod">
          <ac:chgData name="Bailey Lawson" userId="ef4242cb-c7e0-4b6a-b071-1ef258c242bf" providerId="ADAL" clId="{95A81A8B-510E-4493-93EF-4AB08D431766}" dt="2019-06-21T10:56:03.757" v="189" actId="20577"/>
          <ac:spMkLst>
            <pc:docMk/>
            <pc:sldMk cId="598140052" sldId="259"/>
            <ac:spMk id="3" creationId="{00000000-0000-0000-0000-000000000000}"/>
          </ac:spMkLst>
        </pc:spChg>
      </pc:sldChg>
      <pc:sldChg chg="modSp">
        <pc:chgData name="Bailey Lawson" userId="ef4242cb-c7e0-4b6a-b071-1ef258c242bf" providerId="ADAL" clId="{95A81A8B-510E-4493-93EF-4AB08D431766}" dt="2019-06-21T10:55:45.630" v="188" actId="255"/>
        <pc:sldMkLst>
          <pc:docMk/>
          <pc:sldMk cId="197048448" sldId="260"/>
        </pc:sldMkLst>
        <pc:spChg chg="mod">
          <ac:chgData name="Bailey Lawson" userId="ef4242cb-c7e0-4b6a-b071-1ef258c242bf" providerId="ADAL" clId="{95A81A8B-510E-4493-93EF-4AB08D431766}" dt="2019-06-21T10:55:45.630" v="188" actId="255"/>
          <ac:spMkLst>
            <pc:docMk/>
            <pc:sldMk cId="197048448" sldId="260"/>
            <ac:spMk id="3" creationId="{00000000-0000-0000-0000-000000000000}"/>
          </ac:spMkLst>
        </pc:spChg>
      </pc:sldChg>
      <pc:sldChg chg="addSp delSp modSp mod setBg">
        <pc:chgData name="Bailey Lawson" userId="ef4242cb-c7e0-4b6a-b071-1ef258c242bf" providerId="ADAL" clId="{95A81A8B-510E-4493-93EF-4AB08D431766}" dt="2019-06-21T10:50:15.022" v="151" actId="26606"/>
        <pc:sldMkLst>
          <pc:docMk/>
          <pc:sldMk cId="1792782813" sldId="261"/>
        </pc:sldMkLst>
        <pc:spChg chg="mod">
          <ac:chgData name="Bailey Lawson" userId="ef4242cb-c7e0-4b6a-b071-1ef258c242bf" providerId="ADAL" clId="{95A81A8B-510E-4493-93EF-4AB08D431766}" dt="2019-06-21T10:50:15.022" v="151" actId="26606"/>
          <ac:spMkLst>
            <pc:docMk/>
            <pc:sldMk cId="1792782813" sldId="261"/>
            <ac:spMk id="2" creationId="{00000000-0000-0000-0000-000000000000}"/>
          </ac:spMkLst>
        </pc:spChg>
        <pc:spChg chg="add del">
          <ac:chgData name="Bailey Lawson" userId="ef4242cb-c7e0-4b6a-b071-1ef258c242bf" providerId="ADAL" clId="{95A81A8B-510E-4493-93EF-4AB08D431766}" dt="2019-06-21T10:50:15.022" v="151" actId="26606"/>
          <ac:spMkLst>
            <pc:docMk/>
            <pc:sldMk cId="1792782813" sldId="261"/>
            <ac:spMk id="3" creationId="{00000000-0000-0000-0000-000000000000}"/>
          </ac:spMkLst>
        </pc:spChg>
        <pc:graphicFrameChg chg="add del">
          <ac:chgData name="Bailey Lawson" userId="ef4242cb-c7e0-4b6a-b071-1ef258c242bf" providerId="ADAL" clId="{95A81A8B-510E-4493-93EF-4AB08D431766}" dt="2019-06-21T10:50:15.022" v="151" actId="26606"/>
          <ac:graphicFrameMkLst>
            <pc:docMk/>
            <pc:sldMk cId="1792782813" sldId="261"/>
            <ac:graphicFrameMk id="5" creationId="{4DFA98CD-31A3-48BF-990C-A87F5E6D767C}"/>
          </ac:graphicFrameMkLst>
        </pc:graphicFrameChg>
      </pc:sldChg>
      <pc:sldChg chg="modSp">
        <pc:chgData name="Bailey Lawson" userId="ef4242cb-c7e0-4b6a-b071-1ef258c242bf" providerId="ADAL" clId="{95A81A8B-510E-4493-93EF-4AB08D431766}" dt="2019-06-21T13:41:05.419" v="261"/>
        <pc:sldMkLst>
          <pc:docMk/>
          <pc:sldMk cId="4156983530" sldId="262"/>
        </pc:sldMkLst>
        <pc:spChg chg="mod">
          <ac:chgData name="Bailey Lawson" userId="ef4242cb-c7e0-4b6a-b071-1ef258c242bf" providerId="ADAL" clId="{95A81A8B-510E-4493-93EF-4AB08D431766}" dt="2019-06-21T13:38:46.114" v="259" actId="1076"/>
          <ac:spMkLst>
            <pc:docMk/>
            <pc:sldMk cId="4156983530" sldId="262"/>
            <ac:spMk id="26" creationId="{00000000-0000-0000-0000-000000000000}"/>
          </ac:spMkLst>
        </pc:spChg>
        <pc:picChg chg="mod">
          <ac:chgData name="Bailey Lawson" userId="ef4242cb-c7e0-4b6a-b071-1ef258c242bf" providerId="ADAL" clId="{95A81A8B-510E-4493-93EF-4AB08D431766}" dt="2019-06-21T10:40:11.575" v="102"/>
          <ac:picMkLst>
            <pc:docMk/>
            <pc:sldMk cId="4156983530" sldId="262"/>
            <ac:picMk id="4" creationId="{00000000-0000-0000-0000-000000000000}"/>
          </ac:picMkLst>
        </pc:picChg>
        <pc:picChg chg="mod modCrop">
          <ac:chgData name="Bailey Lawson" userId="ef4242cb-c7e0-4b6a-b071-1ef258c242bf" providerId="ADAL" clId="{95A81A8B-510E-4493-93EF-4AB08D431766}" dt="2019-06-21T13:37:22.275" v="249" actId="732"/>
          <ac:picMkLst>
            <pc:docMk/>
            <pc:sldMk cId="4156983530" sldId="262"/>
            <ac:picMk id="10" creationId="{00000000-0000-0000-0000-000000000000}"/>
          </ac:picMkLst>
        </pc:picChg>
        <pc:picChg chg="mod modCrop">
          <ac:chgData name="Bailey Lawson" userId="ef4242cb-c7e0-4b6a-b071-1ef258c242bf" providerId="ADAL" clId="{95A81A8B-510E-4493-93EF-4AB08D431766}" dt="2019-06-21T13:37:55.075" v="253" actId="732"/>
          <ac:picMkLst>
            <pc:docMk/>
            <pc:sldMk cId="4156983530" sldId="262"/>
            <ac:picMk id="11" creationId="{00000000-0000-0000-0000-000000000000}"/>
          </ac:picMkLst>
        </pc:picChg>
        <pc:picChg chg="mod">
          <ac:chgData name="Bailey Lawson" userId="ef4242cb-c7e0-4b6a-b071-1ef258c242bf" providerId="ADAL" clId="{95A81A8B-510E-4493-93EF-4AB08D431766}" dt="2019-06-21T10:37:21.847" v="100"/>
          <ac:picMkLst>
            <pc:docMk/>
            <pc:sldMk cId="4156983530" sldId="262"/>
            <ac:picMk id="16" creationId="{00000000-0000-0000-0000-000000000000}"/>
          </ac:picMkLst>
        </pc:picChg>
        <pc:picChg chg="mod">
          <ac:chgData name="Bailey Lawson" userId="ef4242cb-c7e0-4b6a-b071-1ef258c242bf" providerId="ADAL" clId="{95A81A8B-510E-4493-93EF-4AB08D431766}" dt="2019-06-21T10:40:46.158" v="103"/>
          <ac:picMkLst>
            <pc:docMk/>
            <pc:sldMk cId="4156983530" sldId="262"/>
            <ac:picMk id="21" creationId="{00000000-0000-0000-0000-000000000000}"/>
          </ac:picMkLst>
        </pc:picChg>
        <pc:picChg chg="mod">
          <ac:chgData name="Bailey Lawson" userId="ef4242cb-c7e0-4b6a-b071-1ef258c242bf" providerId="ADAL" clId="{95A81A8B-510E-4493-93EF-4AB08D431766}" dt="2019-06-21T10:40:54.860" v="104"/>
          <ac:picMkLst>
            <pc:docMk/>
            <pc:sldMk cId="4156983530" sldId="262"/>
            <ac:picMk id="22" creationId="{00000000-0000-0000-0000-000000000000}"/>
          </ac:picMkLst>
        </pc:picChg>
        <pc:picChg chg="mod">
          <ac:chgData name="Bailey Lawson" userId="ef4242cb-c7e0-4b6a-b071-1ef258c242bf" providerId="ADAL" clId="{95A81A8B-510E-4493-93EF-4AB08D431766}" dt="2019-06-21T13:41:05.419" v="261"/>
          <ac:picMkLst>
            <pc:docMk/>
            <pc:sldMk cId="4156983530" sldId="262"/>
            <ac:picMk id="23" creationId="{00000000-0000-0000-0000-000000000000}"/>
          </ac:picMkLst>
        </pc:picChg>
        <pc:picChg chg="mod">
          <ac:chgData name="Bailey Lawson" userId="ef4242cb-c7e0-4b6a-b071-1ef258c242bf" providerId="ADAL" clId="{95A81A8B-510E-4493-93EF-4AB08D431766}" dt="2019-06-21T13:37:33.768" v="250" actId="1076"/>
          <ac:picMkLst>
            <pc:docMk/>
            <pc:sldMk cId="4156983530" sldId="262"/>
            <ac:picMk id="24" creationId="{00000000-0000-0000-0000-000000000000}"/>
          </ac:picMkLst>
        </pc:picChg>
        <pc:picChg chg="mod">
          <ac:chgData name="Bailey Lawson" userId="ef4242cb-c7e0-4b6a-b071-1ef258c242bf" providerId="ADAL" clId="{95A81A8B-510E-4493-93EF-4AB08D431766}" dt="2019-06-21T13:40:48.984" v="260"/>
          <ac:picMkLst>
            <pc:docMk/>
            <pc:sldMk cId="4156983530" sldId="262"/>
            <ac:picMk id="25" creationId="{00000000-0000-0000-0000-000000000000}"/>
          </ac:picMkLst>
        </pc:picChg>
        <pc:cxnChg chg="mod">
          <ac:chgData name="Bailey Lawson" userId="ef4242cb-c7e0-4b6a-b071-1ef258c242bf" providerId="ADAL" clId="{95A81A8B-510E-4493-93EF-4AB08D431766}" dt="2019-06-21T13:38:46.114" v="259" actId="1076"/>
          <ac:cxnSpMkLst>
            <pc:docMk/>
            <pc:sldMk cId="4156983530" sldId="262"/>
            <ac:cxnSpMk id="28" creationId="{00000000-0000-0000-0000-000000000000}"/>
          </ac:cxnSpMkLst>
        </pc:cxnChg>
        <pc:cxnChg chg="mod">
          <ac:chgData name="Bailey Lawson" userId="ef4242cb-c7e0-4b6a-b071-1ef258c242bf" providerId="ADAL" clId="{95A81A8B-510E-4493-93EF-4AB08D431766}" dt="2019-06-21T13:38:46.114" v="259" actId="1076"/>
          <ac:cxnSpMkLst>
            <pc:docMk/>
            <pc:sldMk cId="4156983530" sldId="262"/>
            <ac:cxnSpMk id="30" creationId="{00000000-0000-0000-0000-000000000000}"/>
          </ac:cxnSpMkLst>
        </pc:cxnChg>
      </pc:sldChg>
      <pc:sldChg chg="modSp">
        <pc:chgData name="Bailey Lawson" userId="ef4242cb-c7e0-4b6a-b071-1ef258c242bf" providerId="ADAL" clId="{95A81A8B-510E-4493-93EF-4AB08D431766}" dt="2019-06-21T10:44:55.364" v="121" actId="27636"/>
        <pc:sldMkLst>
          <pc:docMk/>
          <pc:sldMk cId="2453877894" sldId="263"/>
        </pc:sldMkLst>
        <pc:spChg chg="mod">
          <ac:chgData name="Bailey Lawson" userId="ef4242cb-c7e0-4b6a-b071-1ef258c242bf" providerId="ADAL" clId="{95A81A8B-510E-4493-93EF-4AB08D431766}" dt="2019-06-21T10:44:55.364" v="121" actId="27636"/>
          <ac:spMkLst>
            <pc:docMk/>
            <pc:sldMk cId="2453877894" sldId="263"/>
            <ac:spMk id="3" creationId="{00000000-0000-0000-0000-000000000000}"/>
          </ac:spMkLst>
        </pc:spChg>
      </pc:sldChg>
      <pc:sldChg chg="modSp">
        <pc:chgData name="Bailey Lawson" userId="ef4242cb-c7e0-4b6a-b071-1ef258c242bf" providerId="ADAL" clId="{95A81A8B-510E-4493-93EF-4AB08D431766}" dt="2019-06-21T10:48:27.675" v="145" actId="1076"/>
        <pc:sldMkLst>
          <pc:docMk/>
          <pc:sldMk cId="1708230179" sldId="264"/>
        </pc:sldMkLst>
        <pc:spChg chg="mod">
          <ac:chgData name="Bailey Lawson" userId="ef4242cb-c7e0-4b6a-b071-1ef258c242bf" providerId="ADAL" clId="{95A81A8B-510E-4493-93EF-4AB08D431766}" dt="2019-06-21T10:48:27.675" v="145" actId="1076"/>
          <ac:spMkLst>
            <pc:docMk/>
            <pc:sldMk cId="1708230179" sldId="264"/>
            <ac:spMk id="6" creationId="{00000000-0000-0000-0000-000000000000}"/>
          </ac:spMkLst>
        </pc:spChg>
        <pc:picChg chg="mod">
          <ac:chgData name="Bailey Lawson" userId="ef4242cb-c7e0-4b6a-b071-1ef258c242bf" providerId="ADAL" clId="{95A81A8B-510E-4493-93EF-4AB08D431766}" dt="2019-06-21T10:48:18.507" v="144" actId="14100"/>
          <ac:picMkLst>
            <pc:docMk/>
            <pc:sldMk cId="1708230179" sldId="264"/>
            <ac:picMk id="7" creationId="{00000000-0000-0000-0000-000000000000}"/>
          </ac:picMkLst>
        </pc:picChg>
      </pc:sldChg>
      <pc:sldMasterChg chg="setBg modSldLayout">
        <pc:chgData name="Bailey Lawson" userId="ef4242cb-c7e0-4b6a-b071-1ef258c242bf" providerId="ADAL" clId="{95A81A8B-510E-4493-93EF-4AB08D431766}" dt="2019-06-21T10:47:21.277" v="135"/>
        <pc:sldMasterMkLst>
          <pc:docMk/>
          <pc:sldMasterMk cId="3989107659" sldId="2147483882"/>
        </pc:sldMasterMkLst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1114986610" sldId="2147483883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1938592563" sldId="2147483884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2879241013" sldId="2147483885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1752342541" sldId="2147483886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1634660246" sldId="2147483887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934229123" sldId="2147483888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2759650986" sldId="2147483889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3802673172" sldId="2147483890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1262827654" sldId="2147483891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713620598" sldId="2147483892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368717386" sldId="2147483893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3110030965" sldId="2147483894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2692080066" sldId="2147483895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1140224309" sldId="2147483896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3010820489" sldId="2147483897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481427387" sldId="2147483898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882"/>
            <pc:sldLayoutMk cId="2474438064" sldId="2147483899"/>
          </pc:sldLayoutMkLst>
        </pc:sldLayoutChg>
      </pc:sldMasterChg>
    </pc:docChg>
  </pc:docChgLst>
  <pc:docChgLst>
    <pc:chgData name="Chris Black" userId="S::cblack@ukcloud.com::97cd3334-ff52-411b-8b31-ba803295c0e5" providerId="AD" clId="Web-{7B4D170A-E566-4ACD-99ED-6EF6B7A5858C}"/>
    <pc:docChg chg="modSld">
      <pc:chgData name="Chris Black" userId="S::cblack@ukcloud.com::97cd3334-ff52-411b-8b31-ba803295c0e5" providerId="AD" clId="Web-{7B4D170A-E566-4ACD-99ED-6EF6B7A5858C}" dt="2019-06-21T13:36:30.289" v="18"/>
      <pc:docMkLst>
        <pc:docMk/>
      </pc:docMkLst>
      <pc:sldChg chg="modSp">
        <pc:chgData name="Chris Black" userId="S::cblack@ukcloud.com::97cd3334-ff52-411b-8b31-ba803295c0e5" providerId="AD" clId="Web-{7B4D170A-E566-4ACD-99ED-6EF6B7A5858C}" dt="2019-06-21T13:19:46.923" v="12" actId="20577"/>
        <pc:sldMkLst>
          <pc:docMk/>
          <pc:sldMk cId="2152666793" sldId="256"/>
        </pc:sldMkLst>
        <pc:spChg chg="mod">
          <ac:chgData name="Chris Black" userId="S::cblack@ukcloud.com::97cd3334-ff52-411b-8b31-ba803295c0e5" providerId="AD" clId="Web-{7B4D170A-E566-4ACD-99ED-6EF6B7A5858C}" dt="2019-06-21T13:19:46.923" v="12" actId="20577"/>
          <ac:spMkLst>
            <pc:docMk/>
            <pc:sldMk cId="2152666793" sldId="256"/>
            <ac:spMk id="2" creationId="{00000000-0000-0000-0000-000000000000}"/>
          </ac:spMkLst>
        </pc:spChg>
      </pc:sldChg>
      <pc:sldChg chg="modSp">
        <pc:chgData name="Chris Black" userId="S::cblack@ukcloud.com::97cd3334-ff52-411b-8b31-ba803295c0e5" providerId="AD" clId="Web-{7B4D170A-E566-4ACD-99ED-6EF6B7A5858C}" dt="2019-06-21T13:36:30.289" v="18"/>
        <pc:sldMkLst>
          <pc:docMk/>
          <pc:sldMk cId="4156983530" sldId="262"/>
        </pc:sldMkLst>
        <pc:picChg chg="mod">
          <ac:chgData name="Chris Black" userId="S::cblack@ukcloud.com::97cd3334-ff52-411b-8b31-ba803295c0e5" providerId="AD" clId="Web-{7B4D170A-E566-4ACD-99ED-6EF6B7A5858C}" dt="2019-06-21T13:36:30.289" v="18"/>
          <ac:picMkLst>
            <pc:docMk/>
            <pc:sldMk cId="4156983530" sldId="262"/>
            <ac:picMk id="10" creationId="{00000000-0000-0000-0000-000000000000}"/>
          </ac:picMkLst>
        </pc:picChg>
        <pc:picChg chg="mod">
          <ac:chgData name="Chris Black" userId="S::cblack@ukcloud.com::97cd3334-ff52-411b-8b31-ba803295c0e5" providerId="AD" clId="Web-{7B4D170A-E566-4ACD-99ED-6EF6B7A5858C}" dt="2019-06-21T13:36:22.336" v="17"/>
          <ac:picMkLst>
            <pc:docMk/>
            <pc:sldMk cId="4156983530" sldId="262"/>
            <ac:picMk id="11" creationId="{00000000-0000-0000-0000-000000000000}"/>
          </ac:picMkLst>
        </pc:picChg>
      </pc:sldChg>
    </pc:docChg>
  </pc:docChgLst>
  <pc:docChgLst>
    <pc:chgData name="Chris Black" userId="S::cblack@ukcloud.com::97cd3334-ff52-411b-8b31-ba803295c0e5" providerId="AD" clId="Web-{5A9F6099-562C-4A6F-9130-23E5AE563174}"/>
    <pc:docChg chg="modSld">
      <pc:chgData name="Chris Black" userId="S::cblack@ukcloud.com::97cd3334-ff52-411b-8b31-ba803295c0e5" providerId="AD" clId="Web-{5A9F6099-562C-4A6F-9130-23E5AE563174}" dt="2019-06-21T12:07:10.214" v="42" actId="1076"/>
      <pc:docMkLst>
        <pc:docMk/>
      </pc:docMkLst>
      <pc:sldChg chg="addSp delSp modSp">
        <pc:chgData name="Chris Black" userId="S::cblack@ukcloud.com::97cd3334-ff52-411b-8b31-ba803295c0e5" providerId="AD" clId="Web-{5A9F6099-562C-4A6F-9130-23E5AE563174}" dt="2019-06-21T12:07:10.214" v="42" actId="1076"/>
        <pc:sldMkLst>
          <pc:docMk/>
          <pc:sldMk cId="746820957" sldId="258"/>
        </pc:sldMkLst>
        <pc:spChg chg="mod">
          <ac:chgData name="Chris Black" userId="S::cblack@ukcloud.com::97cd3334-ff52-411b-8b31-ba803295c0e5" providerId="AD" clId="Web-{5A9F6099-562C-4A6F-9130-23E5AE563174}" dt="2019-06-21T12:06:20.682" v="22" actId="20577"/>
          <ac:spMkLst>
            <pc:docMk/>
            <pc:sldMk cId="746820957" sldId="258"/>
            <ac:spMk id="3" creationId="{00000000-0000-0000-0000-000000000000}"/>
          </ac:spMkLst>
        </pc:spChg>
        <pc:picChg chg="add del mod">
          <ac:chgData name="Chris Black" userId="S::cblack@ukcloud.com::97cd3334-ff52-411b-8b31-ba803295c0e5" providerId="AD" clId="Web-{5A9F6099-562C-4A6F-9130-23E5AE563174}" dt="2019-06-21T12:05:47.963" v="2"/>
          <ac:picMkLst>
            <pc:docMk/>
            <pc:sldMk cId="746820957" sldId="258"/>
            <ac:picMk id="4" creationId="{5CC2DAF2-2538-4A93-B576-1BDF2A2D8E91}"/>
          </ac:picMkLst>
        </pc:picChg>
        <pc:picChg chg="add mod">
          <ac:chgData name="Chris Black" userId="S::cblack@ukcloud.com::97cd3334-ff52-411b-8b31-ba803295c0e5" providerId="AD" clId="Web-{5A9F6099-562C-4A6F-9130-23E5AE563174}" dt="2019-06-21T12:07:10.214" v="42" actId="1076"/>
          <ac:picMkLst>
            <pc:docMk/>
            <pc:sldMk cId="746820957" sldId="258"/>
            <ac:picMk id="6" creationId="{846F48ED-683F-4B8F-9846-EF04D805A8A8}"/>
          </ac:picMkLst>
        </pc:picChg>
        <pc:picChg chg="add mod">
          <ac:chgData name="Chris Black" userId="S::cblack@ukcloud.com::97cd3334-ff52-411b-8b31-ba803295c0e5" providerId="AD" clId="Web-{5A9F6099-562C-4A6F-9130-23E5AE563174}" dt="2019-06-21T12:07:01.557" v="38" actId="1076"/>
          <ac:picMkLst>
            <pc:docMk/>
            <pc:sldMk cId="746820957" sldId="258"/>
            <ac:picMk id="8" creationId="{BF836D89-962A-4BF9-8D4A-E7EFDD8CB349}"/>
          </ac:picMkLst>
        </pc:picChg>
        <pc:picChg chg="add mod">
          <ac:chgData name="Chris Black" userId="S::cblack@ukcloud.com::97cd3334-ff52-411b-8b31-ba803295c0e5" providerId="AD" clId="Web-{5A9F6099-562C-4A6F-9130-23E5AE563174}" dt="2019-06-21T12:07:08.745" v="41" actId="1076"/>
          <ac:picMkLst>
            <pc:docMk/>
            <pc:sldMk cId="746820957" sldId="258"/>
            <ac:picMk id="10" creationId="{3782AFBD-B873-475F-A753-13A7BE659509}"/>
          </ac:picMkLst>
        </pc:picChg>
        <pc:picChg chg="add mod">
          <ac:chgData name="Chris Black" userId="S::cblack@ukcloud.com::97cd3334-ff52-411b-8b31-ba803295c0e5" providerId="AD" clId="Web-{5A9F6099-562C-4A6F-9130-23E5AE563174}" dt="2019-06-21T12:07:06.245" v="40" actId="1076"/>
          <ac:picMkLst>
            <pc:docMk/>
            <pc:sldMk cId="746820957" sldId="258"/>
            <ac:picMk id="12" creationId="{309B6E9E-3071-4D82-8BEF-2B893B985D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98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62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003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080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2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20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2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59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24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4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66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22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5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7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2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5DD-9FE1-4BE7-816D-664CF458F59E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10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1.jpeg"/><Relationship Id="rId12" Type="http://schemas.openxmlformats.org/officeDocument/2006/relationships/image" Target="../media/image1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3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aform-providers/terraform-provider-azurestack/pull/85#event-2423187319" TargetMode="External"/><Relationship Id="rId2" Type="http://schemas.openxmlformats.org/officeDocument/2006/relationships/hyperlink" Target="https://docs.microsoft.com/en-us/azure-stack/operator/azure-stack-release-notes-190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KCloud/AzureStack" TargetMode="External"/><Relationship Id="rId7" Type="http://schemas.openxmlformats.org/officeDocument/2006/relationships/hyperlink" Target="https://docs.microsoft.com/en-us/azure-stack/operator/" TargetMode="External"/><Relationship Id="rId2" Type="http://schemas.openxmlformats.org/officeDocument/2006/relationships/hyperlink" Target="https://theblackcloud.te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-stack/user/" TargetMode="External"/><Relationship Id="rId5" Type="http://schemas.openxmlformats.org/officeDocument/2006/relationships/hyperlink" Target="https://www.terraform.io/docs/providers/azurestack/" TargetMode="External"/><Relationship Id="rId4" Type="http://schemas.openxmlformats.org/officeDocument/2006/relationships/hyperlink" Target="https://docs.ukclou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6" y="963612"/>
            <a:ext cx="6013703" cy="5775117"/>
          </a:xfrm>
        </p:spPr>
        <p:txBody>
          <a:bodyPr anchor="ctr">
            <a:normAutofit/>
          </a:bodyPr>
          <a:lstStyle/>
          <a:p>
            <a:r>
              <a:rPr lang="en-GB" sz="4700">
                <a:latin typeface="Arial Black"/>
              </a:rPr>
              <a:t>Welcome to:</a:t>
            </a:r>
            <a:br>
              <a:rPr lang="en-GB" sz="4700">
                <a:latin typeface="Arial Black"/>
              </a:rPr>
            </a:br>
            <a:r>
              <a:rPr lang="en-GB" sz="4700">
                <a:latin typeface="Arial Black"/>
              </a:rPr>
              <a:t>Azure </a:t>
            </a:r>
            <a:r>
              <a:rPr lang="en-GB" sz="4700" dirty="0">
                <a:latin typeface="Arial Black"/>
              </a:rPr>
              <a:t>Stack Meetup Event </a:t>
            </a:r>
            <a:br>
              <a:rPr lang="en-GB" sz="4700" dirty="0">
                <a:latin typeface="Arial Black"/>
              </a:rPr>
            </a:br>
            <a:r>
              <a:rPr lang="en-GB" sz="4700" dirty="0">
                <a:latin typeface="Arial Black"/>
              </a:rPr>
              <a:t>Hybrid Cloud</a:t>
            </a:r>
            <a:br>
              <a:rPr lang="en-GB" sz="4700" dirty="0">
                <a:latin typeface="Arial Black"/>
              </a:rPr>
            </a:br>
            <a:r>
              <a:rPr lang="en-GB" sz="4700" dirty="0">
                <a:latin typeface="Arial Black"/>
              </a:rPr>
              <a:t>The Future and the present...</a:t>
            </a:r>
          </a:p>
        </p:txBody>
      </p:sp>
    </p:spTree>
    <p:extLst>
      <p:ext uri="{BB962C8B-B14F-4D97-AF65-F5344CB8AC3E}">
        <p14:creationId xmlns:p14="http://schemas.microsoft.com/office/powerpoint/2010/main" val="215266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GB" sz="4000"/>
              <a:t>Agenda</a:t>
            </a:r>
          </a:p>
        </p:txBody>
      </p:sp>
      <p:cxnSp>
        <p:nvCxnSpPr>
          <p:cNvPr id="57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4769653" y="1074736"/>
            <a:ext cx="6879422" cy="470852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800" dirty="0"/>
              <a:t>Introduction – (10-15 min)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Azure Stack Hybrid demo by Chris Black and Bailey Lawson – ~1h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Break – (10-15 min)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Secret guest speaker – (30-45min)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Kenny Lowe – AWS Outposts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Darren Small – What is the meaning of life?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Thanks – get drunk!</a:t>
            </a:r>
          </a:p>
          <a:p>
            <a:endParaRPr lang="en-GB" sz="1800" dirty="0"/>
          </a:p>
          <a:p>
            <a:endParaRPr lang="en-GB" sz="1800" dirty="0"/>
          </a:p>
        </p:txBody>
      </p:sp>
      <p:grpSp>
        <p:nvGrpSpPr>
          <p:cNvPr id="59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1268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Event Hosts – Who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Chris Black – Azure Stack Technical Authority – Nerd</a:t>
            </a:r>
          </a:p>
          <a:p>
            <a:pPr marL="514350" indent="-514350"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Bailey Lawson – Azure Stack Engineer – Steve Jobs/Yeti</a:t>
            </a:r>
          </a:p>
          <a:p>
            <a:pPr marL="514350" indent="-514350"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Kenny Lowe – Azure Stack MVP – Bus mechanic</a:t>
            </a:r>
          </a:p>
          <a:p>
            <a:pPr marL="514350" indent="-514350"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Darren Small – Azure Stack Black Belt – Karate Kid</a:t>
            </a:r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endParaRPr lang="en-GB"/>
          </a:p>
        </p:txBody>
      </p:sp>
      <p:pic>
        <p:nvPicPr>
          <p:cNvPr id="6" name="Picture 6" descr="A person wearing a costume&#10;&#10;Description generated with high confidence">
            <a:extLst>
              <a:ext uri="{FF2B5EF4-FFF2-40B4-BE49-F238E27FC236}">
                <a16:creationId xmlns:a16="http://schemas.microsoft.com/office/drawing/2014/main" id="{846F48ED-683F-4B8F-9846-EF04D805A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483" y="1561051"/>
            <a:ext cx="838200" cy="1123950"/>
          </a:xfrm>
          <a:prstGeom prst="rect">
            <a:avLst/>
          </a:prstGeom>
        </p:spPr>
      </p:pic>
      <p:pic>
        <p:nvPicPr>
          <p:cNvPr id="8" name="Picture 8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BF836D89-962A-4BF9-8D4A-E7EFDD8C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187" y="2711940"/>
            <a:ext cx="1200150" cy="1181100"/>
          </a:xfrm>
          <a:prstGeom prst="rect">
            <a:avLst/>
          </a:prstGeom>
        </p:spPr>
      </p:pic>
      <p:pic>
        <p:nvPicPr>
          <p:cNvPr id="10" name="Picture 10" descr="A white bus driving down a street&#10;&#10;Description generated with very high confidence">
            <a:extLst>
              <a:ext uri="{FF2B5EF4-FFF2-40B4-BE49-F238E27FC236}">
                <a16:creationId xmlns:a16="http://schemas.microsoft.com/office/drawing/2014/main" id="{3782AFBD-B873-475F-A753-13A7BE659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882" y="3915917"/>
            <a:ext cx="2180832" cy="1236597"/>
          </a:xfrm>
          <a:prstGeom prst="rect">
            <a:avLst/>
          </a:prstGeom>
        </p:spPr>
      </p:pic>
      <p:pic>
        <p:nvPicPr>
          <p:cNvPr id="12" name="Picture 12" descr="A picture containing person, sport, man, tennis&#10;&#10;Description generated with very high confidence">
            <a:extLst>
              <a:ext uri="{FF2B5EF4-FFF2-40B4-BE49-F238E27FC236}">
                <a16:creationId xmlns:a16="http://schemas.microsoft.com/office/drawing/2014/main" id="{309B6E9E-3071-4D82-8BEF-2B893B985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750" y="5179239"/>
            <a:ext cx="835445" cy="15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2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/>
              <a:t>Few questions… </a:t>
            </a:r>
            <a:r>
              <a:rPr lang="en-GB">
                <a:sym typeface="Wingdings" panose="05000000000000000000" pitchFamily="2" charset="2"/>
              </a:rPr>
              <a:t> - Show of hands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many of you used Azure before?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many of you used Azure Stack before?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many of you are DevOps?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many of you are using only Private or only Public cloud?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many of you are using Hybrid cloud?</a:t>
            </a:r>
          </a:p>
        </p:txBody>
      </p:sp>
    </p:spTree>
    <p:extLst>
      <p:ext uri="{BB962C8B-B14F-4D97-AF65-F5344CB8AC3E}">
        <p14:creationId xmlns:p14="http://schemas.microsoft.com/office/powerpoint/2010/main" val="179278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Azure Stack Hybrid demo -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57985"/>
            <a:ext cx="3526971" cy="1615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67" y="2725967"/>
            <a:ext cx="1959878" cy="996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04"/>
          <a:stretch/>
        </p:blipFill>
        <p:spPr>
          <a:xfrm>
            <a:off x="8712034" y="3772215"/>
            <a:ext cx="2533815" cy="100761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06" t="7846" r="7180"/>
          <a:stretch/>
        </p:blipFill>
        <p:spPr>
          <a:xfrm>
            <a:off x="8677275" y="2658544"/>
            <a:ext cx="2562865" cy="103481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06" y="3893390"/>
            <a:ext cx="928400" cy="7222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67" y="4976560"/>
            <a:ext cx="1765953" cy="1165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70" t="60906" r="30607" b="13758"/>
          <a:stretch/>
        </p:blipFill>
        <p:spPr>
          <a:xfrm>
            <a:off x="10297620" y="5732818"/>
            <a:ext cx="942521" cy="4092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56" y="3818070"/>
            <a:ext cx="844550" cy="8445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" t="614" r="74499" b="58062"/>
          <a:stretch/>
        </p:blipFill>
        <p:spPr>
          <a:xfrm>
            <a:off x="9560127" y="1541744"/>
            <a:ext cx="1015999" cy="1028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1" y="1813624"/>
            <a:ext cx="1924050" cy="101333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40101" y="2947235"/>
            <a:ext cx="22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Azure Traffic Manager</a:t>
            </a:r>
          </a:p>
        </p:txBody>
      </p:sp>
      <p:cxnSp>
        <p:nvCxnSpPr>
          <p:cNvPr id="28" name="Straight Arrow Connector 27"/>
          <p:cNvCxnSpPr>
            <a:cxnSpLocks/>
            <a:stCxn id="26" idx="1"/>
            <a:endCxn id="16" idx="3"/>
          </p:cNvCxnSpPr>
          <p:nvPr/>
        </p:nvCxnSpPr>
        <p:spPr>
          <a:xfrm flipH="1">
            <a:off x="2873306" y="3131901"/>
            <a:ext cx="1766795" cy="112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26" idx="3"/>
          </p:cNvCxnSpPr>
          <p:nvPr/>
        </p:nvCxnSpPr>
        <p:spPr>
          <a:xfrm>
            <a:off x="6906170" y="3131901"/>
            <a:ext cx="1709496" cy="112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8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Azure Stack Hybrid demo – high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On-board new customer to Azure and Azure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Deploy Kubernetes cluster in Azure Stack and host a website there from Docker Container Registry image kept in Azure.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Deploy a website inside Azure Docker Container Group from Docker Container Registry.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Deploy Traffic Manager to host both endpoints.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Swap endpoints using Azure Automation Runbook.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Enjoy the power of Hybrid Cloud!!! – HAPPY AZURE STACKING! </a:t>
            </a:r>
            <a:r>
              <a:rPr lang="en-GB">
                <a:sym typeface="Wingdings" panose="05000000000000000000" pitchFamily="2" charset="2"/>
              </a:rPr>
              <a:t></a:t>
            </a:r>
            <a:endParaRPr lang="en-GB"/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7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736777" cy="780844"/>
          </a:xfrm>
        </p:spPr>
        <p:txBody>
          <a:bodyPr>
            <a:normAutofit fontScale="90000"/>
          </a:bodyPr>
          <a:lstStyle/>
          <a:p>
            <a:r>
              <a:rPr lang="en-GB" sz="3600" b="1"/>
              <a:t>Azure Stack related interesting new things…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5604"/>
            <a:ext cx="10515600" cy="501456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Microsoft discovered containers! – Azure Stack will be containerised! – see </a:t>
            </a:r>
            <a:r>
              <a:rPr lang="en-GB">
                <a:hlinkClick r:id="rId2"/>
              </a:rPr>
              <a:t>AZS-1905-ReleaseNotes</a:t>
            </a:r>
            <a:endParaRPr lang="en-GB"/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VMware </a:t>
            </a:r>
            <a:r>
              <a:rPr lang="en-GB" err="1"/>
              <a:t>vCloud</a:t>
            </a:r>
            <a:r>
              <a:rPr lang="en-GB"/>
              <a:t> Director enters XXI century! VPN gateway IKEv2 and SHA-256 is now configurable! </a:t>
            </a:r>
          </a:p>
          <a:p>
            <a:pPr marL="0" indent="0">
              <a:buNone/>
            </a:pPr>
            <a:r>
              <a:rPr lang="en-GB"/>
              <a:t>	(</a:t>
            </a:r>
            <a:r>
              <a:rPr lang="en-GB" err="1"/>
              <a:t>vCloud</a:t>
            </a:r>
            <a:r>
              <a:rPr lang="en-GB"/>
              <a:t> Director version: 9.7.0.13634630) </a:t>
            </a:r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 startAt="3"/>
            </a:pPr>
            <a:r>
              <a:rPr lang="en-GB"/>
              <a:t>Terraform supports Managed Disks in Azure Stack! See - </a:t>
            </a:r>
            <a:r>
              <a:rPr lang="en-GB">
                <a:hlinkClick r:id="rId3"/>
              </a:rPr>
              <a:t>Link</a:t>
            </a:r>
            <a:endParaRPr lang="en-GB"/>
          </a:p>
          <a:p>
            <a:pPr marL="514350" indent="-514350">
              <a:buFont typeface="+mj-lt"/>
              <a:buAutoNum type="arabicPeriod" startAt="3"/>
            </a:pPr>
            <a:r>
              <a:rPr lang="en-GB"/>
              <a:t>Windows Server 2019 on Azure Stack is now available!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514350" indent="-514350">
              <a:buFont typeface="+mj-lt"/>
              <a:buAutoNum type="arabicPeriod"/>
            </a:pP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128" y="1893950"/>
            <a:ext cx="5652655" cy="997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154" y="3572884"/>
            <a:ext cx="2171658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24300" y="3264310"/>
            <a:ext cx="2840294" cy="776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23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825625"/>
            <a:ext cx="114554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My blog -&gt; </a:t>
            </a:r>
            <a:r>
              <a:rPr lang="en-GB" dirty="0">
                <a:hlinkClick r:id="rId2"/>
              </a:rPr>
              <a:t>https://theblackcloud.tech/</a:t>
            </a:r>
            <a:endParaRPr lang="en-GB" dirty="0"/>
          </a:p>
          <a:p>
            <a:r>
              <a:rPr lang="en-GB" dirty="0"/>
              <a:t>Presentation Repo -&gt; </a:t>
            </a:r>
            <a:r>
              <a:rPr lang="en-GB" dirty="0">
                <a:hlinkClick r:id="rId3"/>
              </a:rPr>
              <a:t>https://github.com/UKCloud/AzureStack</a:t>
            </a:r>
            <a:endParaRPr lang="en-GB" dirty="0"/>
          </a:p>
          <a:p>
            <a:r>
              <a:rPr lang="en-GB" dirty="0"/>
              <a:t>Knowledge Centre -&gt; </a:t>
            </a:r>
            <a:r>
              <a:rPr lang="en-GB" dirty="0">
                <a:hlinkClick r:id="rId4"/>
              </a:rPr>
              <a:t>https://docs.ukcloud.com</a:t>
            </a:r>
            <a:endParaRPr lang="en-GB" dirty="0"/>
          </a:p>
          <a:p>
            <a:r>
              <a:rPr lang="en-GB" dirty="0"/>
              <a:t>Terraform -&gt; </a:t>
            </a:r>
            <a:r>
              <a:rPr lang="en-GB" dirty="0">
                <a:hlinkClick r:id="rId5"/>
              </a:rPr>
              <a:t>https://www.terraform.io/docs/providers/azurestack/</a:t>
            </a:r>
            <a:endParaRPr lang="en-GB" dirty="0"/>
          </a:p>
          <a:p>
            <a:r>
              <a:rPr lang="en-GB" dirty="0"/>
              <a:t>MS Docs -&gt; </a:t>
            </a:r>
            <a:r>
              <a:rPr lang="en-GB" dirty="0">
                <a:hlinkClick r:id="rId6"/>
              </a:rPr>
              <a:t>https://docs.microsoft.com/en-us/azure-stack/user/</a:t>
            </a:r>
            <a:r>
              <a:rPr lang="en-GB" dirty="0"/>
              <a:t>          					         </a:t>
            </a:r>
            <a:r>
              <a:rPr lang="en-GB" dirty="0">
                <a:hlinkClick r:id="rId7"/>
              </a:rPr>
              <a:t>https://docs.microsoft.com/en-us/azure-stack/operator/</a:t>
            </a:r>
            <a:endParaRPr lang="en-GB" dirty="0"/>
          </a:p>
          <a:p>
            <a:pPr marL="1828800" lvl="4" indent="0">
              <a:buNone/>
            </a:pPr>
            <a:endParaRPr lang="en-GB" sz="2000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Happy Azure Stacking!!! </a:t>
            </a:r>
            <a:r>
              <a:rPr lang="en-GB" dirty="0">
                <a:sym typeface="Wingdings" panose="05000000000000000000" pitchFamily="2" charset="2"/>
              </a:rPr>
              <a:t>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48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22F3AA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323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Tw Cen MT</vt:lpstr>
      <vt:lpstr>Circuit</vt:lpstr>
      <vt:lpstr>Welcome to: Azure Stack Meetup Event  Hybrid Cloud The Future and the present...</vt:lpstr>
      <vt:lpstr>Agenda</vt:lpstr>
      <vt:lpstr>Event Hosts – Who are we?</vt:lpstr>
      <vt:lpstr>Few questions…  - Show of hands</vt:lpstr>
      <vt:lpstr>Azure Stack Hybrid demo - overview</vt:lpstr>
      <vt:lpstr>Azure Stack Hybrid demo – high level design</vt:lpstr>
      <vt:lpstr>Azure Stack related interesting new things…</vt:lpstr>
      <vt:lpstr>PowerPoint Presentation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Stack Meetup Event - Hybrid Cloud - The Future and the present...</dc:title>
  <dc:creator>Bailey Lawson</dc:creator>
  <cp:lastModifiedBy>Chris Black</cp:lastModifiedBy>
  <cp:revision>3</cp:revision>
  <dcterms:created xsi:type="dcterms:W3CDTF">2019-06-21T10:47:00Z</dcterms:created>
  <dcterms:modified xsi:type="dcterms:W3CDTF">2019-06-21T17:01:43Z</dcterms:modified>
</cp:coreProperties>
</file>