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2" r:id="rId4"/>
  </p:sldMasterIdLst>
  <p:notesMasterIdLst>
    <p:notesMasterId r:id="rId16"/>
  </p:notesMasterIdLst>
  <p:sldIdLst>
    <p:sldId id="256" r:id="rId5"/>
    <p:sldId id="271" r:id="rId6"/>
    <p:sldId id="268" r:id="rId7"/>
    <p:sldId id="266" r:id="rId8"/>
    <p:sldId id="261" r:id="rId9"/>
    <p:sldId id="259" r:id="rId10"/>
    <p:sldId id="262" r:id="rId11"/>
    <p:sldId id="265" r:id="rId12"/>
    <p:sldId id="267" r:id="rId13"/>
    <p:sldId id="260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3D97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6F77AB2-EBCF-499D-A380-86494FF40320}" v="43" dt="2019-10-25T11:58:46.476"/>
    <p1510:client id="{5409DD7C-E169-4A66-BA0E-3E0A8DEA189B}" v="895" dt="2019-10-25T11:12:13.689"/>
    <p1510:client id="{A66C9840-21BD-43D1-854F-91AFFD738EE9}" v="277" dt="2019-10-25T11:12:01.694"/>
    <p1510:client id="{EF64FEDE-35AF-4536-8BFA-56E2BC3E9496}" v="251" dt="2019-10-25T11:33:39.56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6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el Brennand" userId="06d153fe-983b-4acd-a60a-01ba80b34e04" providerId="ADAL" clId="{5409DD7C-E169-4A66-BA0E-3E0A8DEA189B}"/>
    <pc:docChg chg="undo custSel mod addSld delSld modSld">
      <pc:chgData name="Daniel Brennand" userId="06d153fe-983b-4acd-a60a-01ba80b34e04" providerId="ADAL" clId="{5409DD7C-E169-4A66-BA0E-3E0A8DEA189B}" dt="2019-10-25T11:12:13.690" v="1979" actId="1035"/>
      <pc:docMkLst>
        <pc:docMk/>
      </pc:docMkLst>
      <pc:sldChg chg="addSp delSp modSp mod setBg delDesignElem chgLayout">
        <pc:chgData name="Daniel Brennand" userId="06d153fe-983b-4acd-a60a-01ba80b34e04" providerId="ADAL" clId="{5409DD7C-E169-4A66-BA0E-3E0A8DEA189B}" dt="2019-10-24T20:44:55.042" v="1461" actId="20577"/>
        <pc:sldMkLst>
          <pc:docMk/>
          <pc:sldMk cId="2152666793" sldId="256"/>
        </pc:sldMkLst>
        <pc:spChg chg="add del mod">
          <ac:chgData name="Daniel Brennand" userId="06d153fe-983b-4acd-a60a-01ba80b34e04" providerId="ADAL" clId="{5409DD7C-E169-4A66-BA0E-3E0A8DEA189B}" dt="2019-10-22T10:16:06.670" v="269"/>
          <ac:spMkLst>
            <pc:docMk/>
            <pc:sldMk cId="2152666793" sldId="256"/>
            <ac:spMk id="65" creationId="{3729CB3A-76A8-47ED-8913-C54166D27966}"/>
          </ac:spMkLst>
        </pc:spChg>
        <pc:spChg chg="mod ord">
          <ac:chgData name="Daniel Brennand" userId="06d153fe-983b-4acd-a60a-01ba80b34e04" providerId="ADAL" clId="{5409DD7C-E169-4A66-BA0E-3E0A8DEA189B}" dt="2019-10-22T10:16:22.238" v="275" actId="26606"/>
          <ac:spMkLst>
            <pc:docMk/>
            <pc:sldMk cId="2152666793" sldId="256"/>
            <ac:spMk id="67" creationId="{B27F0930-0298-4A99-B2E4-AE3E1B468005}"/>
          </ac:spMkLst>
        </pc:spChg>
        <pc:spChg chg="mod ord">
          <ac:chgData name="Daniel Brennand" userId="06d153fe-983b-4acd-a60a-01ba80b34e04" providerId="ADAL" clId="{5409DD7C-E169-4A66-BA0E-3E0A8DEA189B}" dt="2019-10-24T20:44:55.042" v="1461" actId="20577"/>
          <ac:spMkLst>
            <pc:docMk/>
            <pc:sldMk cId="2152666793" sldId="256"/>
            <ac:spMk id="68" creationId="{F04B7F57-1452-4E02-95A9-A3B73F53BCE1}"/>
          </ac:spMkLst>
        </pc:spChg>
        <pc:spChg chg="add del mod">
          <ac:chgData name="Daniel Brennand" userId="06d153fe-983b-4acd-a60a-01ba80b34e04" providerId="ADAL" clId="{5409DD7C-E169-4A66-BA0E-3E0A8DEA189B}" dt="2019-10-22T10:16:06.670" v="269"/>
          <ac:spMkLst>
            <pc:docMk/>
            <pc:sldMk cId="2152666793" sldId="256"/>
            <ac:spMk id="69" creationId="{D692DFAA-42B2-4E5D-B61F-587450854E11}"/>
          </ac:spMkLst>
        </pc:spChg>
        <pc:spChg chg="add del">
          <ac:chgData name="Daniel Brennand" userId="06d153fe-983b-4acd-a60a-01ba80b34e04" providerId="ADAL" clId="{5409DD7C-E169-4A66-BA0E-3E0A8DEA189B}" dt="2019-10-22T10:16:06.670" v="269"/>
          <ac:spMkLst>
            <pc:docMk/>
            <pc:sldMk cId="2152666793" sldId="256"/>
            <ac:spMk id="70" creationId="{B7D4B16D-600A-41A1-8B1B-3727C56C0C9B}"/>
          </ac:spMkLst>
        </pc:spChg>
        <pc:spChg chg="add del">
          <ac:chgData name="Daniel Brennand" userId="06d153fe-983b-4acd-a60a-01ba80b34e04" providerId="ADAL" clId="{5409DD7C-E169-4A66-BA0E-3E0A8DEA189B}" dt="2019-10-22T10:16:18.414" v="272" actId="26606"/>
          <ac:spMkLst>
            <pc:docMk/>
            <pc:sldMk cId="2152666793" sldId="256"/>
            <ac:spMk id="72" creationId="{B7D4B16D-600A-41A1-8B1B-3727C56C0C9B}"/>
          </ac:spMkLst>
        </pc:spChg>
        <pc:spChg chg="del">
          <ac:chgData name="Daniel Brennand" userId="06d153fe-983b-4acd-a60a-01ba80b34e04" providerId="ADAL" clId="{5409DD7C-E169-4A66-BA0E-3E0A8DEA189B}" dt="2019-10-22T10:14:38.581" v="259" actId="700"/>
          <ac:spMkLst>
            <pc:docMk/>
            <pc:sldMk cId="2152666793" sldId="256"/>
            <ac:spMk id="130" creationId="{2F0EACBB-AB1D-4D11-AE26-0A672B872FCE}"/>
          </ac:spMkLst>
        </pc:spChg>
        <pc:spChg chg="add del">
          <ac:chgData name="Daniel Brennand" userId="06d153fe-983b-4acd-a60a-01ba80b34e04" providerId="ADAL" clId="{5409DD7C-E169-4A66-BA0E-3E0A8DEA189B}" dt="2019-10-22T10:16:22.199" v="274" actId="26606"/>
          <ac:spMkLst>
            <pc:docMk/>
            <pc:sldMk cId="2152666793" sldId="256"/>
            <ac:spMk id="137" creationId="{7A070EAD-1DCD-4F3D-BA84-799B891A0E19}"/>
          </ac:spMkLst>
        </pc:spChg>
        <pc:spChg chg="add">
          <ac:chgData name="Daniel Brennand" userId="06d153fe-983b-4acd-a60a-01ba80b34e04" providerId="ADAL" clId="{5409DD7C-E169-4A66-BA0E-3E0A8DEA189B}" dt="2019-10-22T10:16:22.238" v="275" actId="26606"/>
          <ac:spMkLst>
            <pc:docMk/>
            <pc:sldMk cId="2152666793" sldId="256"/>
            <ac:spMk id="142" creationId="{B7D4B16D-600A-41A1-8B1B-3727C56C0C9B}"/>
          </ac:spMkLst>
        </pc:spChg>
        <pc:spChg chg="add del mod">
          <ac:chgData name="Daniel Brennand" userId="06d153fe-983b-4acd-a60a-01ba80b34e04" providerId="ADAL" clId="{5409DD7C-E169-4A66-BA0E-3E0A8DEA189B}" dt="2019-10-22T10:16:12.027" v="270"/>
          <ac:spMkLst>
            <pc:docMk/>
            <pc:sldMk cId="2152666793" sldId="256"/>
            <ac:spMk id="198" creationId="{7412D4C7-03ED-45C8-B949-3FEA8E191277}"/>
          </ac:spMkLst>
        </pc:spChg>
        <pc:spChg chg="add del mod">
          <ac:chgData name="Daniel Brennand" userId="06d153fe-983b-4acd-a60a-01ba80b34e04" providerId="ADAL" clId="{5409DD7C-E169-4A66-BA0E-3E0A8DEA189B}" dt="2019-10-22T10:16:12.027" v="270"/>
          <ac:spMkLst>
            <pc:docMk/>
            <pc:sldMk cId="2152666793" sldId="256"/>
            <ac:spMk id="199" creationId="{4E748C5B-A923-4AC0-8BD2-67FABFC4ED18}"/>
          </ac:spMkLst>
        </pc:spChg>
        <pc:grpChg chg="add del">
          <ac:chgData name="Daniel Brennand" userId="06d153fe-983b-4acd-a60a-01ba80b34e04" providerId="ADAL" clId="{5409DD7C-E169-4A66-BA0E-3E0A8DEA189B}" dt="2019-10-22T10:16:06.670" v="269"/>
          <ac:grpSpMkLst>
            <pc:docMk/>
            <pc:sldMk cId="2152666793" sldId="256"/>
            <ac:grpSpMk id="71" creationId="{DE7C35E0-BD19-4AFC-81BF-7A7507E9C94D}"/>
          </ac:grpSpMkLst>
        </pc:grpChg>
        <pc:grpChg chg="add del">
          <ac:chgData name="Daniel Brennand" userId="06d153fe-983b-4acd-a60a-01ba80b34e04" providerId="ADAL" clId="{5409DD7C-E169-4A66-BA0E-3E0A8DEA189B}" dt="2019-10-22T10:16:18.414" v="272" actId="26606"/>
          <ac:grpSpMkLst>
            <pc:docMk/>
            <pc:sldMk cId="2152666793" sldId="256"/>
            <ac:grpSpMk id="74" creationId="{DE7C35E0-BD19-4AFC-81BF-7A7507E9C94D}"/>
          </ac:grpSpMkLst>
        </pc:grpChg>
        <pc:grpChg chg="del">
          <ac:chgData name="Daniel Brennand" userId="06d153fe-983b-4acd-a60a-01ba80b34e04" providerId="ADAL" clId="{5409DD7C-E169-4A66-BA0E-3E0A8DEA189B}" dt="2019-10-22T10:14:38.581" v="259" actId="700"/>
          <ac:grpSpMkLst>
            <pc:docMk/>
            <pc:sldMk cId="2152666793" sldId="256"/>
            <ac:grpSpMk id="75" creationId="{EDEE0B57-C901-4422-9C96-B0E1A0D4D0E7}"/>
          </ac:grpSpMkLst>
        </pc:grpChg>
        <pc:grpChg chg="del">
          <ac:chgData name="Daniel Brennand" userId="06d153fe-983b-4acd-a60a-01ba80b34e04" providerId="ADAL" clId="{5409DD7C-E169-4A66-BA0E-3E0A8DEA189B}" dt="2019-10-22T10:14:38.581" v="259" actId="700"/>
          <ac:grpSpMkLst>
            <pc:docMk/>
            <pc:sldMk cId="2152666793" sldId="256"/>
            <ac:grpSpMk id="131" creationId="{B8DE5EA2-C86F-45CC-A9F1-5100DE1D1986}"/>
          </ac:grpSpMkLst>
        </pc:grpChg>
        <pc:grpChg chg="add del">
          <ac:chgData name="Daniel Brennand" userId="06d153fe-983b-4acd-a60a-01ba80b34e04" providerId="ADAL" clId="{5409DD7C-E169-4A66-BA0E-3E0A8DEA189B}" dt="2019-10-22T10:16:22.199" v="274" actId="26606"/>
          <ac:grpSpMkLst>
            <pc:docMk/>
            <pc:sldMk cId="2152666793" sldId="256"/>
            <ac:grpSpMk id="138" creationId="{DE471E13-6104-4637-8A8F-B545529B1D11}"/>
          </ac:grpSpMkLst>
        </pc:grpChg>
        <pc:grpChg chg="add">
          <ac:chgData name="Daniel Brennand" userId="06d153fe-983b-4acd-a60a-01ba80b34e04" providerId="ADAL" clId="{5409DD7C-E169-4A66-BA0E-3E0A8DEA189B}" dt="2019-10-22T10:16:22.238" v="275" actId="26606"/>
          <ac:grpSpMkLst>
            <pc:docMk/>
            <pc:sldMk cId="2152666793" sldId="256"/>
            <ac:grpSpMk id="143" creationId="{DE7C35E0-BD19-4AFC-81BF-7A7507E9C94D}"/>
          </ac:grpSpMkLst>
        </pc:grpChg>
        <pc:picChg chg="add del">
          <ac:chgData name="Daniel Brennand" userId="06d153fe-983b-4acd-a60a-01ba80b34e04" providerId="ADAL" clId="{5409DD7C-E169-4A66-BA0E-3E0A8DEA189B}" dt="2019-10-22T10:16:18.414" v="272" actId="26606"/>
          <ac:picMkLst>
            <pc:docMk/>
            <pc:sldMk cId="2152666793" sldId="256"/>
            <ac:picMk id="135" creationId="{51039561-92F9-40EE-900B-6AA0F58042A4}"/>
          </ac:picMkLst>
        </pc:picChg>
        <pc:picChg chg="add">
          <ac:chgData name="Daniel Brennand" userId="06d153fe-983b-4acd-a60a-01ba80b34e04" providerId="ADAL" clId="{5409DD7C-E169-4A66-BA0E-3E0A8DEA189B}" dt="2019-10-22T10:16:22.238" v="275" actId="26606"/>
          <ac:picMkLst>
            <pc:docMk/>
            <pc:sldMk cId="2152666793" sldId="256"/>
            <ac:picMk id="146" creationId="{51039561-92F9-40EE-900B-6AA0F58042A4}"/>
          </ac:picMkLst>
        </pc:picChg>
        <pc:picChg chg="add del">
          <ac:chgData name="Daniel Brennand" userId="06d153fe-983b-4acd-a60a-01ba80b34e04" providerId="ADAL" clId="{5409DD7C-E169-4A66-BA0E-3E0A8DEA189B}" dt="2019-10-22T10:16:06.670" v="269"/>
          <ac:picMkLst>
            <pc:docMk/>
            <pc:sldMk cId="2152666793" sldId="256"/>
            <ac:picMk id="196" creationId="{51039561-92F9-40EE-900B-6AA0F58042A4}"/>
          </ac:picMkLst>
        </pc:picChg>
        <pc:cxnChg chg="add del">
          <ac:chgData name="Daniel Brennand" userId="06d153fe-983b-4acd-a60a-01ba80b34e04" providerId="ADAL" clId="{5409DD7C-E169-4A66-BA0E-3E0A8DEA189B}" dt="2019-10-22T10:16:18.414" v="272" actId="26606"/>
          <ac:cxnSpMkLst>
            <pc:docMk/>
            <pc:sldMk cId="2152666793" sldId="256"/>
            <ac:cxnSpMk id="133" creationId="{D902DA06-324A-48CE-8C20-94535480A632}"/>
          </ac:cxnSpMkLst>
        </pc:cxnChg>
        <pc:cxnChg chg="add">
          <ac:chgData name="Daniel Brennand" userId="06d153fe-983b-4acd-a60a-01ba80b34e04" providerId="ADAL" clId="{5409DD7C-E169-4A66-BA0E-3E0A8DEA189B}" dt="2019-10-22T10:16:22.238" v="275" actId="26606"/>
          <ac:cxnSpMkLst>
            <pc:docMk/>
            <pc:sldMk cId="2152666793" sldId="256"/>
            <ac:cxnSpMk id="147" creationId="{D902DA06-324A-48CE-8C20-94535480A632}"/>
          </ac:cxnSpMkLst>
        </pc:cxnChg>
        <pc:cxnChg chg="add del">
          <ac:chgData name="Daniel Brennand" userId="06d153fe-983b-4acd-a60a-01ba80b34e04" providerId="ADAL" clId="{5409DD7C-E169-4A66-BA0E-3E0A8DEA189B}" dt="2019-10-22T10:16:06.670" v="269"/>
          <ac:cxnSpMkLst>
            <pc:docMk/>
            <pc:sldMk cId="2152666793" sldId="256"/>
            <ac:cxnSpMk id="197" creationId="{D902DA06-324A-48CE-8C20-94535480A632}"/>
          </ac:cxnSpMkLst>
        </pc:cxnChg>
      </pc:sldChg>
      <pc:sldChg chg="addSp delSp modSp del mod setBg delDesignElem chgLayout">
        <pc:chgData name="Daniel Brennand" userId="06d153fe-983b-4acd-a60a-01ba80b34e04" providerId="ADAL" clId="{5409DD7C-E169-4A66-BA0E-3E0A8DEA189B}" dt="2019-10-24T20:58:57.662" v="1898" actId="2696"/>
        <pc:sldMkLst>
          <pc:docMk/>
          <pc:sldMk cId="1012684449" sldId="257"/>
        </pc:sldMkLst>
        <pc:spChg chg="mod ord">
          <ac:chgData name="Daniel Brennand" userId="06d153fe-983b-4acd-a60a-01ba80b34e04" providerId="ADAL" clId="{5409DD7C-E169-4A66-BA0E-3E0A8DEA189B}" dt="2019-10-22T10:14:57.480" v="262" actId="26606"/>
          <ac:spMkLst>
            <pc:docMk/>
            <pc:sldMk cId="1012684449" sldId="257"/>
            <ac:spMk id="2" creationId="{00000000-0000-0000-0000-000000000000}"/>
          </ac:spMkLst>
        </pc:spChg>
        <pc:spChg chg="add del mod">
          <ac:chgData name="Daniel Brennand" userId="06d153fe-983b-4acd-a60a-01ba80b34e04" providerId="ADAL" clId="{5409DD7C-E169-4A66-BA0E-3E0A8DEA189B}" dt="2019-10-22T10:15:57.693" v="266"/>
          <ac:spMkLst>
            <pc:docMk/>
            <pc:sldMk cId="1012684449" sldId="257"/>
            <ac:spMk id="3" creationId="{95550013-3E12-4AE4-8A7F-8CBE8583BBE5}"/>
          </ac:spMkLst>
        </pc:spChg>
        <pc:spChg chg="add del mod">
          <ac:chgData name="Daniel Brennand" userId="06d153fe-983b-4acd-a60a-01ba80b34e04" providerId="ADAL" clId="{5409DD7C-E169-4A66-BA0E-3E0A8DEA189B}" dt="2019-10-22T10:15:57.693" v="266"/>
          <ac:spMkLst>
            <pc:docMk/>
            <pc:sldMk cId="1012684449" sldId="257"/>
            <ac:spMk id="4" creationId="{55A11077-1BD9-4489-B96D-CEC8E883CBD4}"/>
          </ac:spMkLst>
        </pc:spChg>
        <pc:spChg chg="mod ord">
          <ac:chgData name="Daniel Brennand" userId="06d153fe-983b-4acd-a60a-01ba80b34e04" providerId="ADAL" clId="{5409DD7C-E169-4A66-BA0E-3E0A8DEA189B}" dt="2019-10-22T10:15:57.726" v="267" actId="27636"/>
          <ac:spMkLst>
            <pc:docMk/>
            <pc:sldMk cId="1012684449" sldId="257"/>
            <ac:spMk id="58" creationId="{00000000-0000-0000-0000-000000000000}"/>
          </ac:spMkLst>
        </pc:spChg>
        <pc:spChg chg="add del">
          <ac:chgData name="Daniel Brennand" userId="06d153fe-983b-4acd-a60a-01ba80b34e04" providerId="ADAL" clId="{5409DD7C-E169-4A66-BA0E-3E0A8DEA189B}" dt="2019-10-22T10:14:57.480" v="262" actId="26606"/>
          <ac:spMkLst>
            <pc:docMk/>
            <pc:sldMk cId="1012684449" sldId="257"/>
            <ac:spMk id="64" creationId="{CB2E6072-4A58-4A16-85F6-67A0FE223FB5}"/>
          </ac:spMkLst>
        </pc:spChg>
        <pc:spChg chg="add del">
          <ac:chgData name="Daniel Brennand" userId="06d153fe-983b-4acd-a60a-01ba80b34e04" providerId="ADAL" clId="{5409DD7C-E169-4A66-BA0E-3E0A8DEA189B}" dt="2019-10-22T10:15:57.693" v="266"/>
          <ac:spMkLst>
            <pc:docMk/>
            <pc:sldMk cId="1012684449" sldId="257"/>
            <ac:spMk id="110" creationId="{E978A47D-4F17-40FE-AB70-7AF78A9575EB}"/>
          </ac:spMkLst>
        </pc:spChg>
        <pc:grpChg chg="add del">
          <ac:chgData name="Daniel Brennand" userId="06d153fe-983b-4acd-a60a-01ba80b34e04" providerId="ADAL" clId="{5409DD7C-E169-4A66-BA0E-3E0A8DEA189B}" dt="2019-10-22T10:14:57.480" v="262" actId="26606"/>
          <ac:grpSpMkLst>
            <pc:docMk/>
            <pc:sldMk cId="1012684449" sldId="257"/>
            <ac:grpSpMk id="66" creationId="{AC1DD88D-B6CF-4188-B28E-41DA602F7AF5}"/>
          </ac:grpSpMkLst>
        </pc:grpChg>
        <pc:grpChg chg="add del">
          <ac:chgData name="Daniel Brennand" userId="06d153fe-983b-4acd-a60a-01ba80b34e04" providerId="ADAL" clId="{5409DD7C-E169-4A66-BA0E-3E0A8DEA189B}" dt="2019-10-22T10:14:57.480" v="262" actId="26606"/>
          <ac:grpSpMkLst>
            <pc:docMk/>
            <pc:sldMk cId="1012684449" sldId="257"/>
            <ac:grpSpMk id="95" creationId="{455E0AD7-882F-4B4C-B3A7-D4E72D48E46A}"/>
          </ac:grpSpMkLst>
        </pc:grpChg>
        <pc:grpChg chg="add del">
          <ac:chgData name="Daniel Brennand" userId="06d153fe-983b-4acd-a60a-01ba80b34e04" providerId="ADAL" clId="{5409DD7C-E169-4A66-BA0E-3E0A8DEA189B}" dt="2019-10-22T10:15:57.693" v="266"/>
          <ac:grpSpMkLst>
            <pc:docMk/>
            <pc:sldMk cId="1012684449" sldId="257"/>
            <ac:grpSpMk id="112" creationId="{85BE3A7E-6A3F-401E-A025-BBB8FDB8DD30}"/>
          </ac:grpSpMkLst>
        </pc:grpChg>
        <pc:grpChg chg="add del">
          <ac:chgData name="Daniel Brennand" userId="06d153fe-983b-4acd-a60a-01ba80b34e04" providerId="ADAL" clId="{5409DD7C-E169-4A66-BA0E-3E0A8DEA189B}" dt="2019-10-22T10:15:57.693" v="266"/>
          <ac:grpSpMkLst>
            <pc:docMk/>
            <pc:sldMk cId="1012684449" sldId="257"/>
            <ac:grpSpMk id="143" creationId="{F4E035BE-9FF4-43D3-BC25-CF582D7FF85E}"/>
          </ac:grpSpMkLst>
        </pc:grpChg>
        <pc:cxnChg chg="add del">
          <ac:chgData name="Daniel Brennand" userId="06d153fe-983b-4acd-a60a-01ba80b34e04" providerId="ADAL" clId="{5409DD7C-E169-4A66-BA0E-3E0A8DEA189B}" dt="2019-10-22T10:15:57.693" v="266"/>
          <ac:cxnSpMkLst>
            <pc:docMk/>
            <pc:sldMk cId="1012684449" sldId="257"/>
            <ac:cxnSpMk id="141" creationId="{085ECEC0-FF5D-4348-92C7-1EA7C61E770C}"/>
          </ac:cxnSpMkLst>
        </pc:cxnChg>
      </pc:sldChg>
      <pc:sldChg chg="del">
        <pc:chgData name="Daniel Brennand" userId="06d153fe-983b-4acd-a60a-01ba80b34e04" providerId="ADAL" clId="{5409DD7C-E169-4A66-BA0E-3E0A8DEA189B}" dt="2019-10-22T10:27:18.958" v="609" actId="2696"/>
        <pc:sldMkLst>
          <pc:docMk/>
          <pc:sldMk cId="746820957" sldId="258"/>
        </pc:sldMkLst>
      </pc:sldChg>
      <pc:sldChg chg="delSp modSp mod">
        <pc:chgData name="Daniel Brennand" userId="06d153fe-983b-4acd-a60a-01ba80b34e04" providerId="ADAL" clId="{5409DD7C-E169-4A66-BA0E-3E0A8DEA189B}" dt="2019-10-24T21:01:21.635" v="1905" actId="20577"/>
        <pc:sldMkLst>
          <pc:docMk/>
          <pc:sldMk cId="598140052" sldId="259"/>
        </pc:sldMkLst>
        <pc:spChg chg="mod">
          <ac:chgData name="Daniel Brennand" userId="06d153fe-983b-4acd-a60a-01ba80b34e04" providerId="ADAL" clId="{5409DD7C-E169-4A66-BA0E-3E0A8DEA189B}" dt="2019-10-24T21:01:21.635" v="1905" actId="20577"/>
          <ac:spMkLst>
            <pc:docMk/>
            <pc:sldMk cId="598140052" sldId="259"/>
            <ac:spMk id="3" creationId="{00000000-0000-0000-0000-000000000000}"/>
          </ac:spMkLst>
        </pc:spChg>
        <pc:picChg chg="del">
          <ac:chgData name="Daniel Brennand" userId="06d153fe-983b-4acd-a60a-01ba80b34e04" providerId="ADAL" clId="{5409DD7C-E169-4A66-BA0E-3E0A8DEA189B}" dt="2019-10-24T20:31:37.275" v="814" actId="478"/>
          <ac:picMkLst>
            <pc:docMk/>
            <pc:sldMk cId="598140052" sldId="259"/>
            <ac:picMk id="7" creationId="{00000000-0000-0000-0000-000000000000}"/>
          </ac:picMkLst>
        </pc:picChg>
      </pc:sldChg>
      <pc:sldChg chg="add del">
        <pc:chgData name="Daniel Brennand" userId="06d153fe-983b-4acd-a60a-01ba80b34e04" providerId="ADAL" clId="{5409DD7C-E169-4A66-BA0E-3E0A8DEA189B}" dt="2019-10-22T13:03:32.416" v="695" actId="47"/>
        <pc:sldMkLst>
          <pc:docMk/>
          <pc:sldMk cId="197048448" sldId="260"/>
        </pc:sldMkLst>
      </pc:sldChg>
      <pc:sldChg chg="addSp modSp add del mod">
        <pc:chgData name="Daniel Brennand" userId="06d153fe-983b-4acd-a60a-01ba80b34e04" providerId="ADAL" clId="{5409DD7C-E169-4A66-BA0E-3E0A8DEA189B}" dt="2019-10-25T11:12:13.690" v="1979" actId="1035"/>
        <pc:sldMkLst>
          <pc:docMk/>
          <pc:sldMk cId="4156983530" sldId="262"/>
        </pc:sldMkLst>
        <pc:grpChg chg="mod">
          <ac:chgData name="Daniel Brennand" userId="06d153fe-983b-4acd-a60a-01ba80b34e04" providerId="ADAL" clId="{5409DD7C-E169-4A66-BA0E-3E0A8DEA189B}" dt="2019-10-25T11:12:10.851" v="1969" actId="1035"/>
          <ac:grpSpMkLst>
            <pc:docMk/>
            <pc:sldMk cId="4156983530" sldId="262"/>
            <ac:grpSpMk id="34" creationId="{B619B7B6-360F-42C6-B793-16ED1E839D97}"/>
          </ac:grpSpMkLst>
        </pc:grpChg>
        <pc:picChg chg="add mod">
          <ac:chgData name="Daniel Brennand" userId="06d153fe-983b-4acd-a60a-01ba80b34e04" providerId="ADAL" clId="{5409DD7C-E169-4A66-BA0E-3E0A8DEA189B}" dt="2019-10-25T11:11:51.123" v="1950" actId="1035"/>
          <ac:picMkLst>
            <pc:docMk/>
            <pc:sldMk cId="4156983530" sldId="262"/>
            <ac:picMk id="36" creationId="{14DB69EF-CF5D-4B04-815B-FFA43EBFF1E5}"/>
          </ac:picMkLst>
        </pc:picChg>
        <pc:picChg chg="mod">
          <ac:chgData name="Daniel Brennand" userId="06d153fe-983b-4acd-a60a-01ba80b34e04" providerId="ADAL" clId="{5409DD7C-E169-4A66-BA0E-3E0A8DEA189B}" dt="2019-10-25T11:12:13.690" v="1979" actId="1035"/>
          <ac:picMkLst>
            <pc:docMk/>
            <pc:sldMk cId="4156983530" sldId="262"/>
            <ac:picMk id="38" creationId="{169019EE-0DB1-4C80-A8FC-FB06CB0AE2B1}"/>
          </ac:picMkLst>
        </pc:picChg>
        <pc:cxnChg chg="mod">
          <ac:chgData name="Daniel Brennand" userId="06d153fe-983b-4acd-a60a-01ba80b34e04" providerId="ADAL" clId="{5409DD7C-E169-4A66-BA0E-3E0A8DEA189B}" dt="2019-10-22T10:32:19.169" v="614" actId="208"/>
          <ac:cxnSpMkLst>
            <pc:docMk/>
            <pc:sldMk cId="4156983530" sldId="262"/>
            <ac:cxnSpMk id="68" creationId="{19638CC6-FE4E-4876-AFB6-9B3A7A60B158}"/>
          </ac:cxnSpMkLst>
        </pc:cxnChg>
      </pc:sldChg>
      <pc:sldChg chg="addSp delSp modSp new add del mod setBg setClrOvrMap modNotesTx">
        <pc:chgData name="Daniel Brennand" userId="06d153fe-983b-4acd-a60a-01ba80b34e04" providerId="ADAL" clId="{5409DD7C-E169-4A66-BA0E-3E0A8DEA189B}" dt="2019-10-24T17:03:47.170" v="811" actId="20577"/>
        <pc:sldMkLst>
          <pc:docMk/>
          <pc:sldMk cId="2376124688" sldId="265"/>
        </pc:sldMkLst>
        <pc:spChg chg="mod">
          <ac:chgData name="Daniel Brennand" userId="06d153fe-983b-4acd-a60a-01ba80b34e04" providerId="ADAL" clId="{5409DD7C-E169-4A66-BA0E-3E0A8DEA189B}" dt="2019-10-22T08:52:20.204" v="105" actId="20577"/>
          <ac:spMkLst>
            <pc:docMk/>
            <pc:sldMk cId="2376124688" sldId="265"/>
            <ac:spMk id="2" creationId="{48CBB8AC-8BB2-4B3F-8E1B-E1090699AC0F}"/>
          </ac:spMkLst>
        </pc:spChg>
        <pc:spChg chg="add del">
          <ac:chgData name="Daniel Brennand" userId="06d153fe-983b-4acd-a60a-01ba80b34e04" providerId="ADAL" clId="{5409DD7C-E169-4A66-BA0E-3E0A8DEA189B}" dt="2019-10-22T08:42:33.236" v="2"/>
          <ac:spMkLst>
            <pc:docMk/>
            <pc:sldMk cId="2376124688" sldId="265"/>
            <ac:spMk id="7" creationId="{EC1625E1-1DEE-4594-9F77-815D995FC169}"/>
          </ac:spMkLst>
        </pc:spChg>
        <pc:spChg chg="add del">
          <ac:chgData name="Daniel Brennand" userId="06d153fe-983b-4acd-a60a-01ba80b34e04" providerId="ADAL" clId="{5409DD7C-E169-4A66-BA0E-3E0A8DEA189B}" dt="2019-10-22T08:42:33.236" v="2"/>
          <ac:spMkLst>
            <pc:docMk/>
            <pc:sldMk cId="2376124688" sldId="265"/>
            <ac:spMk id="8" creationId="{4FB10DF8-DBF9-4E90-8ABB-E2AC63B07432}"/>
          </ac:spMkLst>
        </pc:spChg>
        <pc:spChg chg="add del">
          <ac:chgData name="Daniel Brennand" userId="06d153fe-983b-4acd-a60a-01ba80b34e04" providerId="ADAL" clId="{5409DD7C-E169-4A66-BA0E-3E0A8DEA189B}" dt="2019-10-22T08:42:33.236" v="2"/>
          <ac:spMkLst>
            <pc:docMk/>
            <pc:sldMk cId="2376124688" sldId="265"/>
            <ac:spMk id="9" creationId="{AD85AF66-E832-4166-9044-D366038FFF6B}"/>
          </ac:spMkLst>
        </pc:spChg>
        <pc:spChg chg="add del">
          <ac:chgData name="Daniel Brennand" userId="06d153fe-983b-4acd-a60a-01ba80b34e04" providerId="ADAL" clId="{5409DD7C-E169-4A66-BA0E-3E0A8DEA189B}" dt="2019-10-22T08:42:33.236" v="2"/>
          <ac:spMkLst>
            <pc:docMk/>
            <pc:sldMk cId="2376124688" sldId="265"/>
            <ac:spMk id="10" creationId="{C6666C57-30C5-4D00-8569-62D01677D65A}"/>
          </ac:spMkLst>
        </pc:spChg>
        <pc:spChg chg="add del">
          <ac:chgData name="Daniel Brennand" userId="06d153fe-983b-4acd-a60a-01ba80b34e04" providerId="ADAL" clId="{5409DD7C-E169-4A66-BA0E-3E0A8DEA189B}" dt="2019-10-22T08:42:33.236" v="2"/>
          <ac:spMkLst>
            <pc:docMk/>
            <pc:sldMk cId="2376124688" sldId="265"/>
            <ac:spMk id="13" creationId="{E31C404F-1DA4-4BB6-AF97-611306C545EF}"/>
          </ac:spMkLst>
        </pc:spChg>
        <pc:spChg chg="add del">
          <ac:chgData name="Daniel Brennand" userId="06d153fe-983b-4acd-a60a-01ba80b34e04" providerId="ADAL" clId="{5409DD7C-E169-4A66-BA0E-3E0A8DEA189B}" dt="2019-10-22T08:42:33.236" v="2"/>
          <ac:spMkLst>
            <pc:docMk/>
            <pc:sldMk cId="2376124688" sldId="265"/>
            <ac:spMk id="14" creationId="{E822CACF-60AD-4D20-AA19-102F2DF67C95}"/>
          </ac:spMkLst>
        </pc:spChg>
        <pc:spChg chg="add">
          <ac:chgData name="Daniel Brennand" userId="06d153fe-983b-4acd-a60a-01ba80b34e04" providerId="ADAL" clId="{5409DD7C-E169-4A66-BA0E-3E0A8DEA189B}" dt="2019-10-22T08:42:45.371" v="4" actId="26606"/>
          <ac:spMkLst>
            <pc:docMk/>
            <pc:sldMk cId="2376124688" sldId="265"/>
            <ac:spMk id="80" creationId="{81B1BC20-CC70-4C30-B9BE-C23E121CA60E}"/>
          </ac:spMkLst>
        </pc:spChg>
        <pc:spChg chg="add del mod">
          <ac:chgData name="Daniel Brennand" userId="06d153fe-983b-4acd-a60a-01ba80b34e04" providerId="ADAL" clId="{5409DD7C-E169-4A66-BA0E-3E0A8DEA189B}" dt="2019-10-22T08:56:21.673" v="108"/>
          <ac:spMkLst>
            <pc:docMk/>
            <pc:sldMk cId="2376124688" sldId="265"/>
            <ac:spMk id="81" creationId="{39EB97A6-0F24-416F-996E-F6C40E5E34D5}"/>
          </ac:spMkLst>
        </pc:spChg>
        <pc:spChg chg="add mod">
          <ac:chgData name="Daniel Brennand" userId="06d153fe-983b-4acd-a60a-01ba80b34e04" providerId="ADAL" clId="{5409DD7C-E169-4A66-BA0E-3E0A8DEA189B}" dt="2019-10-22T13:09:59.947" v="703" actId="108"/>
          <ac:spMkLst>
            <pc:docMk/>
            <pc:sldMk cId="2376124688" sldId="265"/>
            <ac:spMk id="83" creationId="{4DA8D964-E97D-4121-B484-23A9FBE2989C}"/>
          </ac:spMkLst>
        </pc:spChg>
        <pc:spChg chg="add">
          <ac:chgData name="Daniel Brennand" userId="06d153fe-983b-4acd-a60a-01ba80b34e04" providerId="ADAL" clId="{5409DD7C-E169-4A66-BA0E-3E0A8DEA189B}" dt="2019-10-22T08:42:45.371" v="4" actId="26606"/>
          <ac:spMkLst>
            <pc:docMk/>
            <pc:sldMk cId="2376124688" sldId="265"/>
            <ac:spMk id="140" creationId="{4683B8BC-85C4-41F2-9CD3-B074823B6BBD}"/>
          </ac:spMkLst>
        </pc:spChg>
        <pc:spChg chg="add mod">
          <ac:chgData name="Daniel Brennand" userId="06d153fe-983b-4acd-a60a-01ba80b34e04" providerId="ADAL" clId="{5409DD7C-E169-4A66-BA0E-3E0A8DEA189B}" dt="2019-10-22T08:49:39.307" v="48" actId="1036"/>
          <ac:spMkLst>
            <pc:docMk/>
            <pc:sldMk cId="2376124688" sldId="265"/>
            <ac:spMk id="144" creationId="{F2808DA0-4EB8-4CFC-AB13-CF6E87D70A11}"/>
          </ac:spMkLst>
        </pc:spChg>
        <pc:spChg chg="add mod">
          <ac:chgData name="Daniel Brennand" userId="06d153fe-983b-4acd-a60a-01ba80b34e04" providerId="ADAL" clId="{5409DD7C-E169-4A66-BA0E-3E0A8DEA189B}" dt="2019-10-22T10:39:22.143" v="667" actId="208"/>
          <ac:spMkLst>
            <pc:docMk/>
            <pc:sldMk cId="2376124688" sldId="265"/>
            <ac:spMk id="145" creationId="{19D187D2-50E9-4D86-B71A-CC32A6414A82}"/>
          </ac:spMkLst>
        </pc:spChg>
        <pc:spChg chg="add">
          <ac:chgData name="Daniel Brennand" userId="06d153fe-983b-4acd-a60a-01ba80b34e04" providerId="ADAL" clId="{5409DD7C-E169-4A66-BA0E-3E0A8DEA189B}" dt="2019-10-22T08:42:56.402" v="6"/>
          <ac:spMkLst>
            <pc:docMk/>
            <pc:sldMk cId="2376124688" sldId="265"/>
            <ac:spMk id="146" creationId="{89F70D26-50D7-448C-B937-9877E0381215}"/>
          </ac:spMkLst>
        </pc:spChg>
        <pc:spChg chg="add">
          <ac:chgData name="Daniel Brennand" userId="06d153fe-983b-4acd-a60a-01ba80b34e04" providerId="ADAL" clId="{5409DD7C-E169-4A66-BA0E-3E0A8DEA189B}" dt="2019-10-22T08:42:56.402" v="6"/>
          <ac:spMkLst>
            <pc:docMk/>
            <pc:sldMk cId="2376124688" sldId="265"/>
            <ac:spMk id="147" creationId="{2960C0EC-B017-44CF-962D-E7A12BAC3890}"/>
          </ac:spMkLst>
        </pc:spChg>
        <pc:spChg chg="add">
          <ac:chgData name="Daniel Brennand" userId="06d153fe-983b-4acd-a60a-01ba80b34e04" providerId="ADAL" clId="{5409DD7C-E169-4A66-BA0E-3E0A8DEA189B}" dt="2019-10-22T08:42:56.402" v="6"/>
          <ac:spMkLst>
            <pc:docMk/>
            <pc:sldMk cId="2376124688" sldId="265"/>
            <ac:spMk id="150" creationId="{D32D0E68-E7D3-44BF-B67B-E0FF63ABB853}"/>
          </ac:spMkLst>
        </pc:spChg>
        <pc:spChg chg="add">
          <ac:chgData name="Daniel Brennand" userId="06d153fe-983b-4acd-a60a-01ba80b34e04" providerId="ADAL" clId="{5409DD7C-E169-4A66-BA0E-3E0A8DEA189B}" dt="2019-10-22T08:42:56.402" v="6"/>
          <ac:spMkLst>
            <pc:docMk/>
            <pc:sldMk cId="2376124688" sldId="265"/>
            <ac:spMk id="151" creationId="{90B5825F-F827-4356-AA0A-86146912856B}"/>
          </ac:spMkLst>
        </pc:spChg>
        <pc:grpChg chg="add">
          <ac:chgData name="Daniel Brennand" userId="06d153fe-983b-4acd-a60a-01ba80b34e04" providerId="ADAL" clId="{5409DD7C-E169-4A66-BA0E-3E0A8DEA189B}" dt="2019-10-22T08:42:45.371" v="4" actId="26606"/>
          <ac:grpSpMkLst>
            <pc:docMk/>
            <pc:sldMk cId="2376124688" sldId="265"/>
            <ac:grpSpMk id="24" creationId="{AB86F577-8905-4B21-8AF3-C1BB3433775D}"/>
          </ac:grpSpMkLst>
        </pc:grpChg>
        <pc:grpChg chg="add">
          <ac:chgData name="Daniel Brennand" userId="06d153fe-983b-4acd-a60a-01ba80b34e04" providerId="ADAL" clId="{5409DD7C-E169-4A66-BA0E-3E0A8DEA189B}" dt="2019-10-22T08:42:45.371" v="4" actId="26606"/>
          <ac:grpSpMkLst>
            <pc:docMk/>
            <pc:sldMk cId="2376124688" sldId="265"/>
            <ac:grpSpMk id="84" creationId="{D5E95061-A9DC-4C67-BCAF-F560690997E8}"/>
          </ac:grpSpMkLst>
        </pc:grpChg>
        <pc:picChg chg="add del">
          <ac:chgData name="Daniel Brennand" userId="06d153fe-983b-4acd-a60a-01ba80b34e04" providerId="ADAL" clId="{5409DD7C-E169-4A66-BA0E-3E0A8DEA189B}" dt="2019-10-22T08:42:33.236" v="2"/>
          <ac:picMkLst>
            <pc:docMk/>
            <pc:sldMk cId="2376124688" sldId="265"/>
            <ac:picMk id="3" creationId="{9CDA3621-3069-40BE-A0F1-288675908E50}"/>
          </ac:picMkLst>
        </pc:picChg>
        <pc:picChg chg="add del">
          <ac:chgData name="Daniel Brennand" userId="06d153fe-983b-4acd-a60a-01ba80b34e04" providerId="ADAL" clId="{5409DD7C-E169-4A66-BA0E-3E0A8DEA189B}" dt="2019-10-22T08:42:33.236" v="2"/>
          <ac:picMkLst>
            <pc:docMk/>
            <pc:sldMk cId="2376124688" sldId="265"/>
            <ac:picMk id="4" creationId="{96BC37C6-1963-4139-A458-AA06461A936D}"/>
          </ac:picMkLst>
        </pc:picChg>
        <pc:picChg chg="add del">
          <ac:chgData name="Daniel Brennand" userId="06d153fe-983b-4acd-a60a-01ba80b34e04" providerId="ADAL" clId="{5409DD7C-E169-4A66-BA0E-3E0A8DEA189B}" dt="2019-10-22T08:42:33.236" v="2"/>
          <ac:picMkLst>
            <pc:docMk/>
            <pc:sldMk cId="2376124688" sldId="265"/>
            <ac:picMk id="5" creationId="{998BE979-B511-4041-B2B1-A39F3CB48027}"/>
          </ac:picMkLst>
        </pc:picChg>
        <pc:picChg chg="add del">
          <ac:chgData name="Daniel Brennand" userId="06d153fe-983b-4acd-a60a-01ba80b34e04" providerId="ADAL" clId="{5409DD7C-E169-4A66-BA0E-3E0A8DEA189B}" dt="2019-10-22T08:42:33.236" v="2"/>
          <ac:picMkLst>
            <pc:docMk/>
            <pc:sldMk cId="2376124688" sldId="265"/>
            <ac:picMk id="6" creationId="{92ECA262-58FE-493F-A28E-B865A7E7E764}"/>
          </ac:picMkLst>
        </pc:picChg>
        <pc:picChg chg="add del">
          <ac:chgData name="Daniel Brennand" userId="06d153fe-983b-4acd-a60a-01ba80b34e04" providerId="ADAL" clId="{5409DD7C-E169-4A66-BA0E-3E0A8DEA189B}" dt="2019-10-22T08:42:33.236" v="2"/>
          <ac:picMkLst>
            <pc:docMk/>
            <pc:sldMk cId="2376124688" sldId="265"/>
            <ac:picMk id="15" creationId="{1A128FE6-D1AD-4B8F-A5BA-AE2E9E6BD162}"/>
          </ac:picMkLst>
        </pc:picChg>
        <pc:picChg chg="add del">
          <ac:chgData name="Daniel Brennand" userId="06d153fe-983b-4acd-a60a-01ba80b34e04" providerId="ADAL" clId="{5409DD7C-E169-4A66-BA0E-3E0A8DEA189B}" dt="2019-10-22T08:42:33.236" v="2"/>
          <ac:picMkLst>
            <pc:docMk/>
            <pc:sldMk cId="2376124688" sldId="265"/>
            <ac:picMk id="16" creationId="{ECCABE4A-C7F4-427F-AB38-3A3CFE8AF118}"/>
          </ac:picMkLst>
        </pc:picChg>
        <pc:picChg chg="add del">
          <ac:chgData name="Daniel Brennand" userId="06d153fe-983b-4acd-a60a-01ba80b34e04" providerId="ADAL" clId="{5409DD7C-E169-4A66-BA0E-3E0A8DEA189B}" dt="2019-10-22T08:42:47.175" v="5" actId="478"/>
          <ac:picMkLst>
            <pc:docMk/>
            <pc:sldMk cId="2376124688" sldId="265"/>
            <ac:picMk id="17" creationId="{62EAA892-3FC3-4465-A5E2-B44876E0C84D}"/>
          </ac:picMkLst>
        </pc:picChg>
        <pc:picChg chg="add del mod">
          <ac:chgData name="Daniel Brennand" userId="06d153fe-983b-4acd-a60a-01ba80b34e04" providerId="ADAL" clId="{5409DD7C-E169-4A66-BA0E-3E0A8DEA189B}" dt="2019-10-22T08:46:38.004" v="43" actId="478"/>
          <ac:picMkLst>
            <pc:docMk/>
            <pc:sldMk cId="2376124688" sldId="265"/>
            <ac:picMk id="21" creationId="{FD144A60-BBC9-40D1-9317-A83B67F60629}"/>
          </ac:picMkLst>
        </pc:picChg>
        <pc:picChg chg="add">
          <ac:chgData name="Daniel Brennand" userId="06d153fe-983b-4acd-a60a-01ba80b34e04" providerId="ADAL" clId="{5409DD7C-E169-4A66-BA0E-3E0A8DEA189B}" dt="2019-10-22T08:42:45.371" v="4" actId="26606"/>
          <ac:picMkLst>
            <pc:docMk/>
            <pc:sldMk cId="2376124688" sldId="265"/>
            <ac:picMk id="22" creationId="{678E285C-BE9E-45B7-A3EE-B9792DAE9917}"/>
          </ac:picMkLst>
        </pc:picChg>
        <pc:picChg chg="add mod">
          <ac:chgData name="Daniel Brennand" userId="06d153fe-983b-4acd-a60a-01ba80b34e04" providerId="ADAL" clId="{5409DD7C-E169-4A66-BA0E-3E0A8DEA189B}" dt="2019-10-22T08:51:24.041" v="60" actId="1037"/>
          <ac:picMkLst>
            <pc:docMk/>
            <pc:sldMk cId="2376124688" sldId="265"/>
            <ac:picMk id="79" creationId="{2E6983A8-4073-4C27-9BA9-CE057DF23E57}"/>
          </ac:picMkLst>
        </pc:picChg>
        <pc:picChg chg="add">
          <ac:chgData name="Daniel Brennand" userId="06d153fe-983b-4acd-a60a-01ba80b34e04" providerId="ADAL" clId="{5409DD7C-E169-4A66-BA0E-3E0A8DEA189B}" dt="2019-10-22T08:42:45.371" v="4" actId="26606"/>
          <ac:picMkLst>
            <pc:docMk/>
            <pc:sldMk cId="2376124688" sldId="265"/>
            <ac:picMk id="82" creationId="{BED7CCD5-D3A4-4162-9CC4-03DF5AB89D07}"/>
          </ac:picMkLst>
        </pc:picChg>
        <pc:picChg chg="add">
          <ac:chgData name="Daniel Brennand" userId="06d153fe-983b-4acd-a60a-01ba80b34e04" providerId="ADAL" clId="{5409DD7C-E169-4A66-BA0E-3E0A8DEA189B}" dt="2019-10-22T08:42:56.402" v="6"/>
          <ac:picMkLst>
            <pc:docMk/>
            <pc:sldMk cId="2376124688" sldId="265"/>
            <ac:picMk id="139" creationId="{2F331153-080A-48F4-AF5A-E98B111ECAFC}"/>
          </ac:picMkLst>
        </pc:picChg>
        <pc:picChg chg="add">
          <ac:chgData name="Daniel Brennand" userId="06d153fe-983b-4acd-a60a-01ba80b34e04" providerId="ADAL" clId="{5409DD7C-E169-4A66-BA0E-3E0A8DEA189B}" dt="2019-10-22T08:42:56.402" v="6"/>
          <ac:picMkLst>
            <pc:docMk/>
            <pc:sldMk cId="2376124688" sldId="265"/>
            <ac:picMk id="141" creationId="{E19974B6-A25C-4AC9-8FD3-1323B6041261}"/>
          </ac:picMkLst>
        </pc:picChg>
        <pc:picChg chg="add mod">
          <ac:chgData name="Daniel Brennand" userId="06d153fe-983b-4acd-a60a-01ba80b34e04" providerId="ADAL" clId="{5409DD7C-E169-4A66-BA0E-3E0A8DEA189B}" dt="2019-10-22T08:43:41.771" v="12" actId="1036"/>
          <ac:picMkLst>
            <pc:docMk/>
            <pc:sldMk cId="2376124688" sldId="265"/>
            <ac:picMk id="142" creationId="{A6AB6EE8-4DF7-440B-A603-27E4106B5B2D}"/>
          </ac:picMkLst>
        </pc:picChg>
        <pc:picChg chg="add mod">
          <ac:chgData name="Daniel Brennand" userId="06d153fe-983b-4acd-a60a-01ba80b34e04" providerId="ADAL" clId="{5409DD7C-E169-4A66-BA0E-3E0A8DEA189B}" dt="2019-10-22T10:35:21.116" v="629" actId="207"/>
          <ac:picMkLst>
            <pc:docMk/>
            <pc:sldMk cId="2376124688" sldId="265"/>
            <ac:picMk id="143" creationId="{416D1674-453B-4E12-9790-38E82C369371}"/>
          </ac:picMkLst>
        </pc:picChg>
        <pc:picChg chg="add">
          <ac:chgData name="Daniel Brennand" userId="06d153fe-983b-4acd-a60a-01ba80b34e04" providerId="ADAL" clId="{5409DD7C-E169-4A66-BA0E-3E0A8DEA189B}" dt="2019-10-22T08:42:56.402" v="6"/>
          <ac:picMkLst>
            <pc:docMk/>
            <pc:sldMk cId="2376124688" sldId="265"/>
            <ac:picMk id="152" creationId="{2CA7C722-C358-4810-A5F6-C3570FDA78A8}"/>
          </ac:picMkLst>
        </pc:picChg>
        <pc:picChg chg="add">
          <ac:chgData name="Daniel Brennand" userId="06d153fe-983b-4acd-a60a-01ba80b34e04" providerId="ADAL" clId="{5409DD7C-E169-4A66-BA0E-3E0A8DEA189B}" dt="2019-10-22T08:42:56.402" v="6"/>
          <ac:picMkLst>
            <pc:docMk/>
            <pc:sldMk cId="2376124688" sldId="265"/>
            <ac:picMk id="153" creationId="{C8811D56-8FC3-45E0-BC01-71D9D6C00156}"/>
          </ac:picMkLst>
        </pc:picChg>
        <pc:picChg chg="add del mod">
          <ac:chgData name="Daniel Brennand" userId="06d153fe-983b-4acd-a60a-01ba80b34e04" providerId="ADAL" clId="{5409DD7C-E169-4A66-BA0E-3E0A8DEA189B}" dt="2019-10-22T08:51:14.620" v="55" actId="478"/>
          <ac:picMkLst>
            <pc:docMk/>
            <pc:sldMk cId="2376124688" sldId="265"/>
            <ac:picMk id="1026" creationId="{59DF29E8-8AF7-4160-9644-9896398E37FA}"/>
          </ac:picMkLst>
        </pc:picChg>
        <pc:picChg chg="add del mod">
          <ac:chgData name="Daniel Brennand" userId="06d153fe-983b-4acd-a60a-01ba80b34e04" providerId="ADAL" clId="{5409DD7C-E169-4A66-BA0E-3E0A8DEA189B}" dt="2019-10-22T08:46:22.076" v="35" actId="478"/>
          <ac:picMkLst>
            <pc:docMk/>
            <pc:sldMk cId="2376124688" sldId="265"/>
            <ac:picMk id="1028" creationId="{4503FA2F-C16A-47BB-BA7E-9CFE90D43E36}"/>
          </ac:picMkLst>
        </pc:picChg>
        <pc:picChg chg="add del mod">
          <ac:chgData name="Daniel Brennand" userId="06d153fe-983b-4acd-a60a-01ba80b34e04" providerId="ADAL" clId="{5409DD7C-E169-4A66-BA0E-3E0A8DEA189B}" dt="2019-10-22T08:46:32.304" v="38" actId="478"/>
          <ac:picMkLst>
            <pc:docMk/>
            <pc:sldMk cId="2376124688" sldId="265"/>
            <ac:picMk id="1030" creationId="{87887456-04B4-4649-B6C0-47CE9CF295A4}"/>
          </ac:picMkLst>
        </pc:picChg>
        <pc:cxnChg chg="add del">
          <ac:chgData name="Daniel Brennand" userId="06d153fe-983b-4acd-a60a-01ba80b34e04" providerId="ADAL" clId="{5409DD7C-E169-4A66-BA0E-3E0A8DEA189B}" dt="2019-10-22T08:42:33.236" v="2"/>
          <ac:cxnSpMkLst>
            <pc:docMk/>
            <pc:sldMk cId="2376124688" sldId="265"/>
            <ac:cxnSpMk id="11" creationId="{761DFD85-F8ED-44CC-9705-47185529B162}"/>
          </ac:cxnSpMkLst>
        </pc:cxnChg>
        <pc:cxnChg chg="add del">
          <ac:chgData name="Daniel Brennand" userId="06d153fe-983b-4acd-a60a-01ba80b34e04" providerId="ADAL" clId="{5409DD7C-E169-4A66-BA0E-3E0A8DEA189B}" dt="2019-10-22T08:42:33.236" v="2"/>
          <ac:cxnSpMkLst>
            <pc:docMk/>
            <pc:sldMk cId="2376124688" sldId="265"/>
            <ac:cxnSpMk id="12" creationId="{7894922D-528D-4524-97EF-27EF8DBD0483}"/>
          </ac:cxnSpMkLst>
        </pc:cxnChg>
        <pc:cxnChg chg="add del mod">
          <ac:chgData name="Daniel Brennand" userId="06d153fe-983b-4acd-a60a-01ba80b34e04" providerId="ADAL" clId="{5409DD7C-E169-4A66-BA0E-3E0A8DEA189B}" dt="2019-10-22T10:32:49.520" v="618" actId="478"/>
          <ac:cxnSpMkLst>
            <pc:docMk/>
            <pc:sldMk cId="2376124688" sldId="265"/>
            <ac:cxnSpMk id="148" creationId="{FF756F59-5745-4702-B0D1-8F02ED7CCE1B}"/>
          </ac:cxnSpMkLst>
        </pc:cxnChg>
        <pc:cxnChg chg="add del mod">
          <ac:chgData name="Daniel Brennand" userId="06d153fe-983b-4acd-a60a-01ba80b34e04" providerId="ADAL" clId="{5409DD7C-E169-4A66-BA0E-3E0A8DEA189B}" dt="2019-10-22T10:32:58.106" v="622" actId="478"/>
          <ac:cxnSpMkLst>
            <pc:docMk/>
            <pc:sldMk cId="2376124688" sldId="265"/>
            <ac:cxnSpMk id="149" creationId="{18B3105F-9A64-47C1-8EDC-3B8866D54593}"/>
          </ac:cxnSpMkLst>
        </pc:cxnChg>
        <pc:cxnChg chg="add mod">
          <ac:chgData name="Daniel Brennand" userId="06d153fe-983b-4acd-a60a-01ba80b34e04" providerId="ADAL" clId="{5409DD7C-E169-4A66-BA0E-3E0A8DEA189B}" dt="2019-10-22T10:39:12.019" v="665" actId="208"/>
          <ac:cxnSpMkLst>
            <pc:docMk/>
            <pc:sldMk cId="2376124688" sldId="265"/>
            <ac:cxnSpMk id="157" creationId="{44D35D3A-F007-4CD9-82E4-347DEA5D96B3}"/>
          </ac:cxnSpMkLst>
        </pc:cxnChg>
        <pc:cxnChg chg="add mod">
          <ac:chgData name="Daniel Brennand" userId="06d153fe-983b-4acd-a60a-01ba80b34e04" providerId="ADAL" clId="{5409DD7C-E169-4A66-BA0E-3E0A8DEA189B}" dt="2019-10-22T10:39:14.651" v="666" actId="208"/>
          <ac:cxnSpMkLst>
            <pc:docMk/>
            <pc:sldMk cId="2376124688" sldId="265"/>
            <ac:cxnSpMk id="160" creationId="{2FE8C35E-916A-4F01-88E2-B1E6CA69E930}"/>
          </ac:cxnSpMkLst>
        </pc:cxnChg>
      </pc:sldChg>
      <pc:sldChg chg="addSp delSp modSp add mod">
        <pc:chgData name="Daniel Brennand" userId="06d153fe-983b-4acd-a60a-01ba80b34e04" providerId="ADAL" clId="{5409DD7C-E169-4A66-BA0E-3E0A8DEA189B}" dt="2019-10-24T21:00:15.756" v="1901" actId="478"/>
        <pc:sldMkLst>
          <pc:docMk/>
          <pc:sldMk cId="632229899" sldId="266"/>
        </pc:sldMkLst>
        <pc:spChg chg="mod">
          <ac:chgData name="Daniel Brennand" userId="06d153fe-983b-4acd-a60a-01ba80b34e04" providerId="ADAL" clId="{5409DD7C-E169-4A66-BA0E-3E0A8DEA189B}" dt="2019-10-22T10:36:35.064" v="664" actId="20577"/>
          <ac:spMkLst>
            <pc:docMk/>
            <pc:sldMk cId="632229899" sldId="266"/>
            <ac:spMk id="2" creationId="{00000000-0000-0000-0000-000000000000}"/>
          </ac:spMkLst>
        </pc:spChg>
        <pc:spChg chg="mod">
          <ac:chgData name="Daniel Brennand" userId="06d153fe-983b-4acd-a60a-01ba80b34e04" providerId="ADAL" clId="{5409DD7C-E169-4A66-BA0E-3E0A8DEA189B}" dt="2019-10-22T13:03:40.591" v="698" actId="20577"/>
          <ac:spMkLst>
            <pc:docMk/>
            <pc:sldMk cId="632229899" sldId="266"/>
            <ac:spMk id="3" creationId="{00000000-0000-0000-0000-000000000000}"/>
          </ac:spMkLst>
        </pc:spChg>
        <pc:graphicFrameChg chg="add del mod modGraphic">
          <ac:chgData name="Daniel Brennand" userId="06d153fe-983b-4acd-a60a-01ba80b34e04" providerId="ADAL" clId="{5409DD7C-E169-4A66-BA0E-3E0A8DEA189B}" dt="2019-10-22T10:26:42.541" v="608" actId="21"/>
          <ac:graphicFrameMkLst>
            <pc:docMk/>
            <pc:sldMk cId="632229899" sldId="266"/>
            <ac:graphicFrameMk id="4" creationId="{AC84FC2A-E5BE-4E92-A19D-D20C558DA9ED}"/>
          </ac:graphicFrameMkLst>
        </pc:graphicFrameChg>
        <pc:picChg chg="add del mod">
          <ac:chgData name="Daniel Brennand" userId="06d153fe-983b-4acd-a60a-01ba80b34e04" providerId="ADAL" clId="{5409DD7C-E169-4A66-BA0E-3E0A8DEA189B}" dt="2019-10-22T10:25:07.545" v="579" actId="21"/>
          <ac:picMkLst>
            <pc:docMk/>
            <pc:sldMk cId="632229899" sldId="266"/>
            <ac:picMk id="7" creationId="{C80C758A-5AC9-4B42-8287-4E7590E4607F}"/>
          </ac:picMkLst>
        </pc:picChg>
        <pc:picChg chg="add del">
          <ac:chgData name="Daniel Brennand" userId="06d153fe-983b-4acd-a60a-01ba80b34e04" providerId="ADAL" clId="{5409DD7C-E169-4A66-BA0E-3E0A8DEA189B}" dt="2019-10-22T10:24:43.314" v="575"/>
          <ac:picMkLst>
            <pc:docMk/>
            <pc:sldMk cId="632229899" sldId="266"/>
            <ac:picMk id="11" creationId="{B9F0D701-7FAC-41E1-A9CE-D595740722CD}"/>
          </ac:picMkLst>
        </pc:picChg>
        <pc:picChg chg="add del mod">
          <ac:chgData name="Daniel Brennand" userId="06d153fe-983b-4acd-a60a-01ba80b34e04" providerId="ADAL" clId="{5409DD7C-E169-4A66-BA0E-3E0A8DEA189B}" dt="2019-10-24T21:00:15.756" v="1901" actId="478"/>
          <ac:picMkLst>
            <pc:docMk/>
            <pc:sldMk cId="632229899" sldId="266"/>
            <ac:picMk id="2050" creationId="{74FB32ED-E39E-4CFA-A40F-0F4147C4E3F7}"/>
          </ac:picMkLst>
        </pc:picChg>
      </pc:sldChg>
      <pc:sldChg chg="add del">
        <pc:chgData name="Daniel Brennand" userId="06d153fe-983b-4acd-a60a-01ba80b34e04" providerId="ADAL" clId="{5409DD7C-E169-4A66-BA0E-3E0A8DEA189B}" dt="2019-10-22T13:03:34.057" v="696" actId="47"/>
        <pc:sldMkLst>
          <pc:docMk/>
          <pc:sldMk cId="704353321" sldId="267"/>
        </pc:sldMkLst>
      </pc:sldChg>
      <pc:sldChg chg="addSp delSp modSp new del mod chgLayout">
        <pc:chgData name="Daniel Brennand" userId="06d153fe-983b-4acd-a60a-01ba80b34e04" providerId="ADAL" clId="{5409DD7C-E169-4A66-BA0E-3E0A8DEA189B}" dt="2019-10-24T17:03:09.538" v="808" actId="2696"/>
        <pc:sldMkLst>
          <pc:docMk/>
          <pc:sldMk cId="132876997" sldId="269"/>
        </pc:sldMkLst>
        <pc:spChg chg="add del mod">
          <ac:chgData name="Daniel Brennand" userId="06d153fe-983b-4acd-a60a-01ba80b34e04" providerId="ADAL" clId="{5409DD7C-E169-4A66-BA0E-3E0A8DEA189B}" dt="2019-10-24T17:02:11.642" v="758" actId="20577"/>
          <ac:spMkLst>
            <pc:docMk/>
            <pc:sldMk cId="132876997" sldId="269"/>
            <ac:spMk id="2" creationId="{6DF8BD85-9C61-461C-95FB-E92643ECBE29}"/>
          </ac:spMkLst>
        </pc:spChg>
        <pc:spChg chg="add del mod">
          <ac:chgData name="Daniel Brennand" userId="06d153fe-983b-4acd-a60a-01ba80b34e04" providerId="ADAL" clId="{5409DD7C-E169-4A66-BA0E-3E0A8DEA189B}" dt="2019-10-24T17:02:42.956" v="807" actId="20577"/>
          <ac:spMkLst>
            <pc:docMk/>
            <pc:sldMk cId="132876997" sldId="269"/>
            <ac:spMk id="3" creationId="{57DB86F2-F3DA-469F-BEF9-8E7D151678C4}"/>
          </ac:spMkLst>
        </pc:spChg>
        <pc:spChg chg="add del mod ord">
          <ac:chgData name="Daniel Brennand" userId="06d153fe-983b-4acd-a60a-01ba80b34e04" providerId="ADAL" clId="{5409DD7C-E169-4A66-BA0E-3E0A8DEA189B}" dt="2019-10-24T16:58:41.275" v="714" actId="700"/>
          <ac:spMkLst>
            <pc:docMk/>
            <pc:sldMk cId="132876997" sldId="269"/>
            <ac:spMk id="4" creationId="{0D1F82A9-A706-4B72-936C-ED6C8F51147B}"/>
          </ac:spMkLst>
        </pc:spChg>
        <pc:spChg chg="add del mod ord">
          <ac:chgData name="Daniel Brennand" userId="06d153fe-983b-4acd-a60a-01ba80b34e04" providerId="ADAL" clId="{5409DD7C-E169-4A66-BA0E-3E0A8DEA189B}" dt="2019-10-24T16:58:41.275" v="714" actId="700"/>
          <ac:spMkLst>
            <pc:docMk/>
            <pc:sldMk cId="132876997" sldId="269"/>
            <ac:spMk id="5" creationId="{26D632A6-6F64-4AEA-97BF-879694B0B94E}"/>
          </ac:spMkLst>
        </pc:spChg>
      </pc:sldChg>
      <pc:sldChg chg="addSp delSp modSp new mod modClrScheme chgLayout">
        <pc:chgData name="Daniel Brennand" userId="06d153fe-983b-4acd-a60a-01ba80b34e04" providerId="ADAL" clId="{5409DD7C-E169-4A66-BA0E-3E0A8DEA189B}" dt="2019-10-24T20:42:22.452" v="1410" actId="20577"/>
        <pc:sldMkLst>
          <pc:docMk/>
          <pc:sldMk cId="1729286603" sldId="269"/>
        </pc:sldMkLst>
        <pc:spChg chg="del mod ord">
          <ac:chgData name="Daniel Brennand" userId="06d153fe-983b-4acd-a60a-01ba80b34e04" providerId="ADAL" clId="{5409DD7C-E169-4A66-BA0E-3E0A8DEA189B}" dt="2019-10-24T20:41:16.279" v="1289" actId="700"/>
          <ac:spMkLst>
            <pc:docMk/>
            <pc:sldMk cId="1729286603" sldId="269"/>
            <ac:spMk id="2" creationId="{E10C2B1A-4720-4532-9D2F-7B8E8E4D43C1}"/>
          </ac:spMkLst>
        </pc:spChg>
        <pc:spChg chg="del mod ord">
          <ac:chgData name="Daniel Brennand" userId="06d153fe-983b-4acd-a60a-01ba80b34e04" providerId="ADAL" clId="{5409DD7C-E169-4A66-BA0E-3E0A8DEA189B}" dt="2019-10-24T20:41:16.279" v="1289" actId="700"/>
          <ac:spMkLst>
            <pc:docMk/>
            <pc:sldMk cId="1729286603" sldId="269"/>
            <ac:spMk id="3" creationId="{962D20FB-38B6-49E1-8BBE-3E3586673456}"/>
          </ac:spMkLst>
        </pc:spChg>
        <pc:spChg chg="add del mod ord">
          <ac:chgData name="Daniel Brennand" userId="06d153fe-983b-4acd-a60a-01ba80b34e04" providerId="ADAL" clId="{5409DD7C-E169-4A66-BA0E-3E0A8DEA189B}" dt="2019-10-24T20:41:22.060" v="1290" actId="700"/>
          <ac:spMkLst>
            <pc:docMk/>
            <pc:sldMk cId="1729286603" sldId="269"/>
            <ac:spMk id="4" creationId="{B8B9B962-B8DF-43B2-B230-4B10F211A619}"/>
          </ac:spMkLst>
        </pc:spChg>
        <pc:spChg chg="add del mod ord">
          <ac:chgData name="Daniel Brennand" userId="06d153fe-983b-4acd-a60a-01ba80b34e04" providerId="ADAL" clId="{5409DD7C-E169-4A66-BA0E-3E0A8DEA189B}" dt="2019-10-24T20:41:22.060" v="1290" actId="700"/>
          <ac:spMkLst>
            <pc:docMk/>
            <pc:sldMk cId="1729286603" sldId="269"/>
            <ac:spMk id="5" creationId="{B232420F-20B1-423A-94D0-22F8ACB085E4}"/>
          </ac:spMkLst>
        </pc:spChg>
        <pc:spChg chg="add mod ord">
          <ac:chgData name="Daniel Brennand" userId="06d153fe-983b-4acd-a60a-01ba80b34e04" providerId="ADAL" clId="{5409DD7C-E169-4A66-BA0E-3E0A8DEA189B}" dt="2019-10-24T20:42:22.452" v="1410" actId="20577"/>
          <ac:spMkLst>
            <pc:docMk/>
            <pc:sldMk cId="1729286603" sldId="269"/>
            <ac:spMk id="6" creationId="{CEFA450B-B4FB-48D0-AFFA-8F2C1BE57F0F}"/>
          </ac:spMkLst>
        </pc:spChg>
        <pc:spChg chg="add del mod ord">
          <ac:chgData name="Daniel Brennand" userId="06d153fe-983b-4acd-a60a-01ba80b34e04" providerId="ADAL" clId="{5409DD7C-E169-4A66-BA0E-3E0A8DEA189B}" dt="2019-10-24T20:41:55.370" v="1399" actId="478"/>
          <ac:spMkLst>
            <pc:docMk/>
            <pc:sldMk cId="1729286603" sldId="269"/>
            <ac:spMk id="7" creationId="{3F0FBAEF-23C7-43F4-A449-33AF00DC46F1}"/>
          </ac:spMkLst>
        </pc:spChg>
        <pc:spChg chg="add del mod ord">
          <ac:chgData name="Daniel Brennand" userId="06d153fe-983b-4acd-a60a-01ba80b34e04" providerId="ADAL" clId="{5409DD7C-E169-4A66-BA0E-3E0A8DEA189B}" dt="2019-10-24T20:41:59.250" v="1400" actId="478"/>
          <ac:spMkLst>
            <pc:docMk/>
            <pc:sldMk cId="1729286603" sldId="269"/>
            <ac:spMk id="8" creationId="{4CD88EA3-7348-4ADE-9B9F-C877E7C332C1}"/>
          </ac:spMkLst>
        </pc:spChg>
      </pc:sldChg>
      <pc:sldChg chg="modSp new mod">
        <pc:chgData name="Daniel Brennand" userId="06d153fe-983b-4acd-a60a-01ba80b34e04" providerId="ADAL" clId="{5409DD7C-E169-4A66-BA0E-3E0A8DEA189B}" dt="2019-10-24T20:43:09.840" v="1456" actId="20577"/>
        <pc:sldMkLst>
          <pc:docMk/>
          <pc:sldMk cId="1932372963" sldId="270"/>
        </pc:sldMkLst>
        <pc:spChg chg="mod">
          <ac:chgData name="Daniel Brennand" userId="06d153fe-983b-4acd-a60a-01ba80b34e04" providerId="ADAL" clId="{5409DD7C-E169-4A66-BA0E-3E0A8DEA189B}" dt="2019-10-24T20:42:38.834" v="1418" actId="20577"/>
          <ac:spMkLst>
            <pc:docMk/>
            <pc:sldMk cId="1932372963" sldId="270"/>
            <ac:spMk id="2" creationId="{AB1F8657-8920-4EDB-9012-4907A458B2A5}"/>
          </ac:spMkLst>
        </pc:spChg>
        <pc:spChg chg="mod">
          <ac:chgData name="Daniel Brennand" userId="06d153fe-983b-4acd-a60a-01ba80b34e04" providerId="ADAL" clId="{5409DD7C-E169-4A66-BA0E-3E0A8DEA189B}" dt="2019-10-24T20:43:09.840" v="1456" actId="20577"/>
          <ac:spMkLst>
            <pc:docMk/>
            <pc:sldMk cId="1932372963" sldId="270"/>
            <ac:spMk id="3" creationId="{C962D561-94BE-49C6-A496-2CFDBFAA8598}"/>
          </ac:spMkLst>
        </pc:spChg>
      </pc:sldChg>
      <pc:sldChg chg="addSp delSp modSp new mod">
        <pc:chgData name="Daniel Brennand" userId="06d153fe-983b-4acd-a60a-01ba80b34e04" providerId="ADAL" clId="{5409DD7C-E169-4A66-BA0E-3E0A8DEA189B}" dt="2019-10-24T20:58:02.799" v="1897" actId="14100"/>
        <pc:sldMkLst>
          <pc:docMk/>
          <pc:sldMk cId="2570430904" sldId="271"/>
        </pc:sldMkLst>
        <pc:spChg chg="mod">
          <ac:chgData name="Daniel Brennand" userId="06d153fe-983b-4acd-a60a-01ba80b34e04" providerId="ADAL" clId="{5409DD7C-E169-4A66-BA0E-3E0A8DEA189B}" dt="2019-10-24T20:45:31.007" v="1470" actId="20577"/>
          <ac:spMkLst>
            <pc:docMk/>
            <pc:sldMk cId="2570430904" sldId="271"/>
            <ac:spMk id="2" creationId="{0A28C5D7-8550-4271-AE53-9303EFDE178D}"/>
          </ac:spMkLst>
        </pc:spChg>
        <pc:spChg chg="del mod">
          <ac:chgData name="Daniel Brennand" userId="06d153fe-983b-4acd-a60a-01ba80b34e04" providerId="ADAL" clId="{5409DD7C-E169-4A66-BA0E-3E0A8DEA189B}" dt="2019-10-24T20:57:37.602" v="1855" actId="478"/>
          <ac:spMkLst>
            <pc:docMk/>
            <pc:sldMk cId="2570430904" sldId="271"/>
            <ac:spMk id="3" creationId="{04B7DD07-E6A4-4B28-BF8E-528466C70754}"/>
          </ac:spMkLst>
        </pc:spChg>
        <pc:picChg chg="add mod">
          <ac:chgData name="Daniel Brennand" userId="06d153fe-983b-4acd-a60a-01ba80b34e04" providerId="ADAL" clId="{5409DD7C-E169-4A66-BA0E-3E0A8DEA189B}" dt="2019-10-24T20:58:02.799" v="1897" actId="14100"/>
          <ac:picMkLst>
            <pc:docMk/>
            <pc:sldMk cId="2570430904" sldId="271"/>
            <ac:picMk id="5" creationId="{C76E6A3D-D36F-49DE-B813-FF2C4F0A45A3}"/>
          </ac:picMkLst>
        </pc:picChg>
        <pc:picChg chg="add del mod">
          <ac:chgData name="Daniel Brennand" userId="06d153fe-983b-4acd-a60a-01ba80b34e04" providerId="ADAL" clId="{5409DD7C-E169-4A66-BA0E-3E0A8DEA189B}" dt="2019-10-24T20:52:42.514" v="1693" actId="478"/>
          <ac:picMkLst>
            <pc:docMk/>
            <pc:sldMk cId="2570430904" sldId="271"/>
            <ac:picMk id="7" creationId="{8531CE57-FBF8-4714-97D0-FB67D35236FC}"/>
          </ac:picMkLst>
        </pc:picChg>
        <pc:picChg chg="add del mod">
          <ac:chgData name="Daniel Brennand" userId="06d153fe-983b-4acd-a60a-01ba80b34e04" providerId="ADAL" clId="{5409DD7C-E169-4A66-BA0E-3E0A8DEA189B}" dt="2019-10-24T20:53:09.418" v="1697" actId="478"/>
          <ac:picMkLst>
            <pc:docMk/>
            <pc:sldMk cId="2570430904" sldId="271"/>
            <ac:picMk id="9" creationId="{89ADC419-99D8-4D0B-81D6-4C6C84BAD5E5}"/>
          </ac:picMkLst>
        </pc:picChg>
        <pc:picChg chg="add del mod">
          <ac:chgData name="Daniel Brennand" userId="06d153fe-983b-4acd-a60a-01ba80b34e04" providerId="ADAL" clId="{5409DD7C-E169-4A66-BA0E-3E0A8DEA189B}" dt="2019-10-24T20:53:31.074" v="1701" actId="478"/>
          <ac:picMkLst>
            <pc:docMk/>
            <pc:sldMk cId="2570430904" sldId="271"/>
            <ac:picMk id="11" creationId="{BA2B691A-2A81-456F-95BC-3E6B89709A43}"/>
          </ac:picMkLst>
        </pc:picChg>
        <pc:picChg chg="add del mod">
          <ac:chgData name="Daniel Brennand" userId="06d153fe-983b-4acd-a60a-01ba80b34e04" providerId="ADAL" clId="{5409DD7C-E169-4A66-BA0E-3E0A8DEA189B}" dt="2019-10-24T20:53:53.811" v="1705" actId="478"/>
          <ac:picMkLst>
            <pc:docMk/>
            <pc:sldMk cId="2570430904" sldId="271"/>
            <ac:picMk id="13" creationId="{E4412BA0-7675-4088-A5CB-CE8A6687478A}"/>
          </ac:picMkLst>
        </pc:picChg>
        <pc:picChg chg="add del mod">
          <ac:chgData name="Daniel Brennand" userId="06d153fe-983b-4acd-a60a-01ba80b34e04" providerId="ADAL" clId="{5409DD7C-E169-4A66-BA0E-3E0A8DEA189B}" dt="2019-10-24T20:54:26.938" v="1709" actId="478"/>
          <ac:picMkLst>
            <pc:docMk/>
            <pc:sldMk cId="2570430904" sldId="271"/>
            <ac:picMk id="15" creationId="{42255051-B2F8-456E-B4B1-449B1879C094}"/>
          </ac:picMkLst>
        </pc:picChg>
        <pc:picChg chg="add del mod">
          <ac:chgData name="Daniel Brennand" userId="06d153fe-983b-4acd-a60a-01ba80b34e04" providerId="ADAL" clId="{5409DD7C-E169-4A66-BA0E-3E0A8DEA189B}" dt="2019-10-24T20:54:54.038" v="1713" actId="478"/>
          <ac:picMkLst>
            <pc:docMk/>
            <pc:sldMk cId="2570430904" sldId="271"/>
            <ac:picMk id="17" creationId="{D091C3AF-9ED6-4F3E-B58E-7747CAD846D4}"/>
          </ac:picMkLst>
        </pc:picChg>
        <pc:picChg chg="add del mod">
          <ac:chgData name="Daniel Brennand" userId="06d153fe-983b-4acd-a60a-01ba80b34e04" providerId="ADAL" clId="{5409DD7C-E169-4A66-BA0E-3E0A8DEA189B}" dt="2019-10-24T20:55:48.704" v="1717" actId="478"/>
          <ac:picMkLst>
            <pc:docMk/>
            <pc:sldMk cId="2570430904" sldId="271"/>
            <ac:picMk id="19" creationId="{23E16397-9861-4779-BC92-9FFAEEAF5841}"/>
          </ac:picMkLst>
        </pc:picChg>
        <pc:picChg chg="add mod">
          <ac:chgData name="Daniel Brennand" userId="06d153fe-983b-4acd-a60a-01ba80b34e04" providerId="ADAL" clId="{5409DD7C-E169-4A66-BA0E-3E0A8DEA189B}" dt="2019-10-24T20:58:02.799" v="1897" actId="14100"/>
          <ac:picMkLst>
            <pc:docMk/>
            <pc:sldMk cId="2570430904" sldId="271"/>
            <ac:picMk id="1026" creationId="{7BA641BA-EFA1-422B-A82C-FE54A7B1299E}"/>
          </ac:picMkLst>
        </pc:picChg>
        <pc:picChg chg="add mod">
          <ac:chgData name="Daniel Brennand" userId="06d153fe-983b-4acd-a60a-01ba80b34e04" providerId="ADAL" clId="{5409DD7C-E169-4A66-BA0E-3E0A8DEA189B}" dt="2019-10-24T20:58:02.799" v="1897" actId="14100"/>
          <ac:picMkLst>
            <pc:docMk/>
            <pc:sldMk cId="2570430904" sldId="271"/>
            <ac:picMk id="1028" creationId="{94236FE5-5FE0-4236-AD0A-9BB5764486A3}"/>
          </ac:picMkLst>
        </pc:picChg>
        <pc:picChg chg="add del mod">
          <ac:chgData name="Daniel Brennand" userId="06d153fe-983b-4acd-a60a-01ba80b34e04" providerId="ADAL" clId="{5409DD7C-E169-4A66-BA0E-3E0A8DEA189B}" dt="2019-10-24T20:48:23.476" v="1647" actId="478"/>
          <ac:picMkLst>
            <pc:docMk/>
            <pc:sldMk cId="2570430904" sldId="271"/>
            <ac:picMk id="1030" creationId="{FE7D843C-FA8F-4F14-9BE9-3832322AEE03}"/>
          </ac:picMkLst>
        </pc:picChg>
        <pc:picChg chg="add del mod">
          <ac:chgData name="Daniel Brennand" userId="06d153fe-983b-4acd-a60a-01ba80b34e04" providerId="ADAL" clId="{5409DD7C-E169-4A66-BA0E-3E0A8DEA189B}" dt="2019-10-24T20:48:55.868" v="1650" actId="478"/>
          <ac:picMkLst>
            <pc:docMk/>
            <pc:sldMk cId="2570430904" sldId="271"/>
            <ac:picMk id="1032" creationId="{394125F9-9F12-4FF3-BFF6-1C9A9F9EF4AD}"/>
          </ac:picMkLst>
        </pc:picChg>
        <pc:picChg chg="add del mod">
          <ac:chgData name="Daniel Brennand" userId="06d153fe-983b-4acd-a60a-01ba80b34e04" providerId="ADAL" clId="{5409DD7C-E169-4A66-BA0E-3E0A8DEA189B}" dt="2019-10-24T20:49:22.372" v="1660" actId="478"/>
          <ac:picMkLst>
            <pc:docMk/>
            <pc:sldMk cId="2570430904" sldId="271"/>
            <ac:picMk id="1034" creationId="{50488234-78D0-4281-94A6-E6F097A9A6DF}"/>
          </ac:picMkLst>
        </pc:picChg>
        <pc:picChg chg="add del mod">
          <ac:chgData name="Daniel Brennand" userId="06d153fe-983b-4acd-a60a-01ba80b34e04" providerId="ADAL" clId="{5409DD7C-E169-4A66-BA0E-3E0A8DEA189B}" dt="2019-10-24T20:56:13.721" v="1719" actId="478"/>
          <ac:picMkLst>
            <pc:docMk/>
            <pc:sldMk cId="2570430904" sldId="271"/>
            <ac:picMk id="1036" creationId="{3CE1BD0E-DE50-4792-9947-F92A73590160}"/>
          </ac:picMkLst>
        </pc:picChg>
      </pc:sldChg>
    </pc:docChg>
  </pc:docChgLst>
  <pc:docChgLst>
    <pc:chgData name="Bailey Lawson" userId="ef4242cb-c7e0-4b6a-b071-1ef258c242bf" providerId="ADAL" clId="{95A81A8B-510E-4493-93EF-4AB08D431766}"/>
    <pc:docChg chg="undo custSel mod modSld modMainMaster">
      <pc:chgData name="Bailey Lawson" userId="ef4242cb-c7e0-4b6a-b071-1ef258c242bf" providerId="ADAL" clId="{95A81A8B-510E-4493-93EF-4AB08D431766}" dt="2019-06-21T13:41:05.419" v="261"/>
      <pc:docMkLst>
        <pc:docMk/>
      </pc:docMkLst>
      <pc:sldChg chg="addSp delSp modSp mod setBg delDesignElem">
        <pc:chgData name="Bailey Lawson" userId="ef4242cb-c7e0-4b6a-b071-1ef258c242bf" providerId="ADAL" clId="{95A81A8B-510E-4493-93EF-4AB08D431766}" dt="2019-06-21T10:56:26.165" v="190" actId="478"/>
        <pc:sldMkLst>
          <pc:docMk/>
          <pc:sldMk cId="2152666793" sldId="256"/>
        </pc:sldMkLst>
        <pc:spChg chg="mod">
          <ac:chgData name="Bailey Lawson" userId="ef4242cb-c7e0-4b6a-b071-1ef258c242bf" providerId="ADAL" clId="{95A81A8B-510E-4493-93EF-4AB08D431766}" dt="2019-06-21T10:45:06.859" v="124" actId="26606"/>
          <ac:spMkLst>
            <pc:docMk/>
            <pc:sldMk cId="2152666793" sldId="256"/>
            <ac:spMk id="2" creationId="{00000000-0000-0000-0000-000000000000}"/>
          </ac:spMkLst>
        </pc:spChg>
        <pc:spChg chg="del mod">
          <ac:chgData name="Bailey Lawson" userId="ef4242cb-c7e0-4b6a-b071-1ef258c242bf" providerId="ADAL" clId="{95A81A8B-510E-4493-93EF-4AB08D431766}" dt="2019-06-21T10:56:26.165" v="190" actId="478"/>
          <ac:spMkLst>
            <pc:docMk/>
            <pc:sldMk cId="2152666793" sldId="256"/>
            <ac:spMk id="3" creationId="{00000000-0000-0000-0000-000000000000}"/>
          </ac:spMkLst>
        </pc:spChg>
        <pc:spChg chg="add del">
          <ac:chgData name="Bailey Lawson" userId="ef4242cb-c7e0-4b6a-b071-1ef258c242bf" providerId="ADAL" clId="{95A81A8B-510E-4493-93EF-4AB08D431766}" dt="2019-06-21T10:49:39.266" v="149"/>
          <ac:spMkLst>
            <pc:docMk/>
            <pc:sldMk cId="2152666793" sldId="256"/>
            <ac:spMk id="8" creationId="{4D6A640B-6684-4338-9199-6EE758735581}"/>
          </ac:spMkLst>
        </pc:spChg>
        <pc:spChg chg="add del">
          <ac:chgData name="Bailey Lawson" userId="ef4242cb-c7e0-4b6a-b071-1ef258c242bf" providerId="ADAL" clId="{95A81A8B-510E-4493-93EF-4AB08D431766}" dt="2019-06-21T10:49:39.266" v="149"/>
          <ac:spMkLst>
            <pc:docMk/>
            <pc:sldMk cId="2152666793" sldId="256"/>
            <ac:spMk id="66" creationId="{FF5E4228-419E-44B9-B090-94A9540E5B3F}"/>
          </ac:spMkLst>
        </pc:spChg>
        <pc:grpChg chg="add del">
          <ac:chgData name="Bailey Lawson" userId="ef4242cb-c7e0-4b6a-b071-1ef258c242bf" providerId="ADAL" clId="{95A81A8B-510E-4493-93EF-4AB08D431766}" dt="2019-06-21T10:49:39.266" v="149"/>
          <ac:grpSpMkLst>
            <pc:docMk/>
            <pc:sldMk cId="2152666793" sldId="256"/>
            <ac:grpSpMk id="10" creationId="{5BAB052D-92E4-4715-895B-E423230754C2}"/>
          </ac:grpSpMkLst>
        </pc:grpChg>
      </pc:sldChg>
      <pc:sldChg chg="addSp delSp modSp mod setBg delDesignElem">
        <pc:chgData name="Bailey Lawson" userId="ef4242cb-c7e0-4b6a-b071-1ef258c242bf" providerId="ADAL" clId="{95A81A8B-510E-4493-93EF-4AB08D431766}" dt="2019-06-21T10:50:48.575" v="154" actId="255"/>
        <pc:sldMkLst>
          <pc:docMk/>
          <pc:sldMk cId="1012684449" sldId="257"/>
        </pc:sldMkLst>
        <pc:spChg chg="mod">
          <ac:chgData name="Bailey Lawson" userId="ef4242cb-c7e0-4b6a-b071-1ef258c242bf" providerId="ADAL" clId="{95A81A8B-510E-4493-93EF-4AB08D431766}" dt="2019-06-21T10:47:00.675" v="134" actId="26606"/>
          <ac:spMkLst>
            <pc:docMk/>
            <pc:sldMk cId="1012684449" sldId="257"/>
            <ac:spMk id="2" creationId="{00000000-0000-0000-0000-000000000000}"/>
          </ac:spMkLst>
        </pc:spChg>
        <pc:spChg chg="add del mod">
          <ac:chgData name="Bailey Lawson" userId="ef4242cb-c7e0-4b6a-b071-1ef258c242bf" providerId="ADAL" clId="{95A81A8B-510E-4493-93EF-4AB08D431766}" dt="2019-06-21T10:47:00.675" v="134" actId="26606"/>
          <ac:spMkLst>
            <pc:docMk/>
            <pc:sldMk cId="1012684449" sldId="257"/>
            <ac:spMk id="3" creationId="{00000000-0000-0000-0000-000000000000}"/>
          </ac:spMkLst>
        </pc:spChg>
        <pc:spChg chg="add del">
          <ac:chgData name="Bailey Lawson" userId="ef4242cb-c7e0-4b6a-b071-1ef258c242bf" providerId="ADAL" clId="{95A81A8B-510E-4493-93EF-4AB08D431766}" dt="2019-06-21T10:47:00.174" v="131" actId="26606"/>
          <ac:spMkLst>
            <pc:docMk/>
            <pc:sldMk cId="1012684449" sldId="257"/>
            <ac:spMk id="6" creationId="{2EEF4763-EB4A-4A35-89EB-AD2763B48C3B}"/>
          </ac:spMkLst>
        </pc:spChg>
        <pc:spChg chg="add del">
          <ac:chgData name="Bailey Lawson" userId="ef4242cb-c7e0-4b6a-b071-1ef258c242bf" providerId="ADAL" clId="{95A81A8B-510E-4493-93EF-4AB08D431766}" dt="2019-06-21T10:45:44.729" v="126" actId="26606"/>
          <ac:spMkLst>
            <pc:docMk/>
            <pc:sldMk cId="1012684449" sldId="257"/>
            <ac:spMk id="8" creationId="{E978A47D-4F17-40FE-AB70-7AF78A9575EB}"/>
          </ac:spMkLst>
        </pc:spChg>
        <pc:spChg chg="add del">
          <ac:chgData name="Bailey Lawson" userId="ef4242cb-c7e0-4b6a-b071-1ef258c242bf" providerId="ADAL" clId="{95A81A8B-510E-4493-93EF-4AB08D431766}" dt="2019-06-21T10:47:00.631" v="133" actId="26606"/>
          <ac:spMkLst>
            <pc:docMk/>
            <pc:sldMk cId="1012684449" sldId="257"/>
            <ac:spMk id="9" creationId="{C2E4E997-8672-4FFD-B8EC-9932A8E4714B}"/>
          </ac:spMkLst>
        </pc:spChg>
        <pc:spChg chg="add del">
          <ac:chgData name="Bailey Lawson" userId="ef4242cb-c7e0-4b6a-b071-1ef258c242bf" providerId="ADAL" clId="{95A81A8B-510E-4493-93EF-4AB08D431766}" dt="2019-06-21T10:47:00.631" v="133" actId="26606"/>
          <ac:spMkLst>
            <pc:docMk/>
            <pc:sldMk cId="1012684449" sldId="257"/>
            <ac:spMk id="11" creationId="{00000000-0000-0000-0000-000000000000}"/>
          </ac:spMkLst>
        </pc:spChg>
        <pc:spChg chg="add del">
          <ac:chgData name="Bailey Lawson" userId="ef4242cb-c7e0-4b6a-b071-1ef258c242bf" providerId="ADAL" clId="{95A81A8B-510E-4493-93EF-4AB08D431766}" dt="2019-06-21T10:49:39.266" v="149"/>
          <ac:spMkLst>
            <pc:docMk/>
            <pc:sldMk cId="1012684449" sldId="257"/>
            <ac:spMk id="52" creationId="{E978A47D-4F17-40FE-AB70-7AF78A9575EB}"/>
          </ac:spMkLst>
        </pc:spChg>
        <pc:spChg chg="add mod">
          <ac:chgData name="Bailey Lawson" userId="ef4242cb-c7e0-4b6a-b071-1ef258c242bf" providerId="ADAL" clId="{95A81A8B-510E-4493-93EF-4AB08D431766}" dt="2019-06-21T10:50:48.575" v="154" actId="255"/>
          <ac:spMkLst>
            <pc:docMk/>
            <pc:sldMk cId="1012684449" sldId="257"/>
            <ac:spMk id="58" creationId="{00000000-0000-0000-0000-000000000000}"/>
          </ac:spMkLst>
        </pc:spChg>
        <pc:grpChg chg="add del">
          <ac:chgData name="Bailey Lawson" userId="ef4242cb-c7e0-4b6a-b071-1ef258c242bf" providerId="ADAL" clId="{95A81A8B-510E-4493-93EF-4AB08D431766}" dt="2019-06-21T10:45:44.729" v="126" actId="26606"/>
          <ac:grpSpMkLst>
            <pc:docMk/>
            <pc:sldMk cId="1012684449" sldId="257"/>
            <ac:grpSpMk id="10" creationId="{85BE3A7E-6A3F-401E-A025-BBB8FDB8DD30}"/>
          </ac:grpSpMkLst>
        </pc:grpChg>
        <pc:grpChg chg="add del">
          <ac:chgData name="Bailey Lawson" userId="ef4242cb-c7e0-4b6a-b071-1ef258c242bf" providerId="ADAL" clId="{95A81A8B-510E-4493-93EF-4AB08D431766}" dt="2019-06-21T10:47:00.631" v="133" actId="26606"/>
          <ac:grpSpMkLst>
            <pc:docMk/>
            <pc:sldMk cId="1012684449" sldId="257"/>
            <ac:grpSpMk id="14" creationId="{453E4DEE-E996-40F8-8635-0FF43D7348F9}"/>
          </ac:grpSpMkLst>
        </pc:grpChg>
        <pc:grpChg chg="add del">
          <ac:chgData name="Bailey Lawson" userId="ef4242cb-c7e0-4b6a-b071-1ef258c242bf" providerId="ADAL" clId="{95A81A8B-510E-4493-93EF-4AB08D431766}" dt="2019-06-21T10:45:44.729" v="126" actId="26606"/>
          <ac:grpSpMkLst>
            <pc:docMk/>
            <pc:sldMk cId="1012684449" sldId="257"/>
            <ac:grpSpMk id="41" creationId="{F4E035BE-9FF4-43D3-BC25-CF582D7FF85E}"/>
          </ac:grpSpMkLst>
        </pc:grpChg>
        <pc:grpChg chg="add del">
          <ac:chgData name="Bailey Lawson" userId="ef4242cb-c7e0-4b6a-b071-1ef258c242bf" providerId="ADAL" clId="{95A81A8B-510E-4493-93EF-4AB08D431766}" dt="2019-06-21T10:49:39.266" v="149"/>
          <ac:grpSpMkLst>
            <pc:docMk/>
            <pc:sldMk cId="1012684449" sldId="257"/>
            <ac:grpSpMk id="53" creationId="{85BE3A7E-6A3F-401E-A025-BBB8FDB8DD30}"/>
          </ac:grpSpMkLst>
        </pc:grpChg>
        <pc:grpChg chg="add del">
          <ac:chgData name="Bailey Lawson" userId="ef4242cb-c7e0-4b6a-b071-1ef258c242bf" providerId="ADAL" clId="{95A81A8B-510E-4493-93EF-4AB08D431766}" dt="2019-06-21T10:49:39.266" v="149"/>
          <ac:grpSpMkLst>
            <pc:docMk/>
            <pc:sldMk cId="1012684449" sldId="257"/>
            <ac:grpSpMk id="59" creationId="{F4E035BE-9FF4-43D3-BC25-CF582D7FF85E}"/>
          </ac:grpSpMkLst>
        </pc:grpChg>
        <pc:graphicFrameChg chg="add del">
          <ac:chgData name="Bailey Lawson" userId="ef4242cb-c7e0-4b6a-b071-1ef258c242bf" providerId="ADAL" clId="{95A81A8B-510E-4493-93EF-4AB08D431766}" dt="2019-06-21T10:47:00.174" v="131" actId="26606"/>
          <ac:graphicFrameMkLst>
            <pc:docMk/>
            <pc:sldMk cId="1012684449" sldId="257"/>
            <ac:graphicFrameMk id="5" creationId="{A609B3A1-40A8-4DEA-80DC-59B93A8CC322}"/>
          </ac:graphicFrameMkLst>
        </pc:graphicFrameChg>
        <pc:picChg chg="add del">
          <ac:chgData name="Bailey Lawson" userId="ef4242cb-c7e0-4b6a-b071-1ef258c242bf" providerId="ADAL" clId="{95A81A8B-510E-4493-93EF-4AB08D431766}" dt="2019-06-21T10:47:00.631" v="133" actId="26606"/>
          <ac:picMkLst>
            <pc:docMk/>
            <pc:sldMk cId="1012684449" sldId="257"/>
            <ac:picMk id="7" creationId="{E572EC84-A412-4223-8EA6-C8AD6BE7C737}"/>
          </ac:picMkLst>
        </pc:picChg>
        <pc:picChg chg="add del">
          <ac:chgData name="Bailey Lawson" userId="ef4242cb-c7e0-4b6a-b071-1ef258c242bf" providerId="ADAL" clId="{95A81A8B-510E-4493-93EF-4AB08D431766}" dt="2019-06-21T10:47:00.631" v="133" actId="26606"/>
          <ac:picMkLst>
            <pc:docMk/>
            <pc:sldMk cId="1012684449" sldId="257"/>
            <ac:picMk id="12" creationId="{FE6BA9E6-1D9E-4D30-B528-D49FA1342E4E}"/>
          </ac:picMkLst>
        </pc:picChg>
        <pc:cxnChg chg="add del">
          <ac:chgData name="Bailey Lawson" userId="ef4242cb-c7e0-4b6a-b071-1ef258c242bf" providerId="ADAL" clId="{95A81A8B-510E-4493-93EF-4AB08D431766}" dt="2019-06-21T10:45:44.729" v="126" actId="26606"/>
          <ac:cxnSpMkLst>
            <pc:docMk/>
            <pc:sldMk cId="1012684449" sldId="257"/>
            <ac:cxnSpMk id="39" creationId="{085ECEC0-FF5D-4348-92C7-1EA7C61E770C}"/>
          </ac:cxnSpMkLst>
        </pc:cxnChg>
        <pc:cxnChg chg="add del">
          <ac:chgData name="Bailey Lawson" userId="ef4242cb-c7e0-4b6a-b071-1ef258c242bf" providerId="ADAL" clId="{95A81A8B-510E-4493-93EF-4AB08D431766}" dt="2019-06-21T10:49:39.266" v="149"/>
          <ac:cxnSpMkLst>
            <pc:docMk/>
            <pc:sldMk cId="1012684449" sldId="257"/>
            <ac:cxnSpMk id="57" creationId="{085ECEC0-FF5D-4348-92C7-1EA7C61E770C}"/>
          </ac:cxnSpMkLst>
        </pc:cxnChg>
      </pc:sldChg>
      <pc:sldChg chg="modSp">
        <pc:chgData name="Bailey Lawson" userId="ef4242cb-c7e0-4b6a-b071-1ef258c242bf" providerId="ADAL" clId="{95A81A8B-510E-4493-93EF-4AB08D431766}" dt="2019-06-21T10:56:03.757" v="189" actId="20577"/>
        <pc:sldMkLst>
          <pc:docMk/>
          <pc:sldMk cId="598140052" sldId="259"/>
        </pc:sldMkLst>
        <pc:spChg chg="mod">
          <ac:chgData name="Bailey Lawson" userId="ef4242cb-c7e0-4b6a-b071-1ef258c242bf" providerId="ADAL" clId="{95A81A8B-510E-4493-93EF-4AB08D431766}" dt="2019-06-21T10:43:15.878" v="110" actId="27636"/>
          <ac:spMkLst>
            <pc:docMk/>
            <pc:sldMk cId="598140052" sldId="259"/>
            <ac:spMk id="2" creationId="{00000000-0000-0000-0000-000000000000}"/>
          </ac:spMkLst>
        </pc:spChg>
        <pc:spChg chg="mod">
          <ac:chgData name="Bailey Lawson" userId="ef4242cb-c7e0-4b6a-b071-1ef258c242bf" providerId="ADAL" clId="{95A81A8B-510E-4493-93EF-4AB08D431766}" dt="2019-06-21T10:56:03.757" v="189" actId="20577"/>
          <ac:spMkLst>
            <pc:docMk/>
            <pc:sldMk cId="598140052" sldId="259"/>
            <ac:spMk id="3" creationId="{00000000-0000-0000-0000-000000000000}"/>
          </ac:spMkLst>
        </pc:spChg>
      </pc:sldChg>
      <pc:sldChg chg="modSp">
        <pc:chgData name="Bailey Lawson" userId="ef4242cb-c7e0-4b6a-b071-1ef258c242bf" providerId="ADAL" clId="{95A81A8B-510E-4493-93EF-4AB08D431766}" dt="2019-06-21T10:55:45.630" v="188" actId="255"/>
        <pc:sldMkLst>
          <pc:docMk/>
          <pc:sldMk cId="197048448" sldId="260"/>
        </pc:sldMkLst>
        <pc:spChg chg="mod">
          <ac:chgData name="Bailey Lawson" userId="ef4242cb-c7e0-4b6a-b071-1ef258c242bf" providerId="ADAL" clId="{95A81A8B-510E-4493-93EF-4AB08D431766}" dt="2019-06-21T10:55:45.630" v="188" actId="255"/>
          <ac:spMkLst>
            <pc:docMk/>
            <pc:sldMk cId="197048448" sldId="260"/>
            <ac:spMk id="3" creationId="{00000000-0000-0000-0000-000000000000}"/>
          </ac:spMkLst>
        </pc:spChg>
      </pc:sldChg>
      <pc:sldChg chg="addSp delSp modSp mod setBg">
        <pc:chgData name="Bailey Lawson" userId="ef4242cb-c7e0-4b6a-b071-1ef258c242bf" providerId="ADAL" clId="{95A81A8B-510E-4493-93EF-4AB08D431766}" dt="2019-06-21T10:50:15.022" v="151" actId="26606"/>
        <pc:sldMkLst>
          <pc:docMk/>
          <pc:sldMk cId="1792782813" sldId="261"/>
        </pc:sldMkLst>
        <pc:spChg chg="mod">
          <ac:chgData name="Bailey Lawson" userId="ef4242cb-c7e0-4b6a-b071-1ef258c242bf" providerId="ADAL" clId="{95A81A8B-510E-4493-93EF-4AB08D431766}" dt="2019-06-21T10:50:15.022" v="151" actId="26606"/>
          <ac:spMkLst>
            <pc:docMk/>
            <pc:sldMk cId="1792782813" sldId="261"/>
            <ac:spMk id="2" creationId="{00000000-0000-0000-0000-000000000000}"/>
          </ac:spMkLst>
        </pc:spChg>
        <pc:spChg chg="add del">
          <ac:chgData name="Bailey Lawson" userId="ef4242cb-c7e0-4b6a-b071-1ef258c242bf" providerId="ADAL" clId="{95A81A8B-510E-4493-93EF-4AB08D431766}" dt="2019-06-21T10:50:15.022" v="151" actId="26606"/>
          <ac:spMkLst>
            <pc:docMk/>
            <pc:sldMk cId="1792782813" sldId="261"/>
            <ac:spMk id="3" creationId="{00000000-0000-0000-0000-000000000000}"/>
          </ac:spMkLst>
        </pc:spChg>
        <pc:graphicFrameChg chg="add del">
          <ac:chgData name="Bailey Lawson" userId="ef4242cb-c7e0-4b6a-b071-1ef258c242bf" providerId="ADAL" clId="{95A81A8B-510E-4493-93EF-4AB08D431766}" dt="2019-06-21T10:50:15.022" v="151" actId="26606"/>
          <ac:graphicFrameMkLst>
            <pc:docMk/>
            <pc:sldMk cId="1792782813" sldId="261"/>
            <ac:graphicFrameMk id="5" creationId="{4DFA98CD-31A3-48BF-990C-A87F5E6D767C}"/>
          </ac:graphicFrameMkLst>
        </pc:graphicFrameChg>
      </pc:sldChg>
      <pc:sldChg chg="modSp">
        <pc:chgData name="Bailey Lawson" userId="ef4242cb-c7e0-4b6a-b071-1ef258c242bf" providerId="ADAL" clId="{95A81A8B-510E-4493-93EF-4AB08D431766}" dt="2019-06-21T13:41:05.419" v="261"/>
        <pc:sldMkLst>
          <pc:docMk/>
          <pc:sldMk cId="4156983530" sldId="262"/>
        </pc:sldMkLst>
        <pc:spChg chg="mod">
          <ac:chgData name="Bailey Lawson" userId="ef4242cb-c7e0-4b6a-b071-1ef258c242bf" providerId="ADAL" clId="{95A81A8B-510E-4493-93EF-4AB08D431766}" dt="2019-06-21T13:38:46.114" v="259" actId="1076"/>
          <ac:spMkLst>
            <pc:docMk/>
            <pc:sldMk cId="4156983530" sldId="262"/>
            <ac:spMk id="26" creationId="{00000000-0000-0000-0000-000000000000}"/>
          </ac:spMkLst>
        </pc:spChg>
        <pc:picChg chg="mod">
          <ac:chgData name="Bailey Lawson" userId="ef4242cb-c7e0-4b6a-b071-1ef258c242bf" providerId="ADAL" clId="{95A81A8B-510E-4493-93EF-4AB08D431766}" dt="2019-06-21T10:40:11.575" v="102"/>
          <ac:picMkLst>
            <pc:docMk/>
            <pc:sldMk cId="4156983530" sldId="262"/>
            <ac:picMk id="4" creationId="{00000000-0000-0000-0000-000000000000}"/>
          </ac:picMkLst>
        </pc:picChg>
        <pc:picChg chg="mod modCrop">
          <ac:chgData name="Bailey Lawson" userId="ef4242cb-c7e0-4b6a-b071-1ef258c242bf" providerId="ADAL" clId="{95A81A8B-510E-4493-93EF-4AB08D431766}" dt="2019-06-21T13:37:22.275" v="249" actId="732"/>
          <ac:picMkLst>
            <pc:docMk/>
            <pc:sldMk cId="4156983530" sldId="262"/>
            <ac:picMk id="10" creationId="{00000000-0000-0000-0000-000000000000}"/>
          </ac:picMkLst>
        </pc:picChg>
        <pc:picChg chg="mod modCrop">
          <ac:chgData name="Bailey Lawson" userId="ef4242cb-c7e0-4b6a-b071-1ef258c242bf" providerId="ADAL" clId="{95A81A8B-510E-4493-93EF-4AB08D431766}" dt="2019-06-21T13:37:55.075" v="253" actId="732"/>
          <ac:picMkLst>
            <pc:docMk/>
            <pc:sldMk cId="4156983530" sldId="262"/>
            <ac:picMk id="11" creationId="{00000000-0000-0000-0000-000000000000}"/>
          </ac:picMkLst>
        </pc:picChg>
        <pc:picChg chg="mod">
          <ac:chgData name="Bailey Lawson" userId="ef4242cb-c7e0-4b6a-b071-1ef258c242bf" providerId="ADAL" clId="{95A81A8B-510E-4493-93EF-4AB08D431766}" dt="2019-06-21T10:37:21.847" v="100"/>
          <ac:picMkLst>
            <pc:docMk/>
            <pc:sldMk cId="4156983530" sldId="262"/>
            <ac:picMk id="16" creationId="{00000000-0000-0000-0000-000000000000}"/>
          </ac:picMkLst>
        </pc:picChg>
        <pc:picChg chg="mod">
          <ac:chgData name="Bailey Lawson" userId="ef4242cb-c7e0-4b6a-b071-1ef258c242bf" providerId="ADAL" clId="{95A81A8B-510E-4493-93EF-4AB08D431766}" dt="2019-06-21T10:40:46.158" v="103"/>
          <ac:picMkLst>
            <pc:docMk/>
            <pc:sldMk cId="4156983530" sldId="262"/>
            <ac:picMk id="21" creationId="{00000000-0000-0000-0000-000000000000}"/>
          </ac:picMkLst>
        </pc:picChg>
        <pc:picChg chg="mod">
          <ac:chgData name="Bailey Lawson" userId="ef4242cb-c7e0-4b6a-b071-1ef258c242bf" providerId="ADAL" clId="{95A81A8B-510E-4493-93EF-4AB08D431766}" dt="2019-06-21T10:40:54.860" v="104"/>
          <ac:picMkLst>
            <pc:docMk/>
            <pc:sldMk cId="4156983530" sldId="262"/>
            <ac:picMk id="22" creationId="{00000000-0000-0000-0000-000000000000}"/>
          </ac:picMkLst>
        </pc:picChg>
        <pc:picChg chg="mod">
          <ac:chgData name="Bailey Lawson" userId="ef4242cb-c7e0-4b6a-b071-1ef258c242bf" providerId="ADAL" clId="{95A81A8B-510E-4493-93EF-4AB08D431766}" dt="2019-06-21T13:41:05.419" v="261"/>
          <ac:picMkLst>
            <pc:docMk/>
            <pc:sldMk cId="4156983530" sldId="262"/>
            <ac:picMk id="23" creationId="{00000000-0000-0000-0000-000000000000}"/>
          </ac:picMkLst>
        </pc:picChg>
        <pc:picChg chg="mod">
          <ac:chgData name="Bailey Lawson" userId="ef4242cb-c7e0-4b6a-b071-1ef258c242bf" providerId="ADAL" clId="{95A81A8B-510E-4493-93EF-4AB08D431766}" dt="2019-06-21T13:37:33.768" v="250" actId="1076"/>
          <ac:picMkLst>
            <pc:docMk/>
            <pc:sldMk cId="4156983530" sldId="262"/>
            <ac:picMk id="24" creationId="{00000000-0000-0000-0000-000000000000}"/>
          </ac:picMkLst>
        </pc:picChg>
        <pc:picChg chg="mod">
          <ac:chgData name="Bailey Lawson" userId="ef4242cb-c7e0-4b6a-b071-1ef258c242bf" providerId="ADAL" clId="{95A81A8B-510E-4493-93EF-4AB08D431766}" dt="2019-06-21T13:40:48.984" v="260"/>
          <ac:picMkLst>
            <pc:docMk/>
            <pc:sldMk cId="4156983530" sldId="262"/>
            <ac:picMk id="25" creationId="{00000000-0000-0000-0000-000000000000}"/>
          </ac:picMkLst>
        </pc:picChg>
        <pc:cxnChg chg="mod">
          <ac:chgData name="Bailey Lawson" userId="ef4242cb-c7e0-4b6a-b071-1ef258c242bf" providerId="ADAL" clId="{95A81A8B-510E-4493-93EF-4AB08D431766}" dt="2019-06-21T13:38:46.114" v="259" actId="1076"/>
          <ac:cxnSpMkLst>
            <pc:docMk/>
            <pc:sldMk cId="4156983530" sldId="262"/>
            <ac:cxnSpMk id="28" creationId="{00000000-0000-0000-0000-000000000000}"/>
          </ac:cxnSpMkLst>
        </pc:cxnChg>
        <pc:cxnChg chg="mod">
          <ac:chgData name="Bailey Lawson" userId="ef4242cb-c7e0-4b6a-b071-1ef258c242bf" providerId="ADAL" clId="{95A81A8B-510E-4493-93EF-4AB08D431766}" dt="2019-06-21T13:38:46.114" v="259" actId="1076"/>
          <ac:cxnSpMkLst>
            <pc:docMk/>
            <pc:sldMk cId="4156983530" sldId="262"/>
            <ac:cxnSpMk id="30" creationId="{00000000-0000-0000-0000-000000000000}"/>
          </ac:cxnSpMkLst>
        </pc:cxnChg>
      </pc:sldChg>
      <pc:sldChg chg="modSp">
        <pc:chgData name="Bailey Lawson" userId="ef4242cb-c7e0-4b6a-b071-1ef258c242bf" providerId="ADAL" clId="{95A81A8B-510E-4493-93EF-4AB08D431766}" dt="2019-06-21T10:44:55.364" v="121" actId="27636"/>
        <pc:sldMkLst>
          <pc:docMk/>
          <pc:sldMk cId="2453877894" sldId="263"/>
        </pc:sldMkLst>
        <pc:spChg chg="mod">
          <ac:chgData name="Bailey Lawson" userId="ef4242cb-c7e0-4b6a-b071-1ef258c242bf" providerId="ADAL" clId="{95A81A8B-510E-4493-93EF-4AB08D431766}" dt="2019-06-21T10:44:55.364" v="121" actId="27636"/>
          <ac:spMkLst>
            <pc:docMk/>
            <pc:sldMk cId="2453877894" sldId="263"/>
            <ac:spMk id="3" creationId="{00000000-0000-0000-0000-000000000000}"/>
          </ac:spMkLst>
        </pc:spChg>
      </pc:sldChg>
      <pc:sldChg chg="modSp">
        <pc:chgData name="Bailey Lawson" userId="ef4242cb-c7e0-4b6a-b071-1ef258c242bf" providerId="ADAL" clId="{95A81A8B-510E-4493-93EF-4AB08D431766}" dt="2019-06-21T10:48:27.675" v="145" actId="1076"/>
        <pc:sldMkLst>
          <pc:docMk/>
          <pc:sldMk cId="1708230179" sldId="264"/>
        </pc:sldMkLst>
        <pc:spChg chg="mod">
          <ac:chgData name="Bailey Lawson" userId="ef4242cb-c7e0-4b6a-b071-1ef258c242bf" providerId="ADAL" clId="{95A81A8B-510E-4493-93EF-4AB08D431766}" dt="2019-06-21T10:48:27.675" v="145" actId="1076"/>
          <ac:spMkLst>
            <pc:docMk/>
            <pc:sldMk cId="1708230179" sldId="264"/>
            <ac:spMk id="6" creationId="{00000000-0000-0000-0000-000000000000}"/>
          </ac:spMkLst>
        </pc:spChg>
        <pc:picChg chg="mod">
          <ac:chgData name="Bailey Lawson" userId="ef4242cb-c7e0-4b6a-b071-1ef258c242bf" providerId="ADAL" clId="{95A81A8B-510E-4493-93EF-4AB08D431766}" dt="2019-06-21T10:48:18.507" v="144" actId="14100"/>
          <ac:picMkLst>
            <pc:docMk/>
            <pc:sldMk cId="1708230179" sldId="264"/>
            <ac:picMk id="7" creationId="{00000000-0000-0000-0000-000000000000}"/>
          </ac:picMkLst>
        </pc:picChg>
      </pc:sldChg>
      <pc:sldMasterChg chg="setBg modSldLayout">
        <pc:chgData name="Bailey Lawson" userId="ef4242cb-c7e0-4b6a-b071-1ef258c242bf" providerId="ADAL" clId="{95A81A8B-510E-4493-93EF-4AB08D431766}" dt="2019-06-21T10:47:21.277" v="135"/>
        <pc:sldMasterMkLst>
          <pc:docMk/>
          <pc:sldMasterMk cId="3989107659" sldId="2147483900"/>
        </pc:sldMasterMkLst>
        <pc:sldLayoutChg chg="setBg">
          <pc:chgData name="Bailey Lawson" userId="ef4242cb-c7e0-4b6a-b071-1ef258c242bf" providerId="ADAL" clId="{95A81A8B-510E-4493-93EF-4AB08D431766}" dt="2019-06-21T10:47:21.277" v="135"/>
          <pc:sldLayoutMkLst>
            <pc:docMk/>
            <pc:sldMasterMk cId="3989107659" sldId="2147483900"/>
            <pc:sldLayoutMk cId="1938592563" sldId="2147483884"/>
          </pc:sldLayoutMkLst>
        </pc:sldLayoutChg>
        <pc:sldLayoutChg chg="setBg">
          <pc:chgData name="Bailey Lawson" userId="ef4242cb-c7e0-4b6a-b071-1ef258c242bf" providerId="ADAL" clId="{95A81A8B-510E-4493-93EF-4AB08D431766}" dt="2019-06-21T10:47:21.277" v="135"/>
          <pc:sldLayoutMkLst>
            <pc:docMk/>
            <pc:sldMasterMk cId="3989107659" sldId="2147483900"/>
            <pc:sldLayoutMk cId="2879241013" sldId="2147483885"/>
          </pc:sldLayoutMkLst>
        </pc:sldLayoutChg>
        <pc:sldLayoutChg chg="setBg">
          <pc:chgData name="Bailey Lawson" userId="ef4242cb-c7e0-4b6a-b071-1ef258c242bf" providerId="ADAL" clId="{95A81A8B-510E-4493-93EF-4AB08D431766}" dt="2019-06-21T10:47:21.277" v="135"/>
          <pc:sldLayoutMkLst>
            <pc:docMk/>
            <pc:sldMasterMk cId="3989107659" sldId="2147483900"/>
            <pc:sldLayoutMk cId="1752342541" sldId="2147483886"/>
          </pc:sldLayoutMkLst>
        </pc:sldLayoutChg>
        <pc:sldLayoutChg chg="setBg">
          <pc:chgData name="Bailey Lawson" userId="ef4242cb-c7e0-4b6a-b071-1ef258c242bf" providerId="ADAL" clId="{95A81A8B-510E-4493-93EF-4AB08D431766}" dt="2019-06-21T10:47:21.277" v="135"/>
          <pc:sldLayoutMkLst>
            <pc:docMk/>
            <pc:sldMasterMk cId="3989107659" sldId="2147483900"/>
            <pc:sldLayoutMk cId="1634660246" sldId="2147483887"/>
          </pc:sldLayoutMkLst>
        </pc:sldLayoutChg>
        <pc:sldLayoutChg chg="setBg">
          <pc:chgData name="Bailey Lawson" userId="ef4242cb-c7e0-4b6a-b071-1ef258c242bf" providerId="ADAL" clId="{95A81A8B-510E-4493-93EF-4AB08D431766}" dt="2019-06-21T10:47:21.277" v="135"/>
          <pc:sldLayoutMkLst>
            <pc:docMk/>
            <pc:sldMasterMk cId="3989107659" sldId="2147483900"/>
            <pc:sldLayoutMk cId="934229123" sldId="2147483888"/>
          </pc:sldLayoutMkLst>
        </pc:sldLayoutChg>
        <pc:sldLayoutChg chg="setBg">
          <pc:chgData name="Bailey Lawson" userId="ef4242cb-c7e0-4b6a-b071-1ef258c242bf" providerId="ADAL" clId="{95A81A8B-510E-4493-93EF-4AB08D431766}" dt="2019-06-21T10:47:21.277" v="135"/>
          <pc:sldLayoutMkLst>
            <pc:docMk/>
            <pc:sldMasterMk cId="3989107659" sldId="2147483900"/>
            <pc:sldLayoutMk cId="2759650986" sldId="2147483889"/>
          </pc:sldLayoutMkLst>
        </pc:sldLayoutChg>
        <pc:sldLayoutChg chg="setBg">
          <pc:chgData name="Bailey Lawson" userId="ef4242cb-c7e0-4b6a-b071-1ef258c242bf" providerId="ADAL" clId="{95A81A8B-510E-4493-93EF-4AB08D431766}" dt="2019-06-21T10:47:21.277" v="135"/>
          <pc:sldLayoutMkLst>
            <pc:docMk/>
            <pc:sldMasterMk cId="3989107659" sldId="2147483900"/>
            <pc:sldLayoutMk cId="3802673172" sldId="2147483890"/>
          </pc:sldLayoutMkLst>
        </pc:sldLayoutChg>
        <pc:sldLayoutChg chg="setBg">
          <pc:chgData name="Bailey Lawson" userId="ef4242cb-c7e0-4b6a-b071-1ef258c242bf" providerId="ADAL" clId="{95A81A8B-510E-4493-93EF-4AB08D431766}" dt="2019-06-21T10:47:21.277" v="135"/>
          <pc:sldLayoutMkLst>
            <pc:docMk/>
            <pc:sldMasterMk cId="3989107659" sldId="2147483900"/>
            <pc:sldLayoutMk cId="1262827654" sldId="2147483891"/>
          </pc:sldLayoutMkLst>
        </pc:sldLayoutChg>
        <pc:sldLayoutChg chg="setBg">
          <pc:chgData name="Bailey Lawson" userId="ef4242cb-c7e0-4b6a-b071-1ef258c242bf" providerId="ADAL" clId="{95A81A8B-510E-4493-93EF-4AB08D431766}" dt="2019-06-21T10:47:21.277" v="135"/>
          <pc:sldLayoutMkLst>
            <pc:docMk/>
            <pc:sldMasterMk cId="3989107659" sldId="2147483900"/>
            <pc:sldLayoutMk cId="713620598" sldId="2147483892"/>
          </pc:sldLayoutMkLst>
        </pc:sldLayoutChg>
        <pc:sldLayoutChg chg="setBg">
          <pc:chgData name="Bailey Lawson" userId="ef4242cb-c7e0-4b6a-b071-1ef258c242bf" providerId="ADAL" clId="{95A81A8B-510E-4493-93EF-4AB08D431766}" dt="2019-06-21T10:47:21.277" v="135"/>
          <pc:sldLayoutMkLst>
            <pc:docMk/>
            <pc:sldMasterMk cId="3989107659" sldId="2147483900"/>
            <pc:sldLayoutMk cId="368717386" sldId="2147483893"/>
          </pc:sldLayoutMkLst>
        </pc:sldLayoutChg>
        <pc:sldLayoutChg chg="setBg">
          <pc:chgData name="Bailey Lawson" userId="ef4242cb-c7e0-4b6a-b071-1ef258c242bf" providerId="ADAL" clId="{95A81A8B-510E-4493-93EF-4AB08D431766}" dt="2019-06-21T10:47:21.277" v="135"/>
          <pc:sldLayoutMkLst>
            <pc:docMk/>
            <pc:sldMasterMk cId="3989107659" sldId="2147483900"/>
            <pc:sldLayoutMk cId="3110030965" sldId="2147483894"/>
          </pc:sldLayoutMkLst>
        </pc:sldLayoutChg>
        <pc:sldLayoutChg chg="setBg">
          <pc:chgData name="Bailey Lawson" userId="ef4242cb-c7e0-4b6a-b071-1ef258c242bf" providerId="ADAL" clId="{95A81A8B-510E-4493-93EF-4AB08D431766}" dt="2019-06-21T10:47:21.277" v="135"/>
          <pc:sldLayoutMkLst>
            <pc:docMk/>
            <pc:sldMasterMk cId="3989107659" sldId="2147483900"/>
            <pc:sldLayoutMk cId="2692080066" sldId="2147483895"/>
          </pc:sldLayoutMkLst>
        </pc:sldLayoutChg>
        <pc:sldLayoutChg chg="setBg">
          <pc:chgData name="Bailey Lawson" userId="ef4242cb-c7e0-4b6a-b071-1ef258c242bf" providerId="ADAL" clId="{95A81A8B-510E-4493-93EF-4AB08D431766}" dt="2019-06-21T10:47:21.277" v="135"/>
          <pc:sldLayoutMkLst>
            <pc:docMk/>
            <pc:sldMasterMk cId="3989107659" sldId="2147483900"/>
            <pc:sldLayoutMk cId="1140224309" sldId="2147483896"/>
          </pc:sldLayoutMkLst>
        </pc:sldLayoutChg>
        <pc:sldLayoutChg chg="setBg">
          <pc:chgData name="Bailey Lawson" userId="ef4242cb-c7e0-4b6a-b071-1ef258c242bf" providerId="ADAL" clId="{95A81A8B-510E-4493-93EF-4AB08D431766}" dt="2019-06-21T10:47:21.277" v="135"/>
          <pc:sldLayoutMkLst>
            <pc:docMk/>
            <pc:sldMasterMk cId="3989107659" sldId="2147483900"/>
            <pc:sldLayoutMk cId="3010820489" sldId="2147483897"/>
          </pc:sldLayoutMkLst>
        </pc:sldLayoutChg>
        <pc:sldLayoutChg chg="setBg">
          <pc:chgData name="Bailey Lawson" userId="ef4242cb-c7e0-4b6a-b071-1ef258c242bf" providerId="ADAL" clId="{95A81A8B-510E-4493-93EF-4AB08D431766}" dt="2019-06-21T10:47:21.277" v="135"/>
          <pc:sldLayoutMkLst>
            <pc:docMk/>
            <pc:sldMasterMk cId="3989107659" sldId="2147483900"/>
            <pc:sldLayoutMk cId="481427387" sldId="2147483898"/>
          </pc:sldLayoutMkLst>
        </pc:sldLayoutChg>
        <pc:sldLayoutChg chg="setBg">
          <pc:chgData name="Bailey Lawson" userId="ef4242cb-c7e0-4b6a-b071-1ef258c242bf" providerId="ADAL" clId="{95A81A8B-510E-4493-93EF-4AB08D431766}" dt="2019-06-21T10:47:21.277" v="135"/>
          <pc:sldLayoutMkLst>
            <pc:docMk/>
            <pc:sldMasterMk cId="3989107659" sldId="2147483900"/>
            <pc:sldLayoutMk cId="2474438064" sldId="2147483899"/>
          </pc:sldLayoutMkLst>
        </pc:sldLayoutChg>
        <pc:sldLayoutChg chg="setBg">
          <pc:chgData name="Bailey Lawson" userId="ef4242cb-c7e0-4b6a-b071-1ef258c242bf" providerId="ADAL" clId="{95A81A8B-510E-4493-93EF-4AB08D431766}" dt="2019-06-21T10:47:21.277" v="135"/>
          <pc:sldLayoutMkLst>
            <pc:docMk/>
            <pc:sldMasterMk cId="3989107659" sldId="2147483900"/>
            <pc:sldLayoutMk cId="1114986610" sldId="2147483901"/>
          </pc:sldLayoutMkLst>
        </pc:sldLayoutChg>
      </pc:sldMasterChg>
    </pc:docChg>
  </pc:docChgLst>
  <pc:docChgLst>
    <pc:chgData name="Chris Black" userId="S::cblack@ukcloud.com::97cd3334-ff52-411b-8b31-ba803295c0e5" providerId="AD" clId="Web-{7B4D170A-E566-4ACD-99ED-6EF6B7A5858C}"/>
    <pc:docChg chg="modSld">
      <pc:chgData name="Chris Black" userId="S::cblack@ukcloud.com::97cd3334-ff52-411b-8b31-ba803295c0e5" providerId="AD" clId="Web-{7B4D170A-E566-4ACD-99ED-6EF6B7A5858C}" dt="2019-06-21T13:36:30.289" v="18"/>
      <pc:docMkLst>
        <pc:docMk/>
      </pc:docMkLst>
      <pc:sldChg chg="modSp">
        <pc:chgData name="Chris Black" userId="S::cblack@ukcloud.com::97cd3334-ff52-411b-8b31-ba803295c0e5" providerId="AD" clId="Web-{7B4D170A-E566-4ACD-99ED-6EF6B7A5858C}" dt="2019-06-21T13:19:46.923" v="12" actId="20577"/>
        <pc:sldMkLst>
          <pc:docMk/>
          <pc:sldMk cId="2152666793" sldId="256"/>
        </pc:sldMkLst>
        <pc:spChg chg="mod">
          <ac:chgData name="Chris Black" userId="S::cblack@ukcloud.com::97cd3334-ff52-411b-8b31-ba803295c0e5" providerId="AD" clId="Web-{7B4D170A-E566-4ACD-99ED-6EF6B7A5858C}" dt="2019-06-21T13:19:46.923" v="12" actId="20577"/>
          <ac:spMkLst>
            <pc:docMk/>
            <pc:sldMk cId="2152666793" sldId="256"/>
            <ac:spMk id="2" creationId="{00000000-0000-0000-0000-000000000000}"/>
          </ac:spMkLst>
        </pc:spChg>
      </pc:sldChg>
      <pc:sldChg chg="modSp">
        <pc:chgData name="Chris Black" userId="S::cblack@ukcloud.com::97cd3334-ff52-411b-8b31-ba803295c0e5" providerId="AD" clId="Web-{7B4D170A-E566-4ACD-99ED-6EF6B7A5858C}" dt="2019-06-21T13:36:30.289" v="18"/>
        <pc:sldMkLst>
          <pc:docMk/>
          <pc:sldMk cId="4156983530" sldId="262"/>
        </pc:sldMkLst>
        <pc:picChg chg="mod">
          <ac:chgData name="Chris Black" userId="S::cblack@ukcloud.com::97cd3334-ff52-411b-8b31-ba803295c0e5" providerId="AD" clId="Web-{7B4D170A-E566-4ACD-99ED-6EF6B7A5858C}" dt="2019-06-21T13:36:30.289" v="18"/>
          <ac:picMkLst>
            <pc:docMk/>
            <pc:sldMk cId="4156983530" sldId="262"/>
            <ac:picMk id="10" creationId="{00000000-0000-0000-0000-000000000000}"/>
          </ac:picMkLst>
        </pc:picChg>
        <pc:picChg chg="mod">
          <ac:chgData name="Chris Black" userId="S::cblack@ukcloud.com::97cd3334-ff52-411b-8b31-ba803295c0e5" providerId="AD" clId="Web-{7B4D170A-E566-4ACD-99ED-6EF6B7A5858C}" dt="2019-06-21T13:36:22.336" v="17"/>
          <ac:picMkLst>
            <pc:docMk/>
            <pc:sldMk cId="4156983530" sldId="262"/>
            <ac:picMk id="11" creationId="{00000000-0000-0000-0000-000000000000}"/>
          </ac:picMkLst>
        </pc:picChg>
      </pc:sldChg>
    </pc:docChg>
  </pc:docChgLst>
  <pc:docChgLst>
    <pc:chgData name="Chris Black" userId="S::cblack@ukcloud.com::97cd3334-ff52-411b-8b31-ba803295c0e5" providerId="AD" clId="Web-{36F77AB2-EBCF-499D-A380-86494FF40320}"/>
    <pc:docChg chg="modSld">
      <pc:chgData name="Chris Black" userId="S::cblack@ukcloud.com::97cd3334-ff52-411b-8b31-ba803295c0e5" providerId="AD" clId="Web-{36F77AB2-EBCF-499D-A380-86494FF40320}" dt="2019-10-25T11:58:46.476" v="57" actId="1076"/>
      <pc:docMkLst>
        <pc:docMk/>
      </pc:docMkLst>
      <pc:sldChg chg="addSp delSp modSp">
        <pc:chgData name="Chris Black" userId="S::cblack@ukcloud.com::97cd3334-ff52-411b-8b31-ba803295c0e5" providerId="AD" clId="Web-{36F77AB2-EBCF-499D-A380-86494FF40320}" dt="2019-10-25T11:58:46.476" v="57" actId="1076"/>
        <pc:sldMkLst>
          <pc:docMk/>
          <pc:sldMk cId="632229899" sldId="266"/>
        </pc:sldMkLst>
        <pc:grpChg chg="mod">
          <ac:chgData name="Chris Black" userId="S::cblack@ukcloud.com::97cd3334-ff52-411b-8b31-ba803295c0e5" providerId="AD" clId="Web-{36F77AB2-EBCF-499D-A380-86494FF40320}" dt="2019-10-25T11:55:10.584" v="35" actId="1076"/>
          <ac:grpSpMkLst>
            <pc:docMk/>
            <pc:sldMk cId="632229899" sldId="266"/>
            <ac:grpSpMk id="2" creationId="{3406A834-68CB-4AA5-B994-1C19C7F90D6F}"/>
          </ac:grpSpMkLst>
        </pc:grpChg>
        <pc:picChg chg="add del mod">
          <ac:chgData name="Chris Black" userId="S::cblack@ukcloud.com::97cd3334-ff52-411b-8b31-ba803295c0e5" providerId="AD" clId="Web-{36F77AB2-EBCF-499D-A380-86494FF40320}" dt="2019-10-25T11:56:37.537" v="45"/>
          <ac:picMkLst>
            <pc:docMk/>
            <pc:sldMk cId="632229899" sldId="266"/>
            <ac:picMk id="5" creationId="{1BA70F62-9095-4F42-AB46-84B40162C56E}"/>
          </ac:picMkLst>
        </pc:picChg>
        <pc:picChg chg="mod">
          <ac:chgData name="Chris Black" userId="S::cblack@ukcloud.com::97cd3334-ff52-411b-8b31-ba803295c0e5" providerId="AD" clId="Web-{36F77AB2-EBCF-499D-A380-86494FF40320}" dt="2019-10-25T11:55:40.381" v="43" actId="1076"/>
          <ac:picMkLst>
            <pc:docMk/>
            <pc:sldMk cId="632229899" sldId="266"/>
            <ac:picMk id="7" creationId="{2478F551-1A48-4533-9AEF-262D4CA66D0D}"/>
          </ac:picMkLst>
        </pc:picChg>
        <pc:picChg chg="add del mod">
          <ac:chgData name="Chris Black" userId="S::cblack@ukcloud.com::97cd3334-ff52-411b-8b31-ba803295c0e5" providerId="AD" clId="Web-{36F77AB2-EBCF-499D-A380-86494FF40320}" dt="2019-10-25T11:57:01.084" v="47"/>
          <ac:picMkLst>
            <pc:docMk/>
            <pc:sldMk cId="632229899" sldId="266"/>
            <ac:picMk id="8" creationId="{A935ED1A-3090-4B94-806C-B4FD437F6806}"/>
          </ac:picMkLst>
        </pc:picChg>
        <pc:picChg chg="add del mod">
          <ac:chgData name="Chris Black" userId="S::cblack@ukcloud.com::97cd3334-ff52-411b-8b31-ba803295c0e5" providerId="AD" clId="Web-{36F77AB2-EBCF-499D-A380-86494FF40320}" dt="2019-10-25T11:57:37.710" v="51"/>
          <ac:picMkLst>
            <pc:docMk/>
            <pc:sldMk cId="632229899" sldId="266"/>
            <ac:picMk id="10" creationId="{A4B99C75-1625-4D10-BEF8-F14CC0B5E7D9}"/>
          </ac:picMkLst>
        </pc:picChg>
        <pc:picChg chg="mod">
          <ac:chgData name="Chris Black" userId="S::cblack@ukcloud.com::97cd3334-ff52-411b-8b31-ba803295c0e5" providerId="AD" clId="Web-{36F77AB2-EBCF-499D-A380-86494FF40320}" dt="2019-10-25T11:55:38.943" v="42" actId="1076"/>
          <ac:picMkLst>
            <pc:docMk/>
            <pc:sldMk cId="632229899" sldId="266"/>
            <ac:picMk id="11" creationId="{E47EFA36-683D-4E55-B06C-927658EBBAB1}"/>
          </ac:picMkLst>
        </pc:picChg>
        <pc:picChg chg="add mod">
          <ac:chgData name="Chris Black" userId="S::cblack@ukcloud.com::97cd3334-ff52-411b-8b31-ba803295c0e5" providerId="AD" clId="Web-{36F77AB2-EBCF-499D-A380-86494FF40320}" dt="2019-10-25T11:58:46.476" v="57" actId="1076"/>
          <ac:picMkLst>
            <pc:docMk/>
            <pc:sldMk cId="632229899" sldId="266"/>
            <ac:picMk id="13" creationId="{B3C7DE5F-7147-4CB4-AB3C-B00460DE61E2}"/>
          </ac:picMkLst>
        </pc:picChg>
        <pc:picChg chg="mod">
          <ac:chgData name="Chris Black" userId="S::cblack@ukcloud.com::97cd3334-ff52-411b-8b31-ba803295c0e5" providerId="AD" clId="Web-{36F77AB2-EBCF-499D-A380-86494FF40320}" dt="2019-10-25T11:55:31.959" v="39" actId="1076"/>
          <ac:picMkLst>
            <pc:docMk/>
            <pc:sldMk cId="632229899" sldId="266"/>
            <ac:picMk id="20" creationId="{F8D7E184-4FAF-454A-9220-845D9419A402}"/>
          </ac:picMkLst>
        </pc:picChg>
        <pc:picChg chg="mod">
          <ac:chgData name="Chris Black" userId="S::cblack@ukcloud.com::97cd3334-ff52-411b-8b31-ba803295c0e5" providerId="AD" clId="Web-{36F77AB2-EBCF-499D-A380-86494FF40320}" dt="2019-10-25T11:55:35.240" v="40" actId="1076"/>
          <ac:picMkLst>
            <pc:docMk/>
            <pc:sldMk cId="632229899" sldId="266"/>
            <ac:picMk id="26" creationId="{3AECB007-9426-4632-BAC4-277DC7BF3FCE}"/>
          </ac:picMkLst>
        </pc:picChg>
        <pc:picChg chg="mod">
          <ac:chgData name="Chris Black" userId="S::cblack@ukcloud.com::97cd3334-ff52-411b-8b31-ba803295c0e5" providerId="AD" clId="Web-{36F77AB2-EBCF-499D-A380-86494FF40320}" dt="2019-10-25T11:55:35.256" v="41" actId="1076"/>
          <ac:picMkLst>
            <pc:docMk/>
            <pc:sldMk cId="632229899" sldId="266"/>
            <ac:picMk id="28" creationId="{F2D647DA-26FB-4098-8021-2C27E1CAFE18}"/>
          </ac:picMkLst>
        </pc:picChg>
      </pc:sldChg>
      <pc:sldChg chg="modSp">
        <pc:chgData name="Chris Black" userId="S::cblack@ukcloud.com::97cd3334-ff52-411b-8b31-ba803295c0e5" providerId="AD" clId="Web-{36F77AB2-EBCF-499D-A380-86494FF40320}" dt="2019-10-25T11:54:01.708" v="30" actId="20577"/>
        <pc:sldMkLst>
          <pc:docMk/>
          <pc:sldMk cId="349258700" sldId="268"/>
        </pc:sldMkLst>
        <pc:spChg chg="mod">
          <ac:chgData name="Chris Black" userId="S::cblack@ukcloud.com::97cd3334-ff52-411b-8b31-ba803295c0e5" providerId="AD" clId="Web-{36F77AB2-EBCF-499D-A380-86494FF40320}" dt="2019-10-25T11:54:01.708" v="30" actId="20577"/>
          <ac:spMkLst>
            <pc:docMk/>
            <pc:sldMk cId="349258700" sldId="268"/>
            <ac:spMk id="54" creationId="{D195517A-274D-4D0E-BABB-8A4C12A9B92D}"/>
          </ac:spMkLst>
        </pc:spChg>
      </pc:sldChg>
    </pc:docChg>
  </pc:docChgLst>
  <pc:docChgLst>
    <pc:chgData name="Alexa Evans" userId="5357a090-0136-4af1-b7f5-bab0ab84d39e" providerId="ADAL" clId="{29D50F08-69C5-43F6-8D4A-FF427ACE2506}"/>
    <pc:docChg chg="undo redo custSel mod addSld delSld modSld sldOrd">
      <pc:chgData name="Alexa Evans" userId="5357a090-0136-4af1-b7f5-bab0ab84d39e" providerId="ADAL" clId="{29D50F08-69C5-43F6-8D4A-FF427ACE2506}" dt="2019-10-23T10:57:00.702" v="3075" actId="165"/>
      <pc:docMkLst>
        <pc:docMk/>
      </pc:docMkLst>
      <pc:sldChg chg="addSp delSp modSp mod setBg modClrScheme setClrOvrMap delDesignElem chgLayout">
        <pc:chgData name="Alexa Evans" userId="5357a090-0136-4af1-b7f5-bab0ab84d39e" providerId="ADAL" clId="{29D50F08-69C5-43F6-8D4A-FF427ACE2506}" dt="2019-10-22T08:46:42.185" v="140" actId="26606"/>
        <pc:sldMkLst>
          <pc:docMk/>
          <pc:sldMk cId="2152666793" sldId="256"/>
        </pc:sldMkLst>
        <pc:spChg chg="del mod">
          <ac:chgData name="Alexa Evans" userId="5357a090-0136-4af1-b7f5-bab0ab84d39e" providerId="ADAL" clId="{29D50F08-69C5-43F6-8D4A-FF427ACE2506}" dt="2019-10-22T08:45:47.236" v="52" actId="478"/>
          <ac:spMkLst>
            <pc:docMk/>
            <pc:sldMk cId="2152666793" sldId="256"/>
            <ac:spMk id="2" creationId="{00000000-0000-0000-0000-000000000000}"/>
          </ac:spMkLst>
        </pc:spChg>
        <pc:spChg chg="add del mod ord">
          <ac:chgData name="Alexa Evans" userId="5357a090-0136-4af1-b7f5-bab0ab84d39e" providerId="ADAL" clId="{29D50F08-69C5-43F6-8D4A-FF427ACE2506}" dt="2019-10-22T08:45:57.665" v="53" actId="700"/>
          <ac:spMkLst>
            <pc:docMk/>
            <pc:sldMk cId="2152666793" sldId="256"/>
            <ac:spMk id="4" creationId="{0F6AE80B-A9DF-4A87-9281-1C508C07EDC6}"/>
          </ac:spMkLst>
        </pc:spChg>
        <pc:spChg chg="add del mod ord">
          <ac:chgData name="Alexa Evans" userId="5357a090-0136-4af1-b7f5-bab0ab84d39e" providerId="ADAL" clId="{29D50F08-69C5-43F6-8D4A-FF427ACE2506}" dt="2019-10-22T08:46:01.016" v="54" actId="700"/>
          <ac:spMkLst>
            <pc:docMk/>
            <pc:sldMk cId="2152666793" sldId="256"/>
            <ac:spMk id="5" creationId="{2D4130F2-7663-451D-804F-64C2A65065A2}"/>
          </ac:spMkLst>
        </pc:spChg>
        <pc:spChg chg="add del mod ord">
          <ac:chgData name="Alexa Evans" userId="5357a090-0136-4af1-b7f5-bab0ab84d39e" providerId="ADAL" clId="{29D50F08-69C5-43F6-8D4A-FF427ACE2506}" dt="2019-10-22T08:46:01.016" v="54" actId="700"/>
          <ac:spMkLst>
            <pc:docMk/>
            <pc:sldMk cId="2152666793" sldId="256"/>
            <ac:spMk id="6" creationId="{6832DA0C-D39F-4CF9-BCDF-E3A65908980A}"/>
          </ac:spMkLst>
        </pc:spChg>
        <pc:spChg chg="add del mod ord">
          <ac:chgData name="Alexa Evans" userId="5357a090-0136-4af1-b7f5-bab0ab84d39e" providerId="ADAL" clId="{29D50F08-69C5-43F6-8D4A-FF427ACE2506}" dt="2019-10-22T08:46:01.016" v="54" actId="700"/>
          <ac:spMkLst>
            <pc:docMk/>
            <pc:sldMk cId="2152666793" sldId="256"/>
            <ac:spMk id="7" creationId="{A3B9672F-2ABB-4E59-A859-D9E405BE1FAB}"/>
          </ac:spMkLst>
        </pc:spChg>
        <pc:spChg chg="del">
          <ac:chgData name="Alexa Evans" userId="5357a090-0136-4af1-b7f5-bab0ab84d39e" providerId="ADAL" clId="{29D50F08-69C5-43F6-8D4A-FF427ACE2506}" dt="2019-10-22T08:45:57.665" v="53" actId="700"/>
          <ac:spMkLst>
            <pc:docMk/>
            <pc:sldMk cId="2152666793" sldId="256"/>
            <ac:spMk id="8" creationId="{4D6A640B-6684-4338-9199-6EE758735581}"/>
          </ac:spMkLst>
        </pc:spChg>
        <pc:spChg chg="add del mod ord">
          <ac:chgData name="Alexa Evans" userId="5357a090-0136-4af1-b7f5-bab0ab84d39e" providerId="ADAL" clId="{29D50F08-69C5-43F6-8D4A-FF427ACE2506}" dt="2019-10-22T08:46:01.016" v="54" actId="700"/>
          <ac:spMkLst>
            <pc:docMk/>
            <pc:sldMk cId="2152666793" sldId="256"/>
            <ac:spMk id="9" creationId="{39B6B55D-6A6C-44BC-BBBB-731B37F5EBCC}"/>
          </ac:spMkLst>
        </pc:spChg>
        <pc:spChg chg="add del mod ord">
          <ac:chgData name="Alexa Evans" userId="5357a090-0136-4af1-b7f5-bab0ab84d39e" providerId="ADAL" clId="{29D50F08-69C5-43F6-8D4A-FF427ACE2506}" dt="2019-10-22T08:46:01.016" v="54" actId="700"/>
          <ac:spMkLst>
            <pc:docMk/>
            <pc:sldMk cId="2152666793" sldId="256"/>
            <ac:spMk id="65" creationId="{FABF9A1E-5A84-41BB-8340-0BAA4B430210}"/>
          </ac:spMkLst>
        </pc:spChg>
        <pc:spChg chg="del">
          <ac:chgData name="Alexa Evans" userId="5357a090-0136-4af1-b7f5-bab0ab84d39e" providerId="ADAL" clId="{29D50F08-69C5-43F6-8D4A-FF427ACE2506}" dt="2019-10-22T08:45:57.665" v="53" actId="700"/>
          <ac:spMkLst>
            <pc:docMk/>
            <pc:sldMk cId="2152666793" sldId="256"/>
            <ac:spMk id="66" creationId="{FF5E4228-419E-44B9-B090-94A9540E5B3F}"/>
          </ac:spMkLst>
        </pc:spChg>
        <pc:spChg chg="add mod ord">
          <ac:chgData name="Alexa Evans" userId="5357a090-0136-4af1-b7f5-bab0ab84d39e" providerId="ADAL" clId="{29D50F08-69C5-43F6-8D4A-FF427ACE2506}" dt="2019-10-22T08:46:42.185" v="140" actId="26606"/>
          <ac:spMkLst>
            <pc:docMk/>
            <pc:sldMk cId="2152666793" sldId="256"/>
            <ac:spMk id="67" creationId="{B27F0930-0298-4A99-B2E4-AE3E1B468005}"/>
          </ac:spMkLst>
        </pc:spChg>
        <pc:spChg chg="add mod ord">
          <ac:chgData name="Alexa Evans" userId="5357a090-0136-4af1-b7f5-bab0ab84d39e" providerId="ADAL" clId="{29D50F08-69C5-43F6-8D4A-FF427ACE2506}" dt="2019-10-22T08:46:42.185" v="140" actId="26606"/>
          <ac:spMkLst>
            <pc:docMk/>
            <pc:sldMk cId="2152666793" sldId="256"/>
            <ac:spMk id="68" creationId="{F04B7F57-1452-4E02-95A9-A3B73F53BCE1}"/>
          </ac:spMkLst>
        </pc:spChg>
        <pc:spChg chg="add del">
          <ac:chgData name="Alexa Evans" userId="5357a090-0136-4af1-b7f5-bab0ab84d39e" providerId="ADAL" clId="{29D50F08-69C5-43F6-8D4A-FF427ACE2506}" dt="2019-10-22T08:46:42.143" v="139" actId="26606"/>
          <ac:spMkLst>
            <pc:docMk/>
            <pc:sldMk cId="2152666793" sldId="256"/>
            <ac:spMk id="77" creationId="{4B24F6DB-F114-44A7-BB56-D401884E4E7F}"/>
          </ac:spMkLst>
        </pc:spChg>
        <pc:spChg chg="add">
          <ac:chgData name="Alexa Evans" userId="5357a090-0136-4af1-b7f5-bab0ab84d39e" providerId="ADAL" clId="{29D50F08-69C5-43F6-8D4A-FF427ACE2506}" dt="2019-10-22T08:46:42.185" v="140" actId="26606"/>
          <ac:spMkLst>
            <pc:docMk/>
            <pc:sldMk cId="2152666793" sldId="256"/>
            <ac:spMk id="130" creationId="{2F0EACBB-AB1D-4D11-AE26-0A672B872FCE}"/>
          </ac:spMkLst>
        </pc:spChg>
        <pc:grpChg chg="del">
          <ac:chgData name="Alexa Evans" userId="5357a090-0136-4af1-b7f5-bab0ab84d39e" providerId="ADAL" clId="{29D50F08-69C5-43F6-8D4A-FF427ACE2506}" dt="2019-10-22T08:45:57.665" v="53" actId="700"/>
          <ac:grpSpMkLst>
            <pc:docMk/>
            <pc:sldMk cId="2152666793" sldId="256"/>
            <ac:grpSpMk id="10" creationId="{5BAB052D-92E4-4715-895B-E423230754C2}"/>
          </ac:grpSpMkLst>
        </pc:grpChg>
        <pc:grpChg chg="add del">
          <ac:chgData name="Alexa Evans" userId="5357a090-0136-4af1-b7f5-bab0ab84d39e" providerId="ADAL" clId="{29D50F08-69C5-43F6-8D4A-FF427ACE2506}" dt="2019-10-22T08:46:42.143" v="139" actId="26606"/>
          <ac:grpSpMkLst>
            <pc:docMk/>
            <pc:sldMk cId="2152666793" sldId="256"/>
            <ac:grpSpMk id="73" creationId="{9BE10567-6165-46A7-867D-4690A16B46D6}"/>
          </ac:grpSpMkLst>
        </pc:grpChg>
        <pc:grpChg chg="add">
          <ac:chgData name="Alexa Evans" userId="5357a090-0136-4af1-b7f5-bab0ab84d39e" providerId="ADAL" clId="{29D50F08-69C5-43F6-8D4A-FF427ACE2506}" dt="2019-10-22T08:46:42.185" v="140" actId="26606"/>
          <ac:grpSpMkLst>
            <pc:docMk/>
            <pc:sldMk cId="2152666793" sldId="256"/>
            <ac:grpSpMk id="75" creationId="{EDEE0B57-C901-4422-9C96-B0E1A0D4D0E7}"/>
          </ac:grpSpMkLst>
        </pc:grpChg>
        <pc:grpChg chg="add del">
          <ac:chgData name="Alexa Evans" userId="5357a090-0136-4af1-b7f5-bab0ab84d39e" providerId="ADAL" clId="{29D50F08-69C5-43F6-8D4A-FF427ACE2506}" dt="2019-10-22T08:46:42.143" v="139" actId="26606"/>
          <ac:grpSpMkLst>
            <pc:docMk/>
            <pc:sldMk cId="2152666793" sldId="256"/>
            <ac:grpSpMk id="79" creationId="{4DB50ECD-225E-4F81-AF7B-706DD05F3BA8}"/>
          </ac:grpSpMkLst>
        </pc:grpChg>
        <pc:grpChg chg="add">
          <ac:chgData name="Alexa Evans" userId="5357a090-0136-4af1-b7f5-bab0ab84d39e" providerId="ADAL" clId="{29D50F08-69C5-43F6-8D4A-FF427ACE2506}" dt="2019-10-22T08:46:42.185" v="140" actId="26606"/>
          <ac:grpSpMkLst>
            <pc:docMk/>
            <pc:sldMk cId="2152666793" sldId="256"/>
            <ac:grpSpMk id="131" creationId="{B8DE5EA2-C86F-45CC-A9F1-5100DE1D1986}"/>
          </ac:grpSpMkLst>
        </pc:grpChg>
      </pc:sldChg>
      <pc:sldChg chg="addSp delSp modSp mod setBg">
        <pc:chgData name="Alexa Evans" userId="5357a090-0136-4af1-b7f5-bab0ab84d39e" providerId="ADAL" clId="{29D50F08-69C5-43F6-8D4A-FF427ACE2506}" dt="2019-10-22T13:56:38.802" v="2675" actId="14100"/>
        <pc:sldMkLst>
          <pc:docMk/>
          <pc:sldMk cId="1012684449" sldId="257"/>
        </pc:sldMkLst>
        <pc:spChg chg="mod">
          <ac:chgData name="Alexa Evans" userId="5357a090-0136-4af1-b7f5-bab0ab84d39e" providerId="ADAL" clId="{29D50F08-69C5-43F6-8D4A-FF427ACE2506}" dt="2019-10-22T13:55:13.405" v="2615" actId="26606"/>
          <ac:spMkLst>
            <pc:docMk/>
            <pc:sldMk cId="1012684449" sldId="257"/>
            <ac:spMk id="2" creationId="{00000000-0000-0000-0000-000000000000}"/>
          </ac:spMkLst>
        </pc:spChg>
        <pc:spChg chg="del">
          <ac:chgData name="Alexa Evans" userId="5357a090-0136-4af1-b7f5-bab0ab84d39e" providerId="ADAL" clId="{29D50F08-69C5-43F6-8D4A-FF427ACE2506}" dt="2019-10-22T09:06:20.369" v="792" actId="26606"/>
          <ac:spMkLst>
            <pc:docMk/>
            <pc:sldMk cId="1012684449" sldId="257"/>
            <ac:spMk id="52" creationId="{E978A47D-4F17-40FE-AB70-7AF78A9575EB}"/>
          </ac:spMkLst>
        </pc:spChg>
        <pc:spChg chg="mod">
          <ac:chgData name="Alexa Evans" userId="5357a090-0136-4af1-b7f5-bab0ab84d39e" providerId="ADAL" clId="{29D50F08-69C5-43F6-8D4A-FF427ACE2506}" dt="2019-10-22T13:56:38.802" v="2675" actId="14100"/>
          <ac:spMkLst>
            <pc:docMk/>
            <pc:sldMk cId="1012684449" sldId="257"/>
            <ac:spMk id="58" creationId="{00000000-0000-0000-0000-000000000000}"/>
          </ac:spMkLst>
        </pc:spChg>
        <pc:spChg chg="add">
          <ac:chgData name="Alexa Evans" userId="5357a090-0136-4af1-b7f5-bab0ab84d39e" providerId="ADAL" clId="{29D50F08-69C5-43F6-8D4A-FF427ACE2506}" dt="2019-10-22T13:55:13.405" v="2615" actId="26606"/>
          <ac:spMkLst>
            <pc:docMk/>
            <pc:sldMk cId="1012684449" sldId="257"/>
            <ac:spMk id="63" creationId="{6BFC9644-673A-459F-B3C5-9310A4E50E3B}"/>
          </ac:spMkLst>
        </pc:spChg>
        <pc:spChg chg="add">
          <ac:chgData name="Alexa Evans" userId="5357a090-0136-4af1-b7f5-bab0ab84d39e" providerId="ADAL" clId="{29D50F08-69C5-43F6-8D4A-FF427ACE2506}" dt="2019-10-22T09:06:20.369" v="792" actId="26606"/>
          <ac:spMkLst>
            <pc:docMk/>
            <pc:sldMk cId="1012684449" sldId="257"/>
            <ac:spMk id="64" creationId="{CB2E6072-4A58-4A16-85F6-67A0FE223FB5}"/>
          </ac:spMkLst>
        </pc:spChg>
        <pc:spChg chg="add">
          <ac:chgData name="Alexa Evans" userId="5357a090-0136-4af1-b7f5-bab0ab84d39e" providerId="ADAL" clId="{29D50F08-69C5-43F6-8D4A-FF427ACE2506}" dt="2019-10-22T13:55:13.405" v="2615" actId="26606"/>
          <ac:spMkLst>
            <pc:docMk/>
            <pc:sldMk cId="1012684449" sldId="257"/>
            <ac:spMk id="94" creationId="{7D1C411D-0818-4640-8657-2AF78250C802}"/>
          </ac:spMkLst>
        </pc:spChg>
        <pc:grpChg chg="del">
          <ac:chgData name="Alexa Evans" userId="5357a090-0136-4af1-b7f5-bab0ab84d39e" providerId="ADAL" clId="{29D50F08-69C5-43F6-8D4A-FF427ACE2506}" dt="2019-10-22T09:06:20.369" v="792" actId="26606"/>
          <ac:grpSpMkLst>
            <pc:docMk/>
            <pc:sldMk cId="1012684449" sldId="257"/>
            <ac:grpSpMk id="53" creationId="{85BE3A7E-6A3F-401E-A025-BBB8FDB8DD30}"/>
          </ac:grpSpMkLst>
        </pc:grpChg>
        <pc:grpChg chg="del">
          <ac:chgData name="Alexa Evans" userId="5357a090-0136-4af1-b7f5-bab0ab84d39e" providerId="ADAL" clId="{29D50F08-69C5-43F6-8D4A-FF427ACE2506}" dt="2019-10-22T09:06:20.369" v="792" actId="26606"/>
          <ac:grpSpMkLst>
            <pc:docMk/>
            <pc:sldMk cId="1012684449" sldId="257"/>
            <ac:grpSpMk id="59" creationId="{F4E035BE-9FF4-43D3-BC25-CF582D7FF85E}"/>
          </ac:grpSpMkLst>
        </pc:grpChg>
        <pc:grpChg chg="add">
          <ac:chgData name="Alexa Evans" userId="5357a090-0136-4af1-b7f5-bab0ab84d39e" providerId="ADAL" clId="{29D50F08-69C5-43F6-8D4A-FF427ACE2506}" dt="2019-10-22T13:55:13.405" v="2615" actId="26606"/>
          <ac:grpSpMkLst>
            <pc:docMk/>
            <pc:sldMk cId="1012684449" sldId="257"/>
            <ac:grpSpMk id="65" creationId="{4ADB9295-9645-4BF2-ADFD-75800B7FAD06}"/>
          </ac:grpSpMkLst>
        </pc:grpChg>
        <pc:grpChg chg="add">
          <ac:chgData name="Alexa Evans" userId="5357a090-0136-4af1-b7f5-bab0ab84d39e" providerId="ADAL" clId="{29D50F08-69C5-43F6-8D4A-FF427ACE2506}" dt="2019-10-22T09:06:20.369" v="792" actId="26606"/>
          <ac:grpSpMkLst>
            <pc:docMk/>
            <pc:sldMk cId="1012684449" sldId="257"/>
            <ac:grpSpMk id="66" creationId="{AC1DD88D-B6CF-4188-B28E-41DA602F7AF5}"/>
          </ac:grpSpMkLst>
        </pc:grpChg>
        <pc:grpChg chg="add">
          <ac:chgData name="Alexa Evans" userId="5357a090-0136-4af1-b7f5-bab0ab84d39e" providerId="ADAL" clId="{29D50F08-69C5-43F6-8D4A-FF427ACE2506}" dt="2019-10-22T09:06:20.369" v="792" actId="26606"/>
          <ac:grpSpMkLst>
            <pc:docMk/>
            <pc:sldMk cId="1012684449" sldId="257"/>
            <ac:grpSpMk id="95" creationId="{455E0AD7-882F-4B4C-B3A7-D4E72D48E46A}"/>
          </ac:grpSpMkLst>
        </pc:grpChg>
        <pc:cxnChg chg="del">
          <ac:chgData name="Alexa Evans" userId="5357a090-0136-4af1-b7f5-bab0ab84d39e" providerId="ADAL" clId="{29D50F08-69C5-43F6-8D4A-FF427ACE2506}" dt="2019-10-22T09:06:20.369" v="792" actId="26606"/>
          <ac:cxnSpMkLst>
            <pc:docMk/>
            <pc:sldMk cId="1012684449" sldId="257"/>
            <ac:cxnSpMk id="57" creationId="{085ECEC0-FF5D-4348-92C7-1EA7C61E770C}"/>
          </ac:cxnSpMkLst>
        </pc:cxnChg>
      </pc:sldChg>
      <pc:sldChg chg="delSp modSp mod">
        <pc:chgData name="Alexa Evans" userId="5357a090-0136-4af1-b7f5-bab0ab84d39e" providerId="ADAL" clId="{29D50F08-69C5-43F6-8D4A-FF427ACE2506}" dt="2019-10-23T09:12:42.404" v="3032" actId="14100"/>
        <pc:sldMkLst>
          <pc:docMk/>
          <pc:sldMk cId="598140052" sldId="259"/>
        </pc:sldMkLst>
        <pc:spChg chg="mod">
          <ac:chgData name="Alexa Evans" userId="5357a090-0136-4af1-b7f5-bab0ab84d39e" providerId="ADAL" clId="{29D50F08-69C5-43F6-8D4A-FF427ACE2506}" dt="2019-10-23T09:12:42.404" v="3032" actId="14100"/>
          <ac:spMkLst>
            <pc:docMk/>
            <pc:sldMk cId="598140052" sldId="259"/>
            <ac:spMk id="3" creationId="{00000000-0000-0000-0000-000000000000}"/>
          </ac:spMkLst>
        </pc:spChg>
        <pc:picChg chg="del">
          <ac:chgData name="Alexa Evans" userId="5357a090-0136-4af1-b7f5-bab0ab84d39e" providerId="ADAL" clId="{29D50F08-69C5-43F6-8D4A-FF427ACE2506}" dt="2019-10-22T11:37:13.300" v="2014" actId="478"/>
          <ac:picMkLst>
            <pc:docMk/>
            <pc:sldMk cId="598140052" sldId="259"/>
            <ac:picMk id="6" creationId="{00000000-0000-0000-0000-000000000000}"/>
          </ac:picMkLst>
        </pc:picChg>
      </pc:sldChg>
      <pc:sldChg chg="modSp mod">
        <pc:chgData name="Alexa Evans" userId="5357a090-0136-4af1-b7f5-bab0ab84d39e" providerId="ADAL" clId="{29D50F08-69C5-43F6-8D4A-FF427ACE2506}" dt="2019-10-22T09:13:52.019" v="849" actId="20577"/>
        <pc:sldMkLst>
          <pc:docMk/>
          <pc:sldMk cId="1792782813" sldId="261"/>
        </pc:sldMkLst>
        <pc:spChg chg="mod">
          <ac:chgData name="Alexa Evans" userId="5357a090-0136-4af1-b7f5-bab0ab84d39e" providerId="ADAL" clId="{29D50F08-69C5-43F6-8D4A-FF427ACE2506}" dt="2019-10-22T09:13:52.019" v="849" actId="20577"/>
          <ac:spMkLst>
            <pc:docMk/>
            <pc:sldMk cId="1792782813" sldId="261"/>
            <ac:spMk id="3" creationId="{00000000-0000-0000-0000-000000000000}"/>
          </ac:spMkLst>
        </pc:spChg>
      </pc:sldChg>
      <pc:sldChg chg="addSp delSp modSp mod ord">
        <pc:chgData name="Alexa Evans" userId="5357a090-0136-4af1-b7f5-bab0ab84d39e" providerId="ADAL" clId="{29D50F08-69C5-43F6-8D4A-FF427ACE2506}" dt="2019-10-22T11:51:04.577" v="2269" actId="1076"/>
        <pc:sldMkLst>
          <pc:docMk/>
          <pc:sldMk cId="4156983530" sldId="262"/>
        </pc:sldMkLst>
        <pc:spChg chg="mod">
          <ac:chgData name="Alexa Evans" userId="5357a090-0136-4af1-b7f5-bab0ab84d39e" providerId="ADAL" clId="{29D50F08-69C5-43F6-8D4A-FF427ACE2506}" dt="2019-10-22T10:22:52.732" v="1666" actId="20577"/>
          <ac:spMkLst>
            <pc:docMk/>
            <pc:sldMk cId="4156983530" sldId="262"/>
            <ac:spMk id="2" creationId="{00000000-0000-0000-0000-000000000000}"/>
          </ac:spMkLst>
        </pc:spChg>
        <pc:spChg chg="add mod">
          <ac:chgData name="Alexa Evans" userId="5357a090-0136-4af1-b7f5-bab0ab84d39e" providerId="ADAL" clId="{29D50F08-69C5-43F6-8D4A-FF427ACE2506}" dt="2019-10-22T11:50:07.382" v="2256" actId="1076"/>
          <ac:spMkLst>
            <pc:docMk/>
            <pc:sldMk cId="4156983530" sldId="262"/>
            <ac:spMk id="3" creationId="{C4CCCC07-AA33-4B13-BD98-02A3AB7787F8}"/>
          </ac:spMkLst>
        </pc:spChg>
        <pc:spChg chg="add mod ord">
          <ac:chgData name="Alexa Evans" userId="5357a090-0136-4af1-b7f5-bab0ab84d39e" providerId="ADAL" clId="{29D50F08-69C5-43F6-8D4A-FF427ACE2506}" dt="2019-10-22T11:50:45.503" v="2264" actId="14100"/>
          <ac:spMkLst>
            <pc:docMk/>
            <pc:sldMk cId="4156983530" sldId="262"/>
            <ac:spMk id="4" creationId="{BD0B88ED-D682-431C-B4FB-2BA33F02C71A}"/>
          </ac:spMkLst>
        </pc:spChg>
        <pc:spChg chg="add mod">
          <ac:chgData name="Alexa Evans" userId="5357a090-0136-4af1-b7f5-bab0ab84d39e" providerId="ADAL" clId="{29D50F08-69C5-43F6-8D4A-FF427ACE2506}" dt="2019-10-22T11:51:04.577" v="2269" actId="1076"/>
          <ac:spMkLst>
            <pc:docMk/>
            <pc:sldMk cId="4156983530" sldId="262"/>
            <ac:spMk id="5" creationId="{FB827A70-03B8-4AA3-8CEF-247515725B3E}"/>
          </ac:spMkLst>
        </pc:spChg>
        <pc:spChg chg="add del mod">
          <ac:chgData name="Alexa Evans" userId="5357a090-0136-4af1-b7f5-bab0ab84d39e" providerId="ADAL" clId="{29D50F08-69C5-43F6-8D4A-FF427ACE2506}" dt="2019-10-22T10:03:27.103" v="1421" actId="478"/>
          <ac:spMkLst>
            <pc:docMk/>
            <pc:sldMk cId="4156983530" sldId="262"/>
            <ac:spMk id="8" creationId="{5440827F-6FF2-4A41-A691-BD42B4EE649D}"/>
          </ac:spMkLst>
        </pc:spChg>
        <pc:spChg chg="add del mod">
          <ac:chgData name="Alexa Evans" userId="5357a090-0136-4af1-b7f5-bab0ab84d39e" providerId="ADAL" clId="{29D50F08-69C5-43F6-8D4A-FF427ACE2506}" dt="2019-10-22T09:31:19.289" v="942" actId="478"/>
          <ac:spMkLst>
            <pc:docMk/>
            <pc:sldMk cId="4156983530" sldId="262"/>
            <ac:spMk id="17" creationId="{8DE68C3A-E158-4C45-9C74-F70A876DA1BA}"/>
          </ac:spMkLst>
        </pc:spChg>
        <pc:spChg chg="add del mod">
          <ac:chgData name="Alexa Evans" userId="5357a090-0136-4af1-b7f5-bab0ab84d39e" providerId="ADAL" clId="{29D50F08-69C5-43F6-8D4A-FF427ACE2506}" dt="2019-10-22T09:31:16.972" v="941" actId="478"/>
          <ac:spMkLst>
            <pc:docMk/>
            <pc:sldMk cId="4156983530" sldId="262"/>
            <ac:spMk id="18" creationId="{2941EE59-EB32-43AE-B1D2-34C9E246A45B}"/>
          </ac:spMkLst>
        </pc:spChg>
        <pc:spChg chg="add mod">
          <ac:chgData name="Alexa Evans" userId="5357a090-0136-4af1-b7f5-bab0ab84d39e" providerId="ADAL" clId="{29D50F08-69C5-43F6-8D4A-FF427ACE2506}" dt="2019-10-22T09:38:34.302" v="1042" actId="207"/>
          <ac:spMkLst>
            <pc:docMk/>
            <pc:sldMk cId="4156983530" sldId="262"/>
            <ac:spMk id="19" creationId="{C500FB6F-E8EE-4494-92EE-AEA1F3785749}"/>
          </ac:spMkLst>
        </pc:spChg>
        <pc:spChg chg="del">
          <ac:chgData name="Alexa Evans" userId="5357a090-0136-4af1-b7f5-bab0ab84d39e" providerId="ADAL" clId="{29D50F08-69C5-43F6-8D4A-FF427ACE2506}" dt="2019-10-22T09:15:25.951" v="866" actId="478"/>
          <ac:spMkLst>
            <pc:docMk/>
            <pc:sldMk cId="4156983530" sldId="262"/>
            <ac:spMk id="26" creationId="{00000000-0000-0000-0000-000000000000}"/>
          </ac:spMkLst>
        </pc:spChg>
        <pc:spChg chg="add del">
          <ac:chgData name="Alexa Evans" userId="5357a090-0136-4af1-b7f5-bab0ab84d39e" providerId="ADAL" clId="{29D50F08-69C5-43F6-8D4A-FF427ACE2506}" dt="2019-10-22T09:34:45.705" v="971" actId="11529"/>
          <ac:spMkLst>
            <pc:docMk/>
            <pc:sldMk cId="4156983530" sldId="262"/>
            <ac:spMk id="27" creationId="{A2E75BE1-7726-49F2-A321-638EC7F5E914}"/>
          </ac:spMkLst>
        </pc:spChg>
        <pc:spChg chg="add del mod">
          <ac:chgData name="Alexa Evans" userId="5357a090-0136-4af1-b7f5-bab0ab84d39e" providerId="ADAL" clId="{29D50F08-69C5-43F6-8D4A-FF427ACE2506}" dt="2019-10-22T09:35:16.235" v="978" actId="478"/>
          <ac:spMkLst>
            <pc:docMk/>
            <pc:sldMk cId="4156983530" sldId="262"/>
            <ac:spMk id="29" creationId="{30626EB0-2AA1-4058-A687-17E143826F93}"/>
          </ac:spMkLst>
        </pc:spChg>
        <pc:spChg chg="add del mod">
          <ac:chgData name="Alexa Evans" userId="5357a090-0136-4af1-b7f5-bab0ab84d39e" providerId="ADAL" clId="{29D50F08-69C5-43F6-8D4A-FF427ACE2506}" dt="2019-10-22T09:36:37.884" v="1021" actId="478"/>
          <ac:spMkLst>
            <pc:docMk/>
            <pc:sldMk cId="4156983530" sldId="262"/>
            <ac:spMk id="31" creationId="{7CECD785-9D01-4EC6-BC2D-1D140A31F40D}"/>
          </ac:spMkLst>
        </pc:spChg>
        <pc:spChg chg="add mod">
          <ac:chgData name="Alexa Evans" userId="5357a090-0136-4af1-b7f5-bab0ab84d39e" providerId="ADAL" clId="{29D50F08-69C5-43F6-8D4A-FF427ACE2506}" dt="2019-10-22T09:37:50.595" v="1038" actId="164"/>
          <ac:spMkLst>
            <pc:docMk/>
            <pc:sldMk cId="4156983530" sldId="262"/>
            <ac:spMk id="33" creationId="{00E4FBAA-BE2F-483E-853E-C5FB2F88E7CC}"/>
          </ac:spMkLst>
        </pc:spChg>
        <pc:spChg chg="add mod ord topLvl">
          <ac:chgData name="Alexa Evans" userId="5357a090-0136-4af1-b7f5-bab0ab84d39e" providerId="ADAL" clId="{29D50F08-69C5-43F6-8D4A-FF427ACE2506}" dt="2019-10-22T10:39:02.420" v="1866" actId="1582"/>
          <ac:spMkLst>
            <pc:docMk/>
            <pc:sldMk cId="4156983530" sldId="262"/>
            <ac:spMk id="35" creationId="{D02EB3DB-1287-4C24-AED9-902511186F93}"/>
          </ac:spMkLst>
        </pc:spChg>
        <pc:spChg chg="add del mod">
          <ac:chgData name="Alexa Evans" userId="5357a090-0136-4af1-b7f5-bab0ab84d39e" providerId="ADAL" clId="{29D50F08-69C5-43F6-8D4A-FF427ACE2506}" dt="2019-10-22T09:42:45.611" v="1090" actId="478"/>
          <ac:spMkLst>
            <pc:docMk/>
            <pc:sldMk cId="4156983530" sldId="262"/>
            <ac:spMk id="36" creationId="{6A89BA14-AA76-48EA-84AD-FD027BAA0AF9}"/>
          </ac:spMkLst>
        </pc:spChg>
        <pc:spChg chg="add mod topLvl">
          <ac:chgData name="Alexa Evans" userId="5357a090-0136-4af1-b7f5-bab0ab84d39e" providerId="ADAL" clId="{29D50F08-69C5-43F6-8D4A-FF427ACE2506}" dt="2019-10-22T10:25:17.339" v="1708" actId="208"/>
          <ac:spMkLst>
            <pc:docMk/>
            <pc:sldMk cId="4156983530" sldId="262"/>
            <ac:spMk id="48" creationId="{10AFBA24-E09C-47A0-9494-7C75729DB0BC}"/>
          </ac:spMkLst>
        </pc:spChg>
        <pc:spChg chg="add mod topLvl">
          <ac:chgData name="Alexa Evans" userId="5357a090-0136-4af1-b7f5-bab0ab84d39e" providerId="ADAL" clId="{29D50F08-69C5-43F6-8D4A-FF427ACE2506}" dt="2019-10-22T10:17:13.804" v="1588" actId="165"/>
          <ac:spMkLst>
            <pc:docMk/>
            <pc:sldMk cId="4156983530" sldId="262"/>
            <ac:spMk id="49" creationId="{7D14E10F-C70C-4DFB-9BB8-04E7710FBC63}"/>
          </ac:spMkLst>
        </pc:spChg>
        <pc:spChg chg="add mod topLvl">
          <ac:chgData name="Alexa Evans" userId="5357a090-0136-4af1-b7f5-bab0ab84d39e" providerId="ADAL" clId="{29D50F08-69C5-43F6-8D4A-FF427ACE2506}" dt="2019-10-22T10:17:13.804" v="1588" actId="165"/>
          <ac:spMkLst>
            <pc:docMk/>
            <pc:sldMk cId="4156983530" sldId="262"/>
            <ac:spMk id="50" creationId="{ABF29FEB-FE86-4A03-B902-4DD64E25842D}"/>
          </ac:spMkLst>
        </pc:spChg>
        <pc:spChg chg="add mod topLvl">
          <ac:chgData name="Alexa Evans" userId="5357a090-0136-4af1-b7f5-bab0ab84d39e" providerId="ADAL" clId="{29D50F08-69C5-43F6-8D4A-FF427ACE2506}" dt="2019-10-22T10:17:13.804" v="1588" actId="165"/>
          <ac:spMkLst>
            <pc:docMk/>
            <pc:sldMk cId="4156983530" sldId="262"/>
            <ac:spMk id="51" creationId="{D0507C8D-E61F-422E-ADFA-989FABB89314}"/>
          </ac:spMkLst>
        </pc:spChg>
        <pc:spChg chg="add mod topLvl">
          <ac:chgData name="Alexa Evans" userId="5357a090-0136-4af1-b7f5-bab0ab84d39e" providerId="ADAL" clId="{29D50F08-69C5-43F6-8D4A-FF427ACE2506}" dt="2019-10-22T10:17:13.804" v="1588" actId="165"/>
          <ac:spMkLst>
            <pc:docMk/>
            <pc:sldMk cId="4156983530" sldId="262"/>
            <ac:spMk id="52" creationId="{AEEFA65C-673C-4AED-B217-B5F9F36CFDF8}"/>
          </ac:spMkLst>
        </pc:spChg>
        <pc:spChg chg="add mod topLvl">
          <ac:chgData name="Alexa Evans" userId="5357a090-0136-4af1-b7f5-bab0ab84d39e" providerId="ADAL" clId="{29D50F08-69C5-43F6-8D4A-FF427ACE2506}" dt="2019-10-22T10:17:13.804" v="1588" actId="165"/>
          <ac:spMkLst>
            <pc:docMk/>
            <pc:sldMk cId="4156983530" sldId="262"/>
            <ac:spMk id="53" creationId="{55162436-D819-47FC-AB50-2A1A09FB49BC}"/>
          </ac:spMkLst>
        </pc:spChg>
        <pc:spChg chg="add mod topLvl">
          <ac:chgData name="Alexa Evans" userId="5357a090-0136-4af1-b7f5-bab0ab84d39e" providerId="ADAL" clId="{29D50F08-69C5-43F6-8D4A-FF427ACE2506}" dt="2019-10-22T10:17:13.804" v="1588" actId="165"/>
          <ac:spMkLst>
            <pc:docMk/>
            <pc:sldMk cId="4156983530" sldId="262"/>
            <ac:spMk id="54" creationId="{3708CB62-7B72-47F5-A827-DC7CA5FB3B41}"/>
          </ac:spMkLst>
        </pc:spChg>
        <pc:spChg chg="add mod topLvl">
          <ac:chgData name="Alexa Evans" userId="5357a090-0136-4af1-b7f5-bab0ab84d39e" providerId="ADAL" clId="{29D50F08-69C5-43F6-8D4A-FF427ACE2506}" dt="2019-10-22T10:17:13.804" v="1588" actId="165"/>
          <ac:spMkLst>
            <pc:docMk/>
            <pc:sldMk cId="4156983530" sldId="262"/>
            <ac:spMk id="55" creationId="{B918857A-4715-4616-AFD5-E65A94C326D0}"/>
          </ac:spMkLst>
        </pc:spChg>
        <pc:spChg chg="add mod topLvl">
          <ac:chgData name="Alexa Evans" userId="5357a090-0136-4af1-b7f5-bab0ab84d39e" providerId="ADAL" clId="{29D50F08-69C5-43F6-8D4A-FF427ACE2506}" dt="2019-10-22T10:17:13.804" v="1588" actId="165"/>
          <ac:spMkLst>
            <pc:docMk/>
            <pc:sldMk cId="4156983530" sldId="262"/>
            <ac:spMk id="56" creationId="{58A3EA2E-588F-4F22-BB23-798FA370D725}"/>
          </ac:spMkLst>
        </pc:spChg>
        <pc:spChg chg="add mod topLvl">
          <ac:chgData name="Alexa Evans" userId="5357a090-0136-4af1-b7f5-bab0ab84d39e" providerId="ADAL" clId="{29D50F08-69C5-43F6-8D4A-FF427ACE2506}" dt="2019-10-22T10:17:13.804" v="1588" actId="165"/>
          <ac:spMkLst>
            <pc:docMk/>
            <pc:sldMk cId="4156983530" sldId="262"/>
            <ac:spMk id="57" creationId="{34070C67-14F8-4A8F-8D30-9100C3F0BF80}"/>
          </ac:spMkLst>
        </pc:spChg>
        <pc:spChg chg="add del mod">
          <ac:chgData name="Alexa Evans" userId="5357a090-0136-4af1-b7f5-bab0ab84d39e" providerId="ADAL" clId="{29D50F08-69C5-43F6-8D4A-FF427ACE2506}" dt="2019-10-22T09:56:13.891" v="1331" actId="478"/>
          <ac:spMkLst>
            <pc:docMk/>
            <pc:sldMk cId="4156983530" sldId="262"/>
            <ac:spMk id="59" creationId="{0A783149-6FC1-4A83-9E27-CE821C9909A2}"/>
          </ac:spMkLst>
        </pc:spChg>
        <pc:spChg chg="add mod">
          <ac:chgData name="Alexa Evans" userId="5357a090-0136-4af1-b7f5-bab0ab84d39e" providerId="ADAL" clId="{29D50F08-69C5-43F6-8D4A-FF427ACE2506}" dt="2019-10-22T10:10:08.879" v="1516" actId="122"/>
          <ac:spMkLst>
            <pc:docMk/>
            <pc:sldMk cId="4156983530" sldId="262"/>
            <ac:spMk id="73" creationId="{74FFC6BA-463C-4F39-83CA-A394200F7287}"/>
          </ac:spMkLst>
        </pc:spChg>
        <pc:spChg chg="add mod">
          <ac:chgData name="Alexa Evans" userId="5357a090-0136-4af1-b7f5-bab0ab84d39e" providerId="ADAL" clId="{29D50F08-69C5-43F6-8D4A-FF427ACE2506}" dt="2019-10-22T10:09:51.762" v="1503" actId="1076"/>
          <ac:spMkLst>
            <pc:docMk/>
            <pc:sldMk cId="4156983530" sldId="262"/>
            <ac:spMk id="75" creationId="{6810B704-BD23-40B3-B4E4-3A624BB0EB84}"/>
          </ac:spMkLst>
        </pc:spChg>
        <pc:spChg chg="add del mod">
          <ac:chgData name="Alexa Evans" userId="5357a090-0136-4af1-b7f5-bab0ab84d39e" providerId="ADAL" clId="{29D50F08-69C5-43F6-8D4A-FF427ACE2506}" dt="2019-10-22T10:15:09.607" v="1550" actId="478"/>
          <ac:spMkLst>
            <pc:docMk/>
            <pc:sldMk cId="4156983530" sldId="262"/>
            <ac:spMk id="96" creationId="{3CEA86AA-3DEA-4950-A37F-FC0CA3340D5A}"/>
          </ac:spMkLst>
        </pc:spChg>
        <pc:spChg chg="add mod">
          <ac:chgData name="Alexa Evans" userId="5357a090-0136-4af1-b7f5-bab0ab84d39e" providerId="ADAL" clId="{29D50F08-69C5-43F6-8D4A-FF427ACE2506}" dt="2019-10-22T10:18:12.492" v="1603" actId="164"/>
          <ac:spMkLst>
            <pc:docMk/>
            <pc:sldMk cId="4156983530" sldId="262"/>
            <ac:spMk id="99" creationId="{DE803369-9817-45DA-866F-B89235E4EB24}"/>
          </ac:spMkLst>
        </pc:spChg>
        <pc:spChg chg="add mod">
          <ac:chgData name="Alexa Evans" userId="5357a090-0136-4af1-b7f5-bab0ab84d39e" providerId="ADAL" clId="{29D50F08-69C5-43F6-8D4A-FF427ACE2506}" dt="2019-10-22T10:19:41.333" v="1618" actId="1037"/>
          <ac:spMkLst>
            <pc:docMk/>
            <pc:sldMk cId="4156983530" sldId="262"/>
            <ac:spMk id="102" creationId="{073079C6-7DA1-4BAD-9E39-054A801C0FEA}"/>
          </ac:spMkLst>
        </pc:spChg>
        <pc:grpChg chg="add mod">
          <ac:chgData name="Alexa Evans" userId="5357a090-0136-4af1-b7f5-bab0ab84d39e" providerId="ADAL" clId="{29D50F08-69C5-43F6-8D4A-FF427ACE2506}" dt="2019-10-22T09:37:50.595" v="1038" actId="164"/>
          <ac:grpSpMkLst>
            <pc:docMk/>
            <pc:sldMk cId="4156983530" sldId="262"/>
            <ac:grpSpMk id="20" creationId="{9042EFB8-FA36-481D-ABC2-E2AF8D89AB00}"/>
          </ac:grpSpMkLst>
        </pc:grpChg>
        <pc:grpChg chg="add mod">
          <ac:chgData name="Alexa Evans" userId="5357a090-0136-4af1-b7f5-bab0ab84d39e" providerId="ADAL" clId="{29D50F08-69C5-43F6-8D4A-FF427ACE2506}" dt="2019-10-22T09:36:29.537" v="1007" actId="164"/>
          <ac:grpSpMkLst>
            <pc:docMk/>
            <pc:sldMk cId="4156983530" sldId="262"/>
            <ac:grpSpMk id="32" creationId="{8B630085-0ADA-4A2D-93C6-C1FAFE82E533}"/>
          </ac:grpSpMkLst>
        </pc:grpChg>
        <pc:grpChg chg="add mod topLvl">
          <ac:chgData name="Alexa Evans" userId="5357a090-0136-4af1-b7f5-bab0ab84d39e" providerId="ADAL" clId="{29D50F08-69C5-43F6-8D4A-FF427ACE2506}" dt="2019-10-22T10:07:13.909" v="1459" actId="1076"/>
          <ac:grpSpMkLst>
            <pc:docMk/>
            <pc:sldMk cId="4156983530" sldId="262"/>
            <ac:grpSpMk id="34" creationId="{B619B7B6-360F-42C6-B793-16ED1E839D97}"/>
          </ac:grpSpMkLst>
        </pc:grpChg>
        <pc:grpChg chg="add del mod">
          <ac:chgData name="Alexa Evans" userId="5357a090-0136-4af1-b7f5-bab0ab84d39e" providerId="ADAL" clId="{29D50F08-69C5-43F6-8D4A-FF427ACE2506}" dt="2019-10-22T09:44:12.413" v="1111" actId="165"/>
          <ac:grpSpMkLst>
            <pc:docMk/>
            <pc:sldMk cId="4156983530" sldId="262"/>
            <ac:grpSpMk id="39" creationId="{304E1A9D-9B6E-484D-9974-A0FDAD6C85E8}"/>
          </ac:grpSpMkLst>
        </pc:grpChg>
        <pc:grpChg chg="add del mod ord topLvl">
          <ac:chgData name="Alexa Evans" userId="5357a090-0136-4af1-b7f5-bab0ab84d39e" providerId="ADAL" clId="{29D50F08-69C5-43F6-8D4A-FF427ACE2506}" dt="2019-10-22T09:59:22.968" v="1363" actId="165"/>
          <ac:grpSpMkLst>
            <pc:docMk/>
            <pc:sldMk cId="4156983530" sldId="262"/>
            <ac:grpSpMk id="61" creationId="{3419EC6C-B917-4CA6-8E9E-3764CC8FA1F4}"/>
          </ac:grpSpMkLst>
        </pc:grpChg>
        <pc:grpChg chg="add del mod">
          <ac:chgData name="Alexa Evans" userId="5357a090-0136-4af1-b7f5-bab0ab84d39e" providerId="ADAL" clId="{29D50F08-69C5-43F6-8D4A-FF427ACE2506}" dt="2019-10-22T09:59:16.878" v="1362" actId="165"/>
          <ac:grpSpMkLst>
            <pc:docMk/>
            <pc:sldMk cId="4156983530" sldId="262"/>
            <ac:grpSpMk id="62" creationId="{11C62658-9047-4E5B-918F-DBD50BF08AA9}"/>
          </ac:grpSpMkLst>
        </pc:grpChg>
        <pc:grpChg chg="add del mod">
          <ac:chgData name="Alexa Evans" userId="5357a090-0136-4af1-b7f5-bab0ab84d39e" providerId="ADAL" clId="{29D50F08-69C5-43F6-8D4A-FF427ACE2506}" dt="2019-10-22T10:03:32.610" v="1422" actId="165"/>
          <ac:grpSpMkLst>
            <pc:docMk/>
            <pc:sldMk cId="4156983530" sldId="262"/>
            <ac:grpSpMk id="64" creationId="{C1FCF8A8-24E1-4DF4-BA02-1504AB308D7C}"/>
          </ac:grpSpMkLst>
        </pc:grpChg>
        <pc:grpChg chg="add mod">
          <ac:chgData name="Alexa Evans" userId="5357a090-0136-4af1-b7f5-bab0ab84d39e" providerId="ADAL" clId="{29D50F08-69C5-43F6-8D4A-FF427ACE2506}" dt="2019-10-22T10:03:18.534" v="1415" actId="164"/>
          <ac:grpSpMkLst>
            <pc:docMk/>
            <pc:sldMk cId="4156983530" sldId="262"/>
            <ac:grpSpMk id="65" creationId="{A16F1977-2B13-43E2-9056-656128D3DEF6}"/>
          </ac:grpSpMkLst>
        </pc:grpChg>
        <pc:grpChg chg="add del mod">
          <ac:chgData name="Alexa Evans" userId="5357a090-0136-4af1-b7f5-bab0ab84d39e" providerId="ADAL" clId="{29D50F08-69C5-43F6-8D4A-FF427ACE2506}" dt="2019-10-22T10:17:13.804" v="1588" actId="165"/>
          <ac:grpSpMkLst>
            <pc:docMk/>
            <pc:sldMk cId="4156983530" sldId="262"/>
            <ac:grpSpMk id="66" creationId="{CE696C91-C6C3-4ED1-A463-C6661E932397}"/>
          </ac:grpSpMkLst>
        </pc:grpChg>
        <pc:grpChg chg="add mod">
          <ac:chgData name="Alexa Evans" userId="5357a090-0136-4af1-b7f5-bab0ab84d39e" providerId="ADAL" clId="{29D50F08-69C5-43F6-8D4A-FF427ACE2506}" dt="2019-10-22T10:18:15.116" v="1613" actId="1035"/>
          <ac:grpSpMkLst>
            <pc:docMk/>
            <pc:sldMk cId="4156983530" sldId="262"/>
            <ac:grpSpMk id="101" creationId="{EF1ADAAD-B65E-494A-A98C-FB1D06B69A1A}"/>
          </ac:grpSpMkLst>
        </pc:grpChg>
        <pc:picChg chg="del">
          <ac:chgData name="Alexa Evans" userId="5357a090-0136-4af1-b7f5-bab0ab84d39e" providerId="ADAL" clId="{29D50F08-69C5-43F6-8D4A-FF427ACE2506}" dt="2019-10-22T09:15:25.951" v="866" actId="478"/>
          <ac:picMkLst>
            <pc:docMk/>
            <pc:sldMk cId="4156983530" sldId="262"/>
            <ac:picMk id="4" creationId="{00000000-0000-0000-0000-000000000000}"/>
          </ac:picMkLst>
        </pc:picChg>
        <pc:picChg chg="add del mod">
          <ac:chgData name="Alexa Evans" userId="5357a090-0136-4af1-b7f5-bab0ab84d39e" providerId="ADAL" clId="{29D50F08-69C5-43F6-8D4A-FF427ACE2506}" dt="2019-10-22T09:20:23.188" v="873" actId="478"/>
          <ac:picMkLst>
            <pc:docMk/>
            <pc:sldMk cId="4156983530" sldId="262"/>
            <ac:picMk id="5" creationId="{B4BE6676-71B9-42F2-8113-27A4E1EBB54E}"/>
          </ac:picMkLst>
        </pc:picChg>
        <pc:picChg chg="add mod ord topLvl">
          <ac:chgData name="Alexa Evans" userId="5357a090-0136-4af1-b7f5-bab0ab84d39e" providerId="ADAL" clId="{29D50F08-69C5-43F6-8D4A-FF427ACE2506}" dt="2019-10-22T10:18:12.492" v="1603" actId="164"/>
          <ac:picMkLst>
            <pc:docMk/>
            <pc:sldMk cId="4156983530" sldId="262"/>
            <ac:picMk id="7" creationId="{4C508276-9F47-4E33-B334-19B573089046}"/>
          </ac:picMkLst>
        </pc:picChg>
        <pc:picChg chg="del">
          <ac:chgData name="Alexa Evans" userId="5357a090-0136-4af1-b7f5-bab0ab84d39e" providerId="ADAL" clId="{29D50F08-69C5-43F6-8D4A-FF427ACE2506}" dt="2019-10-22T09:15:25.951" v="866" actId="478"/>
          <ac:picMkLst>
            <pc:docMk/>
            <pc:sldMk cId="4156983530" sldId="262"/>
            <ac:picMk id="9" creationId="{00000000-0000-0000-0000-000000000000}"/>
          </ac:picMkLst>
        </pc:picChg>
        <pc:picChg chg="del">
          <ac:chgData name="Alexa Evans" userId="5357a090-0136-4af1-b7f5-bab0ab84d39e" providerId="ADAL" clId="{29D50F08-69C5-43F6-8D4A-FF427ACE2506}" dt="2019-10-22T09:15:25.951" v="866" actId="478"/>
          <ac:picMkLst>
            <pc:docMk/>
            <pc:sldMk cId="4156983530" sldId="262"/>
            <ac:picMk id="10" creationId="{00000000-0000-0000-0000-000000000000}"/>
          </ac:picMkLst>
        </pc:picChg>
        <pc:picChg chg="del">
          <ac:chgData name="Alexa Evans" userId="5357a090-0136-4af1-b7f5-bab0ab84d39e" providerId="ADAL" clId="{29D50F08-69C5-43F6-8D4A-FF427ACE2506}" dt="2019-10-22T09:15:25.951" v="866" actId="478"/>
          <ac:picMkLst>
            <pc:docMk/>
            <pc:sldMk cId="4156983530" sldId="262"/>
            <ac:picMk id="11" creationId="{00000000-0000-0000-0000-000000000000}"/>
          </ac:picMkLst>
        </pc:picChg>
        <pc:picChg chg="add mod ord">
          <ac:chgData name="Alexa Evans" userId="5357a090-0136-4af1-b7f5-bab0ab84d39e" providerId="ADAL" clId="{29D50F08-69C5-43F6-8D4A-FF427ACE2506}" dt="2019-10-22T09:37:50.595" v="1038" actId="164"/>
          <ac:picMkLst>
            <pc:docMk/>
            <pc:sldMk cId="4156983530" sldId="262"/>
            <ac:picMk id="13" creationId="{154C6965-6B16-446B-B4E3-1AB468000E31}"/>
          </ac:picMkLst>
        </pc:picChg>
        <pc:picChg chg="add mod">
          <ac:chgData name="Alexa Evans" userId="5357a090-0136-4af1-b7f5-bab0ab84d39e" providerId="ADAL" clId="{29D50F08-69C5-43F6-8D4A-FF427ACE2506}" dt="2019-10-22T09:40:36.339" v="1051" actId="1076"/>
          <ac:picMkLst>
            <pc:docMk/>
            <pc:sldMk cId="4156983530" sldId="262"/>
            <ac:picMk id="15" creationId="{8A48723A-0611-43D4-866D-B9B8B2D573BD}"/>
          </ac:picMkLst>
        </pc:picChg>
        <pc:picChg chg="del">
          <ac:chgData name="Alexa Evans" userId="5357a090-0136-4af1-b7f5-bab0ab84d39e" providerId="ADAL" clId="{29D50F08-69C5-43F6-8D4A-FF427ACE2506}" dt="2019-10-22T09:15:25.951" v="866" actId="478"/>
          <ac:picMkLst>
            <pc:docMk/>
            <pc:sldMk cId="4156983530" sldId="262"/>
            <ac:picMk id="16" creationId="{00000000-0000-0000-0000-000000000000}"/>
          </ac:picMkLst>
        </pc:picChg>
        <pc:picChg chg="del">
          <ac:chgData name="Alexa Evans" userId="5357a090-0136-4af1-b7f5-bab0ab84d39e" providerId="ADAL" clId="{29D50F08-69C5-43F6-8D4A-FF427ACE2506}" dt="2019-10-22T09:15:25.951" v="866" actId="478"/>
          <ac:picMkLst>
            <pc:docMk/>
            <pc:sldMk cId="4156983530" sldId="262"/>
            <ac:picMk id="21" creationId="{00000000-0000-0000-0000-000000000000}"/>
          </ac:picMkLst>
        </pc:picChg>
        <pc:picChg chg="del">
          <ac:chgData name="Alexa Evans" userId="5357a090-0136-4af1-b7f5-bab0ab84d39e" providerId="ADAL" clId="{29D50F08-69C5-43F6-8D4A-FF427ACE2506}" dt="2019-10-22T09:15:25.951" v="866" actId="478"/>
          <ac:picMkLst>
            <pc:docMk/>
            <pc:sldMk cId="4156983530" sldId="262"/>
            <ac:picMk id="22" creationId="{00000000-0000-0000-0000-000000000000}"/>
          </ac:picMkLst>
        </pc:picChg>
        <pc:picChg chg="del">
          <ac:chgData name="Alexa Evans" userId="5357a090-0136-4af1-b7f5-bab0ab84d39e" providerId="ADAL" clId="{29D50F08-69C5-43F6-8D4A-FF427ACE2506}" dt="2019-10-22T09:15:25.951" v="866" actId="478"/>
          <ac:picMkLst>
            <pc:docMk/>
            <pc:sldMk cId="4156983530" sldId="262"/>
            <ac:picMk id="23" creationId="{00000000-0000-0000-0000-000000000000}"/>
          </ac:picMkLst>
        </pc:picChg>
        <pc:picChg chg="del">
          <ac:chgData name="Alexa Evans" userId="5357a090-0136-4af1-b7f5-bab0ab84d39e" providerId="ADAL" clId="{29D50F08-69C5-43F6-8D4A-FF427ACE2506}" dt="2019-10-22T09:15:29.244" v="867" actId="478"/>
          <ac:picMkLst>
            <pc:docMk/>
            <pc:sldMk cId="4156983530" sldId="262"/>
            <ac:picMk id="24" creationId="{00000000-0000-0000-0000-000000000000}"/>
          </ac:picMkLst>
        </pc:picChg>
        <pc:picChg chg="del">
          <ac:chgData name="Alexa Evans" userId="5357a090-0136-4af1-b7f5-bab0ab84d39e" providerId="ADAL" clId="{29D50F08-69C5-43F6-8D4A-FF427ACE2506}" dt="2019-10-22T09:15:29.244" v="867" actId="478"/>
          <ac:picMkLst>
            <pc:docMk/>
            <pc:sldMk cId="4156983530" sldId="262"/>
            <ac:picMk id="25" creationId="{00000000-0000-0000-0000-000000000000}"/>
          </ac:picMkLst>
        </pc:picChg>
        <pc:picChg chg="add mod topLvl">
          <ac:chgData name="Alexa Evans" userId="5357a090-0136-4af1-b7f5-bab0ab84d39e" providerId="ADAL" clId="{29D50F08-69C5-43F6-8D4A-FF427ACE2506}" dt="2019-10-22T10:07:13.909" v="1459" actId="1076"/>
          <ac:picMkLst>
            <pc:docMk/>
            <pc:sldMk cId="4156983530" sldId="262"/>
            <ac:picMk id="38" creationId="{169019EE-0DB1-4C80-A8FC-FB06CB0AE2B1}"/>
          </ac:picMkLst>
        </pc:picChg>
        <pc:picChg chg="add del mod topLvl">
          <ac:chgData name="Alexa Evans" userId="5357a090-0136-4af1-b7f5-bab0ab84d39e" providerId="ADAL" clId="{29D50F08-69C5-43F6-8D4A-FF427ACE2506}" dt="2019-10-22T09:59:56.832" v="1367" actId="21"/>
          <ac:picMkLst>
            <pc:docMk/>
            <pc:sldMk cId="4156983530" sldId="262"/>
            <ac:picMk id="44" creationId="{E748608B-6842-4326-A787-15266AC05E42}"/>
          </ac:picMkLst>
        </pc:picChg>
        <pc:picChg chg="add del mod">
          <ac:chgData name="Alexa Evans" userId="5357a090-0136-4af1-b7f5-bab0ab84d39e" providerId="ADAL" clId="{29D50F08-69C5-43F6-8D4A-FF427ACE2506}" dt="2019-10-22T09:54:43.649" v="1319" actId="21"/>
          <ac:picMkLst>
            <pc:docMk/>
            <pc:sldMk cId="4156983530" sldId="262"/>
            <ac:picMk id="58" creationId="{7AE911AE-321A-4ACC-9718-DC61CA8BC388}"/>
          </ac:picMkLst>
        </pc:picChg>
        <pc:picChg chg="add mod ord topLvl">
          <ac:chgData name="Alexa Evans" userId="5357a090-0136-4af1-b7f5-bab0ab84d39e" providerId="ADAL" clId="{29D50F08-69C5-43F6-8D4A-FF427ACE2506}" dt="2019-10-22T10:17:20.465" v="1590" actId="208"/>
          <ac:picMkLst>
            <pc:docMk/>
            <pc:sldMk cId="4156983530" sldId="262"/>
            <ac:picMk id="60" creationId="{17336799-D6EF-47F1-AF39-A0D0928EAA6E}"/>
          </ac:picMkLst>
        </pc:picChg>
        <pc:picChg chg="add mod topLvl">
          <ac:chgData name="Alexa Evans" userId="5357a090-0136-4af1-b7f5-bab0ab84d39e" providerId="ADAL" clId="{29D50F08-69C5-43F6-8D4A-FF427ACE2506}" dt="2019-10-22T10:17:13.804" v="1588" actId="165"/>
          <ac:picMkLst>
            <pc:docMk/>
            <pc:sldMk cId="4156983530" sldId="262"/>
            <ac:picMk id="63" creationId="{D4CDB6D0-9C88-430E-B303-CDF01306DCC0}"/>
          </ac:picMkLst>
        </pc:picChg>
        <pc:picChg chg="add mod ord">
          <ac:chgData name="Alexa Evans" userId="5357a090-0136-4af1-b7f5-bab0ab84d39e" providerId="ADAL" clId="{29D50F08-69C5-43F6-8D4A-FF427ACE2506}" dt="2019-10-22T10:18:12.492" v="1603" actId="164"/>
          <ac:picMkLst>
            <pc:docMk/>
            <pc:sldMk cId="4156983530" sldId="262"/>
            <ac:picMk id="98" creationId="{7F6EDDC8-1DD2-4B50-81A2-C11A818E65C1}"/>
          </ac:picMkLst>
        </pc:picChg>
        <pc:picChg chg="add del mod">
          <ac:chgData name="Alexa Evans" userId="5357a090-0136-4af1-b7f5-bab0ab84d39e" providerId="ADAL" clId="{29D50F08-69C5-43F6-8D4A-FF427ACE2506}" dt="2019-10-22T10:15:09.607" v="1550" actId="478"/>
          <ac:picMkLst>
            <pc:docMk/>
            <pc:sldMk cId="4156983530" sldId="262"/>
            <ac:picMk id="1026" creationId="{2FDBBAEC-AC4E-46B3-8C8B-7CAB583B51DF}"/>
          </ac:picMkLst>
        </pc:picChg>
        <pc:picChg chg="add del mod">
          <ac:chgData name="Alexa Evans" userId="5357a090-0136-4af1-b7f5-bab0ab84d39e" providerId="ADAL" clId="{29D50F08-69C5-43F6-8D4A-FF427ACE2506}" dt="2019-10-22T10:15:30.994" v="1556" actId="478"/>
          <ac:picMkLst>
            <pc:docMk/>
            <pc:sldMk cId="4156983530" sldId="262"/>
            <ac:picMk id="1028" creationId="{64F560CD-871B-4A1E-A9F3-6897EE050678}"/>
          </ac:picMkLst>
        </pc:picChg>
        <pc:cxnChg chg="del mod">
          <ac:chgData name="Alexa Evans" userId="5357a090-0136-4af1-b7f5-bab0ab84d39e" providerId="ADAL" clId="{29D50F08-69C5-43F6-8D4A-FF427ACE2506}" dt="2019-10-22T09:15:25.951" v="866" actId="478"/>
          <ac:cxnSpMkLst>
            <pc:docMk/>
            <pc:sldMk cId="4156983530" sldId="262"/>
            <ac:cxnSpMk id="28" creationId="{00000000-0000-0000-0000-000000000000}"/>
          </ac:cxnSpMkLst>
        </pc:cxnChg>
        <pc:cxnChg chg="del mod">
          <ac:chgData name="Alexa Evans" userId="5357a090-0136-4af1-b7f5-bab0ab84d39e" providerId="ADAL" clId="{29D50F08-69C5-43F6-8D4A-FF427ACE2506}" dt="2019-10-22T09:15:25.951" v="866" actId="478"/>
          <ac:cxnSpMkLst>
            <pc:docMk/>
            <pc:sldMk cId="4156983530" sldId="262"/>
            <ac:cxnSpMk id="30" creationId="{00000000-0000-0000-0000-000000000000}"/>
          </ac:cxnSpMkLst>
        </pc:cxnChg>
        <pc:cxnChg chg="add del mod">
          <ac:chgData name="Alexa Evans" userId="5357a090-0136-4af1-b7f5-bab0ab84d39e" providerId="ADAL" clId="{29D50F08-69C5-43F6-8D4A-FF427ACE2506}" dt="2019-10-22T09:57:11.475" v="1338" actId="478"/>
          <ac:cxnSpMkLst>
            <pc:docMk/>
            <pc:sldMk cId="4156983530" sldId="262"/>
            <ac:cxnSpMk id="41" creationId="{2F35AA23-65AB-42A9-85F3-43A45696D8B6}"/>
          </ac:cxnSpMkLst>
        </pc:cxnChg>
        <pc:cxnChg chg="add del mod">
          <ac:chgData name="Alexa Evans" userId="5357a090-0136-4af1-b7f5-bab0ab84d39e" providerId="ADAL" clId="{29D50F08-69C5-43F6-8D4A-FF427ACE2506}" dt="2019-10-22T09:56:47.594" v="1335" actId="478"/>
          <ac:cxnSpMkLst>
            <pc:docMk/>
            <pc:sldMk cId="4156983530" sldId="262"/>
            <ac:cxnSpMk id="47" creationId="{6DA7A47E-90A4-4B8F-A360-A1A89A353267}"/>
          </ac:cxnSpMkLst>
        </pc:cxnChg>
        <pc:cxnChg chg="add mod">
          <ac:chgData name="Alexa Evans" userId="5357a090-0136-4af1-b7f5-bab0ab84d39e" providerId="ADAL" clId="{29D50F08-69C5-43F6-8D4A-FF427ACE2506}" dt="2019-10-22T10:38:42.998" v="1865" actId="208"/>
          <ac:cxnSpMkLst>
            <pc:docMk/>
            <pc:sldMk cId="4156983530" sldId="262"/>
            <ac:cxnSpMk id="68" creationId="{19638CC6-FE4E-4876-AFB6-9B3A7A60B158}"/>
          </ac:cxnSpMkLst>
        </pc:cxnChg>
        <pc:cxnChg chg="add del mod">
          <ac:chgData name="Alexa Evans" userId="5357a090-0136-4af1-b7f5-bab0ab84d39e" providerId="ADAL" clId="{29D50F08-69C5-43F6-8D4A-FF427ACE2506}" dt="2019-10-22T10:06:24.899" v="1450" actId="478"/>
          <ac:cxnSpMkLst>
            <pc:docMk/>
            <pc:sldMk cId="4156983530" sldId="262"/>
            <ac:cxnSpMk id="70" creationId="{098F2048-2EDD-421F-A9D8-D24FF1F5A431}"/>
          </ac:cxnSpMkLst>
        </pc:cxnChg>
        <pc:cxnChg chg="add mod">
          <ac:chgData name="Alexa Evans" userId="5357a090-0136-4af1-b7f5-bab0ab84d39e" providerId="ADAL" clId="{29D50F08-69C5-43F6-8D4A-FF427ACE2506}" dt="2019-10-22T10:38:42.998" v="1865" actId="208"/>
          <ac:cxnSpMkLst>
            <pc:docMk/>
            <pc:sldMk cId="4156983530" sldId="262"/>
            <ac:cxnSpMk id="72" creationId="{BEBB24DC-B0F5-4CF3-AC78-2A10816BE9D3}"/>
          </ac:cxnSpMkLst>
        </pc:cxnChg>
        <pc:cxnChg chg="add mod">
          <ac:chgData name="Alexa Evans" userId="5357a090-0136-4af1-b7f5-bab0ab84d39e" providerId="ADAL" clId="{29D50F08-69C5-43F6-8D4A-FF427ACE2506}" dt="2019-10-22T10:38:42.998" v="1865" actId="208"/>
          <ac:cxnSpMkLst>
            <pc:docMk/>
            <pc:sldMk cId="4156983530" sldId="262"/>
            <ac:cxnSpMk id="94" creationId="{085C4BCF-CDB0-4010-A02A-3C6C2AC76122}"/>
          </ac:cxnSpMkLst>
        </pc:cxnChg>
      </pc:sldChg>
      <pc:sldChg chg="modSp del mod">
        <pc:chgData name="Alexa Evans" userId="5357a090-0136-4af1-b7f5-bab0ab84d39e" providerId="ADAL" clId="{29D50F08-69C5-43F6-8D4A-FF427ACE2506}" dt="2019-10-22T11:52:04.588" v="2316" actId="47"/>
        <pc:sldMkLst>
          <pc:docMk/>
          <pc:sldMk cId="2453877894" sldId="263"/>
        </pc:sldMkLst>
        <pc:spChg chg="mod">
          <ac:chgData name="Alexa Evans" userId="5357a090-0136-4af1-b7f5-bab0ab84d39e" providerId="ADAL" clId="{29D50F08-69C5-43F6-8D4A-FF427ACE2506}" dt="2019-10-22T10:22:16.230" v="1622" actId="20577"/>
          <ac:spMkLst>
            <pc:docMk/>
            <pc:sldMk cId="2453877894" sldId="263"/>
            <ac:spMk id="2" creationId="{00000000-0000-0000-0000-000000000000}"/>
          </ac:spMkLst>
        </pc:spChg>
      </pc:sldChg>
      <pc:sldChg chg="del">
        <pc:chgData name="Alexa Evans" userId="5357a090-0136-4af1-b7f5-bab0ab84d39e" providerId="ADAL" clId="{29D50F08-69C5-43F6-8D4A-FF427ACE2506}" dt="2019-10-22T11:31:49.599" v="1867" actId="47"/>
        <pc:sldMkLst>
          <pc:docMk/>
          <pc:sldMk cId="1708230179" sldId="264"/>
        </pc:sldMkLst>
      </pc:sldChg>
      <pc:sldChg chg="addSp delSp modSp mod">
        <pc:chgData name="Alexa Evans" userId="5357a090-0136-4af1-b7f5-bab0ab84d39e" providerId="ADAL" clId="{29D50F08-69C5-43F6-8D4A-FF427ACE2506}" dt="2019-10-23T10:57:00.702" v="3075" actId="165"/>
        <pc:sldMkLst>
          <pc:docMk/>
          <pc:sldMk cId="2376124688" sldId="265"/>
        </pc:sldMkLst>
        <pc:spChg chg="del mod">
          <ac:chgData name="Alexa Evans" userId="5357a090-0136-4af1-b7f5-bab0ab84d39e" providerId="ADAL" clId="{29D50F08-69C5-43F6-8D4A-FF427ACE2506}" dt="2019-10-23T10:56:18.071" v="3065" actId="478"/>
          <ac:spMkLst>
            <pc:docMk/>
            <pc:sldMk cId="2376124688" sldId="265"/>
            <ac:spMk id="83" creationId="{4DA8D964-E97D-4121-B484-23A9FBE2989C}"/>
          </ac:spMkLst>
        </pc:spChg>
        <pc:grpChg chg="add del mod">
          <ac:chgData name="Alexa Evans" userId="5357a090-0136-4af1-b7f5-bab0ab84d39e" providerId="ADAL" clId="{29D50F08-69C5-43F6-8D4A-FF427ACE2506}" dt="2019-10-23T10:57:00.702" v="3075" actId="165"/>
          <ac:grpSpMkLst>
            <pc:docMk/>
            <pc:sldMk cId="2376124688" sldId="265"/>
            <ac:grpSpMk id="7" creationId="{F37A0008-AE8C-457A-93B8-A456DEBEDB21}"/>
          </ac:grpSpMkLst>
        </pc:grpChg>
        <pc:picChg chg="add mod topLvl">
          <ac:chgData name="Alexa Evans" userId="5357a090-0136-4af1-b7f5-bab0ab84d39e" providerId="ADAL" clId="{29D50F08-69C5-43F6-8D4A-FF427ACE2506}" dt="2019-10-23T10:57:00.702" v="3075" actId="165"/>
          <ac:picMkLst>
            <pc:docMk/>
            <pc:sldMk cId="2376124688" sldId="265"/>
            <ac:picMk id="4" creationId="{DC00997B-B4FB-4BDD-A7A3-8915E11BDB6B}"/>
          </ac:picMkLst>
        </pc:picChg>
        <pc:picChg chg="add mod topLvl">
          <ac:chgData name="Alexa Evans" userId="5357a090-0136-4af1-b7f5-bab0ab84d39e" providerId="ADAL" clId="{29D50F08-69C5-43F6-8D4A-FF427ACE2506}" dt="2019-10-23T10:57:00.702" v="3075" actId="165"/>
          <ac:picMkLst>
            <pc:docMk/>
            <pc:sldMk cId="2376124688" sldId="265"/>
            <ac:picMk id="6" creationId="{530EAC69-9C2F-4044-81EB-FA6C4F89F826}"/>
          </ac:picMkLst>
        </pc:picChg>
      </pc:sldChg>
      <pc:sldChg chg="addSp delSp modSp mod">
        <pc:chgData name="Alexa Evans" userId="5357a090-0136-4af1-b7f5-bab0ab84d39e" providerId="ADAL" clId="{29D50F08-69C5-43F6-8D4A-FF427ACE2506}" dt="2019-10-23T09:10:42.253" v="3029" actId="1076"/>
        <pc:sldMkLst>
          <pc:docMk/>
          <pc:sldMk cId="632229899" sldId="266"/>
        </pc:sldMkLst>
        <pc:spChg chg="del">
          <ac:chgData name="Alexa Evans" userId="5357a090-0136-4af1-b7f5-bab0ab84d39e" providerId="ADAL" clId="{29D50F08-69C5-43F6-8D4A-FF427ACE2506}" dt="2019-10-22T13:35:12.988" v="2398" actId="478"/>
          <ac:spMkLst>
            <pc:docMk/>
            <pc:sldMk cId="632229899" sldId="266"/>
            <ac:spMk id="2" creationId="{00000000-0000-0000-0000-000000000000}"/>
          </ac:spMkLst>
        </pc:spChg>
        <pc:spChg chg="mod">
          <ac:chgData name="Alexa Evans" userId="5357a090-0136-4af1-b7f5-bab0ab84d39e" providerId="ADAL" clId="{29D50F08-69C5-43F6-8D4A-FF427ACE2506}" dt="2019-10-23T09:03:06.050" v="3018" actId="5793"/>
          <ac:spMkLst>
            <pc:docMk/>
            <pc:sldMk cId="632229899" sldId="266"/>
            <ac:spMk id="3" creationId="{00000000-0000-0000-0000-000000000000}"/>
          </ac:spMkLst>
        </pc:spChg>
        <pc:spChg chg="add mod">
          <ac:chgData name="Alexa Evans" userId="5357a090-0136-4af1-b7f5-bab0ab84d39e" providerId="ADAL" clId="{29D50F08-69C5-43F6-8D4A-FF427ACE2506}" dt="2019-10-22T13:54:28.464" v="2612" actId="20577"/>
          <ac:spMkLst>
            <pc:docMk/>
            <pc:sldMk cId="632229899" sldId="266"/>
            <ac:spMk id="4" creationId="{321FC488-54C9-476B-A45E-8A699B4B1873}"/>
          </ac:spMkLst>
        </pc:spChg>
        <pc:grpChg chg="add mod">
          <ac:chgData name="Alexa Evans" userId="5357a090-0136-4af1-b7f5-bab0ab84d39e" providerId="ADAL" clId="{29D50F08-69C5-43F6-8D4A-FF427ACE2506}" dt="2019-10-23T09:10:36.884" v="3028" actId="1076"/>
          <ac:grpSpMkLst>
            <pc:docMk/>
            <pc:sldMk cId="632229899" sldId="266"/>
            <ac:grpSpMk id="2" creationId="{3406A834-68CB-4AA5-B994-1C19C7F90D6F}"/>
          </ac:grpSpMkLst>
        </pc:grpChg>
        <pc:picChg chg="del mod">
          <ac:chgData name="Alexa Evans" userId="5357a090-0136-4af1-b7f5-bab0ab84d39e" providerId="ADAL" clId="{29D50F08-69C5-43F6-8D4A-FF427ACE2506}" dt="2019-10-22T13:38:07.305" v="2413" actId="478"/>
          <ac:picMkLst>
            <pc:docMk/>
            <pc:sldMk cId="632229899" sldId="266"/>
            <ac:picMk id="6" creationId="{846F48ED-683F-4B8F-9846-EF04D805A8A8}"/>
          </ac:picMkLst>
        </pc:picChg>
        <pc:picChg chg="add mod">
          <ac:chgData name="Alexa Evans" userId="5357a090-0136-4af1-b7f5-bab0ab84d39e" providerId="ADAL" clId="{29D50F08-69C5-43F6-8D4A-FF427ACE2506}" dt="2019-10-22T13:35:39.470" v="2405" actId="1076"/>
          <ac:picMkLst>
            <pc:docMk/>
            <pc:sldMk cId="632229899" sldId="266"/>
            <ac:picMk id="7" creationId="{2478F551-1A48-4533-9AEF-262D4CA66D0D}"/>
          </ac:picMkLst>
        </pc:picChg>
        <pc:picChg chg="del mod">
          <ac:chgData name="Alexa Evans" userId="5357a090-0136-4af1-b7f5-bab0ab84d39e" providerId="ADAL" clId="{29D50F08-69C5-43F6-8D4A-FF427ACE2506}" dt="2019-10-22T13:35:37.332" v="2404" actId="478"/>
          <ac:picMkLst>
            <pc:docMk/>
            <pc:sldMk cId="632229899" sldId="266"/>
            <ac:picMk id="8" creationId="{BF836D89-962A-4BF9-8D4A-E7EFDD8CB349}"/>
          </ac:picMkLst>
        </pc:picChg>
        <pc:picChg chg="del mod">
          <ac:chgData name="Alexa Evans" userId="5357a090-0136-4af1-b7f5-bab0ab84d39e" providerId="ADAL" clId="{29D50F08-69C5-43F6-8D4A-FF427ACE2506}" dt="2019-10-22T13:42:38.837" v="2425" actId="478"/>
          <ac:picMkLst>
            <pc:docMk/>
            <pc:sldMk cId="632229899" sldId="266"/>
            <ac:picMk id="10" creationId="{3782AFBD-B873-475F-A753-13A7BE659509}"/>
          </ac:picMkLst>
        </pc:picChg>
        <pc:picChg chg="add mod">
          <ac:chgData name="Alexa Evans" userId="5357a090-0136-4af1-b7f5-bab0ab84d39e" providerId="ADAL" clId="{29D50F08-69C5-43F6-8D4A-FF427ACE2506}" dt="2019-10-22T13:38:55.024" v="2415" actId="1076"/>
          <ac:picMkLst>
            <pc:docMk/>
            <pc:sldMk cId="632229899" sldId="266"/>
            <ac:picMk id="11" creationId="{E47EFA36-683D-4E55-B06C-927658EBBAB1}"/>
          </ac:picMkLst>
        </pc:picChg>
        <pc:picChg chg="del mod">
          <ac:chgData name="Alexa Evans" userId="5357a090-0136-4af1-b7f5-bab0ab84d39e" providerId="ADAL" clId="{29D50F08-69C5-43F6-8D4A-FF427ACE2506}" dt="2019-10-22T13:49:53.172" v="2457" actId="478"/>
          <ac:picMkLst>
            <pc:docMk/>
            <pc:sldMk cId="632229899" sldId="266"/>
            <ac:picMk id="12" creationId="{309B6E9E-3071-4D82-8BEF-2B893B985D75}"/>
          </ac:picMkLst>
        </pc:picChg>
        <pc:picChg chg="add del mod">
          <ac:chgData name="Alexa Evans" userId="5357a090-0136-4af1-b7f5-bab0ab84d39e" providerId="ADAL" clId="{29D50F08-69C5-43F6-8D4A-FF427ACE2506}" dt="2019-10-22T13:43:34.689" v="2429" actId="478"/>
          <ac:picMkLst>
            <pc:docMk/>
            <pc:sldMk cId="632229899" sldId="266"/>
            <ac:picMk id="14" creationId="{6B3C5B13-3956-4772-BBCC-1AB3BEC9BB30}"/>
          </ac:picMkLst>
        </pc:picChg>
        <pc:picChg chg="add del mod">
          <ac:chgData name="Alexa Evans" userId="5357a090-0136-4af1-b7f5-bab0ab84d39e" providerId="ADAL" clId="{29D50F08-69C5-43F6-8D4A-FF427ACE2506}" dt="2019-10-22T13:43:43.362" v="2433" actId="478"/>
          <ac:picMkLst>
            <pc:docMk/>
            <pc:sldMk cId="632229899" sldId="266"/>
            <ac:picMk id="16" creationId="{EA4DFADB-F162-4B12-82AF-E7058A3E3AB1}"/>
          </ac:picMkLst>
        </pc:picChg>
        <pc:picChg chg="add del mod">
          <ac:chgData name="Alexa Evans" userId="5357a090-0136-4af1-b7f5-bab0ab84d39e" providerId="ADAL" clId="{29D50F08-69C5-43F6-8D4A-FF427ACE2506}" dt="2019-10-22T13:44:33.826" v="2437" actId="478"/>
          <ac:picMkLst>
            <pc:docMk/>
            <pc:sldMk cId="632229899" sldId="266"/>
            <ac:picMk id="18" creationId="{214AFC11-F391-401C-8338-BD2B8EEBE886}"/>
          </ac:picMkLst>
        </pc:picChg>
        <pc:picChg chg="add mod">
          <ac:chgData name="Alexa Evans" userId="5357a090-0136-4af1-b7f5-bab0ab84d39e" providerId="ADAL" clId="{29D50F08-69C5-43F6-8D4A-FF427ACE2506}" dt="2019-10-23T09:10:42.253" v="3029" actId="1076"/>
          <ac:picMkLst>
            <pc:docMk/>
            <pc:sldMk cId="632229899" sldId="266"/>
            <ac:picMk id="20" creationId="{F8D7E184-4FAF-454A-9220-845D9419A402}"/>
          </ac:picMkLst>
        </pc:picChg>
        <pc:picChg chg="add del mod">
          <ac:chgData name="Alexa Evans" userId="5357a090-0136-4af1-b7f5-bab0ab84d39e" providerId="ADAL" clId="{29D50F08-69C5-43F6-8D4A-FF427ACE2506}" dt="2019-10-22T13:48:55.138" v="2450" actId="478"/>
          <ac:picMkLst>
            <pc:docMk/>
            <pc:sldMk cId="632229899" sldId="266"/>
            <ac:picMk id="22" creationId="{4CCE3DFB-6848-4B76-86F0-17339543F045}"/>
          </ac:picMkLst>
        </pc:picChg>
        <pc:picChg chg="add del mod">
          <ac:chgData name="Alexa Evans" userId="5357a090-0136-4af1-b7f5-bab0ab84d39e" providerId="ADAL" clId="{29D50F08-69C5-43F6-8D4A-FF427ACE2506}" dt="2019-10-23T09:02:49.533" v="3014" actId="478"/>
          <ac:picMkLst>
            <pc:docMk/>
            <pc:sldMk cId="632229899" sldId="266"/>
            <ac:picMk id="24" creationId="{2CE59D00-61E6-47DF-88DC-B54084C92B5E}"/>
          </ac:picMkLst>
        </pc:picChg>
        <pc:picChg chg="add mod">
          <ac:chgData name="Alexa Evans" userId="5357a090-0136-4af1-b7f5-bab0ab84d39e" providerId="ADAL" clId="{29D50F08-69C5-43F6-8D4A-FF427ACE2506}" dt="2019-10-23T09:03:29.503" v="3024" actId="1076"/>
          <ac:picMkLst>
            <pc:docMk/>
            <pc:sldMk cId="632229899" sldId="266"/>
            <ac:picMk id="26" creationId="{3AECB007-9426-4632-BAC4-277DC7BF3FCE}"/>
          </ac:picMkLst>
        </pc:picChg>
        <pc:picChg chg="add mod">
          <ac:chgData name="Alexa Evans" userId="5357a090-0136-4af1-b7f5-bab0ab84d39e" providerId="ADAL" clId="{29D50F08-69C5-43F6-8D4A-FF427ACE2506}" dt="2019-10-23T09:03:29.503" v="3024" actId="1076"/>
          <ac:picMkLst>
            <pc:docMk/>
            <pc:sldMk cId="632229899" sldId="266"/>
            <ac:picMk id="28" creationId="{F2D647DA-26FB-4098-8021-2C27E1CAFE18}"/>
          </ac:picMkLst>
        </pc:picChg>
        <pc:picChg chg="add mod">
          <ac:chgData name="Alexa Evans" userId="5357a090-0136-4af1-b7f5-bab0ab84d39e" providerId="ADAL" clId="{29D50F08-69C5-43F6-8D4A-FF427ACE2506}" dt="2019-10-23T09:02:44.840" v="3011" actId="164"/>
          <ac:picMkLst>
            <pc:docMk/>
            <pc:sldMk cId="632229899" sldId="266"/>
            <ac:picMk id="1026" creationId="{61BAB57C-EA96-4E19-B6B4-E2D776BE00D2}"/>
          </ac:picMkLst>
        </pc:picChg>
        <pc:picChg chg="add del">
          <ac:chgData name="Alexa Evans" userId="5357a090-0136-4af1-b7f5-bab0ab84d39e" providerId="ADAL" clId="{29D50F08-69C5-43F6-8D4A-FF427ACE2506}" dt="2019-10-22T13:35:12.988" v="2398" actId="478"/>
          <ac:picMkLst>
            <pc:docMk/>
            <pc:sldMk cId="632229899" sldId="266"/>
            <ac:picMk id="1026" creationId="{A747BC87-18C5-41E2-9DD1-C8A3990EF8EA}"/>
          </ac:picMkLst>
        </pc:picChg>
        <pc:picChg chg="add del">
          <ac:chgData name="Alexa Evans" userId="5357a090-0136-4af1-b7f5-bab0ab84d39e" providerId="ADAL" clId="{29D50F08-69C5-43F6-8D4A-FF427ACE2506}" dt="2019-10-22T13:39:52.309" v="2417" actId="478"/>
          <ac:picMkLst>
            <pc:docMk/>
            <pc:sldMk cId="632229899" sldId="266"/>
            <ac:picMk id="1028" creationId="{8C0955EA-A7AF-4EB0-B739-80ED72ADAF1E}"/>
          </ac:picMkLst>
        </pc:picChg>
        <pc:picChg chg="add del mod">
          <ac:chgData name="Alexa Evans" userId="5357a090-0136-4af1-b7f5-bab0ab84d39e" providerId="ADAL" clId="{29D50F08-69C5-43F6-8D4A-FF427ACE2506}" dt="2019-10-23T09:02:20.491" v="3007" actId="478"/>
          <ac:picMkLst>
            <pc:docMk/>
            <pc:sldMk cId="632229899" sldId="266"/>
            <ac:picMk id="1028" creationId="{9B7BA2EB-EE8F-439B-B7BD-31CE9538B8AF}"/>
          </ac:picMkLst>
        </pc:picChg>
        <pc:picChg chg="add mod">
          <ac:chgData name="Alexa Evans" userId="5357a090-0136-4af1-b7f5-bab0ab84d39e" providerId="ADAL" clId="{29D50F08-69C5-43F6-8D4A-FF427ACE2506}" dt="2019-10-23T09:02:44.840" v="3011" actId="164"/>
          <ac:picMkLst>
            <pc:docMk/>
            <pc:sldMk cId="632229899" sldId="266"/>
            <ac:picMk id="1030" creationId="{3D356708-9E0E-4AB9-B2D8-959F7D1E1848}"/>
          </ac:picMkLst>
        </pc:picChg>
      </pc:sldChg>
      <pc:sldChg chg="addSp delSp modSp new mod">
        <pc:chgData name="Alexa Evans" userId="5357a090-0136-4af1-b7f5-bab0ab84d39e" providerId="ADAL" clId="{29D50F08-69C5-43F6-8D4A-FF427ACE2506}" dt="2019-10-22T11:51:46.329" v="2315" actId="20577"/>
        <pc:sldMkLst>
          <pc:docMk/>
          <pc:sldMk cId="704353321" sldId="267"/>
        </pc:sldMkLst>
        <pc:spChg chg="mod">
          <ac:chgData name="Alexa Evans" userId="5357a090-0136-4af1-b7f5-bab0ab84d39e" providerId="ADAL" clId="{29D50F08-69C5-43F6-8D4A-FF427ACE2506}" dt="2019-10-22T10:23:21.575" v="1695" actId="20577"/>
          <ac:spMkLst>
            <pc:docMk/>
            <pc:sldMk cId="704353321" sldId="267"/>
            <ac:spMk id="2" creationId="{5308F945-ADE4-4E36-ABFF-E632439FE759}"/>
          </ac:spMkLst>
        </pc:spChg>
        <pc:spChg chg="del mod">
          <ac:chgData name="Alexa Evans" userId="5357a090-0136-4af1-b7f5-bab0ab84d39e" providerId="ADAL" clId="{29D50F08-69C5-43F6-8D4A-FF427ACE2506}" dt="2019-10-22T10:24:19.339" v="1697"/>
          <ac:spMkLst>
            <pc:docMk/>
            <pc:sldMk cId="704353321" sldId="267"/>
            <ac:spMk id="3" creationId="{41ECE105-354E-4135-93EB-49C9A2A87F89}"/>
          </ac:spMkLst>
        </pc:spChg>
        <pc:spChg chg="add mod">
          <ac:chgData name="Alexa Evans" userId="5357a090-0136-4af1-b7f5-bab0ab84d39e" providerId="ADAL" clId="{29D50F08-69C5-43F6-8D4A-FF427ACE2506}" dt="2019-10-22T11:44:10.209" v="2028" actId="1076"/>
          <ac:spMkLst>
            <pc:docMk/>
            <pc:sldMk cId="704353321" sldId="267"/>
            <ac:spMk id="3" creationId="{68861218-B0FD-426D-9B6E-2F6D9EE58299}"/>
          </ac:spMkLst>
        </pc:spChg>
        <pc:spChg chg="add mod topLvl">
          <ac:chgData name="Alexa Evans" userId="5357a090-0136-4af1-b7f5-bab0ab84d39e" providerId="ADAL" clId="{29D50F08-69C5-43F6-8D4A-FF427ACE2506}" dt="2019-10-22T11:43:49.856" v="2027" actId="165"/>
          <ac:spMkLst>
            <pc:docMk/>
            <pc:sldMk cId="704353321" sldId="267"/>
            <ac:spMk id="5" creationId="{90986D01-F609-466E-9172-E86E433EC3F1}"/>
          </ac:spMkLst>
        </pc:spChg>
        <pc:spChg chg="add mod topLvl">
          <ac:chgData name="Alexa Evans" userId="5357a090-0136-4af1-b7f5-bab0ab84d39e" providerId="ADAL" clId="{29D50F08-69C5-43F6-8D4A-FF427ACE2506}" dt="2019-10-22T11:43:49.856" v="2027" actId="165"/>
          <ac:spMkLst>
            <pc:docMk/>
            <pc:sldMk cId="704353321" sldId="267"/>
            <ac:spMk id="6" creationId="{4C759373-DBA0-4852-B947-2E92B4BF34FF}"/>
          </ac:spMkLst>
        </pc:spChg>
        <pc:spChg chg="add mod topLvl">
          <ac:chgData name="Alexa Evans" userId="5357a090-0136-4af1-b7f5-bab0ab84d39e" providerId="ADAL" clId="{29D50F08-69C5-43F6-8D4A-FF427ACE2506}" dt="2019-10-22T11:43:49.856" v="2027" actId="165"/>
          <ac:spMkLst>
            <pc:docMk/>
            <pc:sldMk cId="704353321" sldId="267"/>
            <ac:spMk id="7" creationId="{9A9CD7DA-9C5F-4781-B628-326A367F8C7D}"/>
          </ac:spMkLst>
        </pc:spChg>
        <pc:spChg chg="add mod topLvl">
          <ac:chgData name="Alexa Evans" userId="5357a090-0136-4af1-b7f5-bab0ab84d39e" providerId="ADAL" clId="{29D50F08-69C5-43F6-8D4A-FF427ACE2506}" dt="2019-10-22T11:43:49.856" v="2027" actId="165"/>
          <ac:spMkLst>
            <pc:docMk/>
            <pc:sldMk cId="704353321" sldId="267"/>
            <ac:spMk id="8" creationId="{857BFC3F-24AA-4B67-B4E8-C32045F87C15}"/>
          </ac:spMkLst>
        </pc:spChg>
        <pc:spChg chg="add mod topLvl">
          <ac:chgData name="Alexa Evans" userId="5357a090-0136-4af1-b7f5-bab0ab84d39e" providerId="ADAL" clId="{29D50F08-69C5-43F6-8D4A-FF427ACE2506}" dt="2019-10-22T11:43:49.856" v="2027" actId="165"/>
          <ac:spMkLst>
            <pc:docMk/>
            <pc:sldMk cId="704353321" sldId="267"/>
            <ac:spMk id="9" creationId="{FC2B9B3C-EFA1-472D-BA4C-61A499E51549}"/>
          </ac:spMkLst>
        </pc:spChg>
        <pc:spChg chg="add mod topLvl">
          <ac:chgData name="Alexa Evans" userId="5357a090-0136-4af1-b7f5-bab0ab84d39e" providerId="ADAL" clId="{29D50F08-69C5-43F6-8D4A-FF427ACE2506}" dt="2019-10-22T11:43:49.856" v="2027" actId="165"/>
          <ac:spMkLst>
            <pc:docMk/>
            <pc:sldMk cId="704353321" sldId="267"/>
            <ac:spMk id="10" creationId="{5C7F3852-1423-4B40-9C69-D5F107754E75}"/>
          </ac:spMkLst>
        </pc:spChg>
        <pc:spChg chg="add mod topLvl">
          <ac:chgData name="Alexa Evans" userId="5357a090-0136-4af1-b7f5-bab0ab84d39e" providerId="ADAL" clId="{29D50F08-69C5-43F6-8D4A-FF427ACE2506}" dt="2019-10-22T11:43:49.856" v="2027" actId="165"/>
          <ac:spMkLst>
            <pc:docMk/>
            <pc:sldMk cId="704353321" sldId="267"/>
            <ac:spMk id="11" creationId="{84C15374-E254-4BAF-B0D8-A4ED806BBD30}"/>
          </ac:spMkLst>
        </pc:spChg>
        <pc:spChg chg="add mod topLvl">
          <ac:chgData name="Alexa Evans" userId="5357a090-0136-4af1-b7f5-bab0ab84d39e" providerId="ADAL" clId="{29D50F08-69C5-43F6-8D4A-FF427ACE2506}" dt="2019-10-22T11:43:49.856" v="2027" actId="165"/>
          <ac:spMkLst>
            <pc:docMk/>
            <pc:sldMk cId="704353321" sldId="267"/>
            <ac:spMk id="12" creationId="{2EDB9921-FFDB-4843-AA11-DA8147DBE8AF}"/>
          </ac:spMkLst>
        </pc:spChg>
        <pc:spChg chg="add mod topLvl">
          <ac:chgData name="Alexa Evans" userId="5357a090-0136-4af1-b7f5-bab0ab84d39e" providerId="ADAL" clId="{29D50F08-69C5-43F6-8D4A-FF427ACE2506}" dt="2019-10-22T11:43:49.856" v="2027" actId="165"/>
          <ac:spMkLst>
            <pc:docMk/>
            <pc:sldMk cId="704353321" sldId="267"/>
            <ac:spMk id="13" creationId="{70E9C303-44B8-4FB0-BAE2-97D660307B3A}"/>
          </ac:spMkLst>
        </pc:spChg>
        <pc:spChg chg="add mod topLvl">
          <ac:chgData name="Alexa Evans" userId="5357a090-0136-4af1-b7f5-bab0ab84d39e" providerId="ADAL" clId="{29D50F08-69C5-43F6-8D4A-FF427ACE2506}" dt="2019-10-22T11:43:49.856" v="2027" actId="165"/>
          <ac:spMkLst>
            <pc:docMk/>
            <pc:sldMk cId="704353321" sldId="267"/>
            <ac:spMk id="14" creationId="{093CBA21-9D44-4BAB-9A33-582C54F3F2B5}"/>
          </ac:spMkLst>
        </pc:spChg>
        <pc:spChg chg="add del">
          <ac:chgData name="Alexa Evans" userId="5357a090-0136-4af1-b7f5-bab0ab84d39e" providerId="ADAL" clId="{29D50F08-69C5-43F6-8D4A-FF427ACE2506}" dt="2019-10-22T10:24:58.305" v="1706" actId="478"/>
          <ac:spMkLst>
            <pc:docMk/>
            <pc:sldMk cId="704353321" sldId="267"/>
            <ac:spMk id="17" creationId="{8952CEAD-2795-4D41-B5FA-5A72B1812BEF}"/>
          </ac:spMkLst>
        </pc:spChg>
        <pc:spChg chg="add mod topLvl">
          <ac:chgData name="Alexa Evans" userId="5357a090-0136-4af1-b7f5-bab0ab84d39e" providerId="ADAL" clId="{29D50F08-69C5-43F6-8D4A-FF427ACE2506}" dt="2019-10-22T11:43:49.856" v="2027" actId="165"/>
          <ac:spMkLst>
            <pc:docMk/>
            <pc:sldMk cId="704353321" sldId="267"/>
            <ac:spMk id="18" creationId="{446B1CA0-20D3-4109-AE08-C5EC088BC669}"/>
          </ac:spMkLst>
        </pc:spChg>
        <pc:spChg chg="add mod">
          <ac:chgData name="Alexa Evans" userId="5357a090-0136-4af1-b7f5-bab0ab84d39e" providerId="ADAL" clId="{29D50F08-69C5-43F6-8D4A-FF427ACE2506}" dt="2019-10-22T11:51:46.329" v="2315" actId="20577"/>
          <ac:spMkLst>
            <pc:docMk/>
            <pc:sldMk cId="704353321" sldId="267"/>
            <ac:spMk id="20" creationId="{BAFAB491-B3AC-4179-87C1-D890774BE4E4}"/>
          </ac:spMkLst>
        </pc:spChg>
        <pc:spChg chg="mod topLvl">
          <ac:chgData name="Alexa Evans" userId="5357a090-0136-4af1-b7f5-bab0ab84d39e" providerId="ADAL" clId="{29D50F08-69C5-43F6-8D4A-FF427ACE2506}" dt="2019-10-22T11:43:49.856" v="2027" actId="165"/>
          <ac:spMkLst>
            <pc:docMk/>
            <pc:sldMk cId="704353321" sldId="267"/>
            <ac:spMk id="23" creationId="{8AF6E023-3006-46FB-86C7-6192DF9C8D69}"/>
          </ac:spMkLst>
        </pc:spChg>
        <pc:spChg chg="add mod ord">
          <ac:chgData name="Alexa Evans" userId="5357a090-0136-4af1-b7f5-bab0ab84d39e" providerId="ADAL" clId="{29D50F08-69C5-43F6-8D4A-FF427ACE2506}" dt="2019-10-22T11:44:10.209" v="2028" actId="1076"/>
          <ac:spMkLst>
            <pc:docMk/>
            <pc:sldMk cId="704353321" sldId="267"/>
            <ac:spMk id="30" creationId="{FF782A7B-A57A-4A4D-AF49-F23A1D28CD68}"/>
          </ac:spMkLst>
        </pc:spChg>
        <pc:grpChg chg="add del mod">
          <ac:chgData name="Alexa Evans" userId="5357a090-0136-4af1-b7f5-bab0ab84d39e" providerId="ADAL" clId="{29D50F08-69C5-43F6-8D4A-FF427ACE2506}" dt="2019-10-22T11:44:10.209" v="2028" actId="1076"/>
          <ac:grpSpMkLst>
            <pc:docMk/>
            <pc:sldMk cId="704353321" sldId="267"/>
            <ac:grpSpMk id="16" creationId="{BF26BC34-513D-43B4-8F77-2F51565B998F}"/>
          </ac:grpSpMkLst>
        </pc:grpChg>
        <pc:grpChg chg="add del mod">
          <ac:chgData name="Alexa Evans" userId="5357a090-0136-4af1-b7f5-bab0ab84d39e" providerId="ADAL" clId="{29D50F08-69C5-43F6-8D4A-FF427ACE2506}" dt="2019-10-22T11:44:10.209" v="2028" actId="1076"/>
          <ac:grpSpMkLst>
            <pc:docMk/>
            <pc:sldMk cId="704353321" sldId="267"/>
            <ac:grpSpMk id="17" creationId="{03CD9F18-DCA3-46C0-96B7-7955AF1500E3}"/>
          </ac:grpSpMkLst>
        </pc:grpChg>
        <pc:grpChg chg="add del mod">
          <ac:chgData name="Alexa Evans" userId="5357a090-0136-4af1-b7f5-bab0ab84d39e" providerId="ADAL" clId="{29D50F08-69C5-43F6-8D4A-FF427ACE2506}" dt="2019-10-22T10:37:09.065" v="1862" actId="165"/>
          <ac:grpSpMkLst>
            <pc:docMk/>
            <pc:sldMk cId="704353321" sldId="267"/>
            <ac:grpSpMk id="19" creationId="{1AA2710D-16D9-4EB5-9447-ABC96F0C9106}"/>
          </ac:grpSpMkLst>
        </pc:grpChg>
        <pc:grpChg chg="add del mod">
          <ac:chgData name="Alexa Evans" userId="5357a090-0136-4af1-b7f5-bab0ab84d39e" providerId="ADAL" clId="{29D50F08-69C5-43F6-8D4A-FF427ACE2506}" dt="2019-10-22T10:26:02.317" v="1713" actId="165"/>
          <ac:grpSpMkLst>
            <pc:docMk/>
            <pc:sldMk cId="704353321" sldId="267"/>
            <ac:grpSpMk id="20" creationId="{80C5A8AD-BB04-4F6C-91CD-1925C14E4CC1}"/>
          </ac:grpSpMkLst>
        </pc:grpChg>
        <pc:grpChg chg="add del mod">
          <ac:chgData name="Alexa Evans" userId="5357a090-0136-4af1-b7f5-bab0ab84d39e" providerId="ADAL" clId="{29D50F08-69C5-43F6-8D4A-FF427ACE2506}" dt="2019-10-22T10:37:09.065" v="1862" actId="165"/>
          <ac:grpSpMkLst>
            <pc:docMk/>
            <pc:sldMk cId="704353321" sldId="267"/>
            <ac:grpSpMk id="24" creationId="{6F18BD14-6934-44E6-8A96-D68C01AAB0AB}"/>
          </ac:grpSpMkLst>
        </pc:grpChg>
        <pc:picChg chg="add mod">
          <ac:chgData name="Alexa Evans" userId="5357a090-0136-4af1-b7f5-bab0ab84d39e" providerId="ADAL" clId="{29D50F08-69C5-43F6-8D4A-FF427ACE2506}" dt="2019-10-22T11:44:10.209" v="2028" actId="1076"/>
          <ac:picMkLst>
            <pc:docMk/>
            <pc:sldMk cId="704353321" sldId="267"/>
            <ac:picMk id="4" creationId="{7F81109C-BA17-494D-8BEE-2E7A9318E47E}"/>
          </ac:picMkLst>
        </pc:picChg>
        <pc:picChg chg="add mod topLvl">
          <ac:chgData name="Alexa Evans" userId="5357a090-0136-4af1-b7f5-bab0ab84d39e" providerId="ADAL" clId="{29D50F08-69C5-43F6-8D4A-FF427ACE2506}" dt="2019-10-22T11:43:49.856" v="2027" actId="165"/>
          <ac:picMkLst>
            <pc:docMk/>
            <pc:sldMk cId="704353321" sldId="267"/>
            <ac:picMk id="15" creationId="{589FB5D5-B294-42B0-BCA2-EBFEC687DC99}"/>
          </ac:picMkLst>
        </pc:picChg>
        <pc:picChg chg="add del">
          <ac:chgData name="Alexa Evans" userId="5357a090-0136-4af1-b7f5-bab0ab84d39e" providerId="ADAL" clId="{29D50F08-69C5-43F6-8D4A-FF427ACE2506}" dt="2019-10-22T10:24:54.462" v="1705" actId="478"/>
          <ac:picMkLst>
            <pc:docMk/>
            <pc:sldMk cId="704353321" sldId="267"/>
            <ac:picMk id="16" creationId="{5BA6827B-7632-4444-A566-26FF7A37196B}"/>
          </ac:picMkLst>
        </pc:picChg>
        <pc:picChg chg="mod topLvl">
          <ac:chgData name="Alexa Evans" userId="5357a090-0136-4af1-b7f5-bab0ab84d39e" providerId="ADAL" clId="{29D50F08-69C5-43F6-8D4A-FF427ACE2506}" dt="2019-10-22T11:43:49.856" v="2027" actId="165"/>
          <ac:picMkLst>
            <pc:docMk/>
            <pc:sldMk cId="704353321" sldId="267"/>
            <ac:picMk id="21" creationId="{2101CC26-4EED-4C77-B868-7D2577D879D8}"/>
          </ac:picMkLst>
        </pc:picChg>
        <pc:picChg chg="del mod topLvl">
          <ac:chgData name="Alexa Evans" userId="5357a090-0136-4af1-b7f5-bab0ab84d39e" providerId="ADAL" clId="{29D50F08-69C5-43F6-8D4A-FF427ACE2506}" dt="2019-10-22T10:26:05.034" v="1714" actId="478"/>
          <ac:picMkLst>
            <pc:docMk/>
            <pc:sldMk cId="704353321" sldId="267"/>
            <ac:picMk id="22" creationId="{A8C2ADC6-DBF4-4F75-8ECC-CF6AEB5B1249}"/>
          </ac:picMkLst>
        </pc:picChg>
        <pc:picChg chg="add mod">
          <ac:chgData name="Alexa Evans" userId="5357a090-0136-4af1-b7f5-bab0ab84d39e" providerId="ADAL" clId="{29D50F08-69C5-43F6-8D4A-FF427ACE2506}" dt="2019-10-22T11:44:10.209" v="2028" actId="1076"/>
          <ac:picMkLst>
            <pc:docMk/>
            <pc:sldMk cId="704353321" sldId="267"/>
            <ac:picMk id="38" creationId="{E9EBA197-0237-48A5-A2E2-7EFBE5343889}"/>
          </ac:picMkLst>
        </pc:picChg>
        <pc:cxnChg chg="add mod">
          <ac:chgData name="Alexa Evans" userId="5357a090-0136-4af1-b7f5-bab0ab84d39e" providerId="ADAL" clId="{29D50F08-69C5-43F6-8D4A-FF427ACE2506}" dt="2019-10-22T11:44:10.209" v="2028" actId="1076"/>
          <ac:cxnSpMkLst>
            <pc:docMk/>
            <pc:sldMk cId="704353321" sldId="267"/>
            <ac:cxnSpMk id="26" creationId="{A4362E93-F3A6-459E-A9DA-C25F63CD65A2}"/>
          </ac:cxnSpMkLst>
        </pc:cxnChg>
        <pc:cxnChg chg="add mod">
          <ac:chgData name="Alexa Evans" userId="5357a090-0136-4af1-b7f5-bab0ab84d39e" providerId="ADAL" clId="{29D50F08-69C5-43F6-8D4A-FF427ACE2506}" dt="2019-10-22T11:44:10.209" v="2028" actId="1076"/>
          <ac:cxnSpMkLst>
            <pc:docMk/>
            <pc:sldMk cId="704353321" sldId="267"/>
            <ac:cxnSpMk id="28" creationId="{F0E0A9A8-2DC0-4FB4-A46C-DBE7EDBCFA2E}"/>
          </ac:cxnSpMkLst>
        </pc:cxnChg>
        <pc:cxnChg chg="add mod">
          <ac:chgData name="Alexa Evans" userId="5357a090-0136-4af1-b7f5-bab0ab84d39e" providerId="ADAL" clId="{29D50F08-69C5-43F6-8D4A-FF427ACE2506}" dt="2019-10-22T11:44:10.209" v="2028" actId="1076"/>
          <ac:cxnSpMkLst>
            <pc:docMk/>
            <pc:sldMk cId="704353321" sldId="267"/>
            <ac:cxnSpMk id="42" creationId="{8FD0CDB2-CE89-4DF1-AE84-D37BD4D61568}"/>
          </ac:cxnSpMkLst>
        </pc:cxnChg>
      </pc:sldChg>
      <pc:sldChg chg="addSp delSp modSp add mod setBg delDesignElem">
        <pc:chgData name="Alexa Evans" userId="5357a090-0136-4af1-b7f5-bab0ab84d39e" providerId="ADAL" clId="{29D50F08-69C5-43F6-8D4A-FF427ACE2506}" dt="2019-10-23T08:59:18.715" v="2985" actId="1038"/>
        <pc:sldMkLst>
          <pc:docMk/>
          <pc:sldMk cId="349258700" sldId="268"/>
        </pc:sldMkLst>
        <pc:spChg chg="add del mod">
          <ac:chgData name="Alexa Evans" userId="5357a090-0136-4af1-b7f5-bab0ab84d39e" providerId="ADAL" clId="{29D50F08-69C5-43F6-8D4A-FF427ACE2506}" dt="2019-10-23T08:59:01.684" v="2979" actId="1076"/>
          <ac:spMkLst>
            <pc:docMk/>
            <pc:sldMk cId="349258700" sldId="268"/>
            <ac:spMk id="2" creationId="{00000000-0000-0000-0000-000000000000}"/>
          </ac:spMkLst>
        </pc:spChg>
        <pc:spChg chg="add del mod">
          <ac:chgData name="Alexa Evans" userId="5357a090-0136-4af1-b7f5-bab0ab84d39e" providerId="ADAL" clId="{29D50F08-69C5-43F6-8D4A-FF427ACE2506}" dt="2019-10-23T08:59:18.715" v="2985" actId="1038"/>
          <ac:spMkLst>
            <pc:docMk/>
            <pc:sldMk cId="349258700" sldId="268"/>
            <ac:spMk id="3" creationId="{E445E778-A2AC-4583-B7A6-6637332C3FE9}"/>
          </ac:spMkLst>
        </pc:spChg>
        <pc:spChg chg="add del mod">
          <ac:chgData name="Alexa Evans" userId="5357a090-0136-4af1-b7f5-bab0ab84d39e" providerId="ADAL" clId="{29D50F08-69C5-43F6-8D4A-FF427ACE2506}" dt="2019-10-23T08:58:43.603" v="2974" actId="21"/>
          <ac:spMkLst>
            <pc:docMk/>
            <pc:sldMk cId="349258700" sldId="268"/>
            <ac:spMk id="12" creationId="{F9196483-2AC1-4C29-AC46-462F32984A32}"/>
          </ac:spMkLst>
        </pc:spChg>
        <pc:spChg chg="add del mod">
          <ac:chgData name="Alexa Evans" userId="5357a090-0136-4af1-b7f5-bab0ab84d39e" providerId="ADAL" clId="{29D50F08-69C5-43F6-8D4A-FF427ACE2506}" dt="2019-10-23T08:58:43.603" v="2974" actId="21"/>
          <ac:spMkLst>
            <pc:docMk/>
            <pc:sldMk cId="349258700" sldId="268"/>
            <ac:spMk id="14" creationId="{7D262CE8-9EB5-4593-A3C4-363763CBFEF9}"/>
          </ac:spMkLst>
        </pc:spChg>
        <pc:spChg chg="add del mod">
          <ac:chgData name="Alexa Evans" userId="5357a090-0136-4af1-b7f5-bab0ab84d39e" providerId="ADAL" clId="{29D50F08-69C5-43F6-8D4A-FF427ACE2506}" dt="2019-10-23T08:59:18.715" v="2985" actId="1038"/>
          <ac:spMkLst>
            <pc:docMk/>
            <pc:sldMk cId="349258700" sldId="268"/>
            <ac:spMk id="46" creationId="{C53EFD1D-9C65-4370-AECC-337CC74F0686}"/>
          </ac:spMkLst>
        </pc:spChg>
        <pc:spChg chg="add del mod">
          <ac:chgData name="Alexa Evans" userId="5357a090-0136-4af1-b7f5-bab0ab84d39e" providerId="ADAL" clId="{29D50F08-69C5-43F6-8D4A-FF427ACE2506}" dt="2019-10-23T08:59:18.715" v="2985" actId="1038"/>
          <ac:spMkLst>
            <pc:docMk/>
            <pc:sldMk cId="349258700" sldId="268"/>
            <ac:spMk id="49" creationId="{0568EDF3-135F-4A9D-94B5-1DAB81741096}"/>
          </ac:spMkLst>
        </pc:spChg>
        <pc:spChg chg="add del mod">
          <ac:chgData name="Alexa Evans" userId="5357a090-0136-4af1-b7f5-bab0ab84d39e" providerId="ADAL" clId="{29D50F08-69C5-43F6-8D4A-FF427ACE2506}" dt="2019-10-23T08:59:18.715" v="2985" actId="1038"/>
          <ac:spMkLst>
            <pc:docMk/>
            <pc:sldMk cId="349258700" sldId="268"/>
            <ac:spMk id="51" creationId="{F440335C-53A0-4CDA-89A0-5F2CBFA6B5BD}"/>
          </ac:spMkLst>
        </pc:spChg>
        <pc:spChg chg="add del mod">
          <ac:chgData name="Alexa Evans" userId="5357a090-0136-4af1-b7f5-bab0ab84d39e" providerId="ADAL" clId="{29D50F08-69C5-43F6-8D4A-FF427ACE2506}" dt="2019-10-23T08:59:18.715" v="2985" actId="1038"/>
          <ac:spMkLst>
            <pc:docMk/>
            <pc:sldMk cId="349258700" sldId="268"/>
            <ac:spMk id="52" creationId="{7A8D8301-FA71-437B-82F6-4D0E09B0D38F}"/>
          </ac:spMkLst>
        </pc:spChg>
        <pc:spChg chg="add del mod">
          <ac:chgData name="Alexa Evans" userId="5357a090-0136-4af1-b7f5-bab0ab84d39e" providerId="ADAL" clId="{29D50F08-69C5-43F6-8D4A-FF427ACE2506}" dt="2019-10-23T08:59:18.715" v="2985" actId="1038"/>
          <ac:spMkLst>
            <pc:docMk/>
            <pc:sldMk cId="349258700" sldId="268"/>
            <ac:spMk id="53" creationId="{36283843-499D-47FA-B859-E994D1953E0E}"/>
          </ac:spMkLst>
        </pc:spChg>
        <pc:spChg chg="add del mod">
          <ac:chgData name="Alexa Evans" userId="5357a090-0136-4af1-b7f5-bab0ab84d39e" providerId="ADAL" clId="{29D50F08-69C5-43F6-8D4A-FF427ACE2506}" dt="2019-10-23T08:59:18.715" v="2985" actId="1038"/>
          <ac:spMkLst>
            <pc:docMk/>
            <pc:sldMk cId="349258700" sldId="268"/>
            <ac:spMk id="54" creationId="{D195517A-274D-4D0E-BABB-8A4C12A9B92D}"/>
          </ac:spMkLst>
        </pc:spChg>
        <pc:spChg chg="add del mod">
          <ac:chgData name="Alexa Evans" userId="5357a090-0136-4af1-b7f5-bab0ab84d39e" providerId="ADAL" clId="{29D50F08-69C5-43F6-8D4A-FF427ACE2506}" dt="2019-10-23T08:59:08.709" v="2981" actId="1076"/>
          <ac:spMkLst>
            <pc:docMk/>
            <pc:sldMk cId="349258700" sldId="268"/>
            <ac:spMk id="58" creationId="{00000000-0000-0000-0000-000000000000}"/>
          </ac:spMkLst>
        </pc:spChg>
        <pc:spChg chg="del">
          <ac:chgData name="Alexa Evans" userId="5357a090-0136-4af1-b7f5-bab0ab84d39e" providerId="ADAL" clId="{29D50F08-69C5-43F6-8D4A-FF427ACE2506}" dt="2019-10-23T08:45:06.878" v="2677"/>
          <ac:spMkLst>
            <pc:docMk/>
            <pc:sldMk cId="349258700" sldId="268"/>
            <ac:spMk id="60" creationId="{E978A47D-4F17-40FE-AB70-7AF78A9575EB}"/>
          </ac:spMkLst>
        </pc:spChg>
        <pc:grpChg chg="del">
          <ac:chgData name="Alexa Evans" userId="5357a090-0136-4af1-b7f5-bab0ab84d39e" providerId="ADAL" clId="{29D50F08-69C5-43F6-8D4A-FF427ACE2506}" dt="2019-10-23T08:45:06.878" v="2677"/>
          <ac:grpSpMkLst>
            <pc:docMk/>
            <pc:sldMk cId="349258700" sldId="268"/>
            <ac:grpSpMk id="61" creationId="{85BE3A7E-6A3F-401E-A025-BBB8FDB8DD30}"/>
          </ac:grpSpMkLst>
        </pc:grpChg>
        <pc:grpChg chg="del">
          <ac:chgData name="Alexa Evans" userId="5357a090-0136-4af1-b7f5-bab0ab84d39e" providerId="ADAL" clId="{29D50F08-69C5-43F6-8D4A-FF427ACE2506}" dt="2019-10-23T08:45:06.878" v="2677"/>
          <ac:grpSpMkLst>
            <pc:docMk/>
            <pc:sldMk cId="349258700" sldId="268"/>
            <ac:grpSpMk id="96" creationId="{F4E035BE-9FF4-43D3-BC25-CF582D7FF85E}"/>
          </ac:grpSpMkLst>
        </pc:grpChg>
        <pc:cxnChg chg="add del mod">
          <ac:chgData name="Alexa Evans" userId="5357a090-0136-4af1-b7f5-bab0ab84d39e" providerId="ADAL" clId="{29D50F08-69C5-43F6-8D4A-FF427ACE2506}" dt="2019-10-23T08:55:06.674" v="2828" actId="478"/>
          <ac:cxnSpMkLst>
            <pc:docMk/>
            <pc:sldMk cId="349258700" sldId="268"/>
            <ac:cxnSpMk id="5" creationId="{065C2F5D-1A68-4576-9FB7-0C0A68EFC456}"/>
          </ac:cxnSpMkLst>
        </pc:cxnChg>
        <pc:cxnChg chg="add del mod">
          <ac:chgData name="Alexa Evans" userId="5357a090-0136-4af1-b7f5-bab0ab84d39e" providerId="ADAL" clId="{29D50F08-69C5-43F6-8D4A-FF427ACE2506}" dt="2019-10-23T08:59:01.684" v="2979" actId="1076"/>
          <ac:cxnSpMkLst>
            <pc:docMk/>
            <pc:sldMk cId="349258700" sldId="268"/>
            <ac:cxnSpMk id="8" creationId="{79B0B955-A505-451F-B73A-B4742BC22168}"/>
          </ac:cxnSpMkLst>
        </pc:cxnChg>
        <pc:cxnChg chg="del">
          <ac:chgData name="Alexa Evans" userId="5357a090-0136-4af1-b7f5-bab0ab84d39e" providerId="ADAL" clId="{29D50F08-69C5-43F6-8D4A-FF427ACE2506}" dt="2019-10-23T08:45:06.878" v="2677"/>
          <ac:cxnSpMkLst>
            <pc:docMk/>
            <pc:sldMk cId="349258700" sldId="268"/>
            <ac:cxnSpMk id="93" creationId="{085ECEC0-FF5D-4348-92C7-1EA7C61E770C}"/>
          </ac:cxnSpMkLst>
        </pc:cxnChg>
      </pc:sldChg>
    </pc:docChg>
  </pc:docChgLst>
  <pc:docChgLst>
    <pc:chgData name="Chris Black" userId="S::cblack@ukcloud.com::97cd3334-ff52-411b-8b31-ba803295c0e5" providerId="AD" clId="Web-{5A9F6099-562C-4A6F-9130-23E5AE563174}"/>
    <pc:docChg chg="modSld">
      <pc:chgData name="Chris Black" userId="S::cblack@ukcloud.com::97cd3334-ff52-411b-8b31-ba803295c0e5" providerId="AD" clId="Web-{5A9F6099-562C-4A6F-9130-23E5AE563174}" dt="2019-06-21T12:07:10.214" v="42" actId="1076"/>
      <pc:docMkLst>
        <pc:docMk/>
      </pc:docMkLst>
      <pc:sldChg chg="addSp delSp modSp">
        <pc:chgData name="Chris Black" userId="S::cblack@ukcloud.com::97cd3334-ff52-411b-8b31-ba803295c0e5" providerId="AD" clId="Web-{5A9F6099-562C-4A6F-9130-23E5AE563174}" dt="2019-06-21T12:07:10.214" v="42" actId="1076"/>
        <pc:sldMkLst>
          <pc:docMk/>
          <pc:sldMk cId="746820957" sldId="258"/>
        </pc:sldMkLst>
        <pc:spChg chg="mod">
          <ac:chgData name="Chris Black" userId="S::cblack@ukcloud.com::97cd3334-ff52-411b-8b31-ba803295c0e5" providerId="AD" clId="Web-{5A9F6099-562C-4A6F-9130-23E5AE563174}" dt="2019-06-21T12:06:20.682" v="22" actId="20577"/>
          <ac:spMkLst>
            <pc:docMk/>
            <pc:sldMk cId="746820957" sldId="258"/>
            <ac:spMk id="3" creationId="{00000000-0000-0000-0000-000000000000}"/>
          </ac:spMkLst>
        </pc:spChg>
        <pc:picChg chg="add del mod">
          <ac:chgData name="Chris Black" userId="S::cblack@ukcloud.com::97cd3334-ff52-411b-8b31-ba803295c0e5" providerId="AD" clId="Web-{5A9F6099-562C-4A6F-9130-23E5AE563174}" dt="2019-06-21T12:05:47.963" v="2"/>
          <ac:picMkLst>
            <pc:docMk/>
            <pc:sldMk cId="746820957" sldId="258"/>
            <ac:picMk id="4" creationId="{5CC2DAF2-2538-4A93-B576-1BDF2A2D8E91}"/>
          </ac:picMkLst>
        </pc:picChg>
        <pc:picChg chg="add mod">
          <ac:chgData name="Chris Black" userId="S::cblack@ukcloud.com::97cd3334-ff52-411b-8b31-ba803295c0e5" providerId="AD" clId="Web-{5A9F6099-562C-4A6F-9130-23E5AE563174}" dt="2019-06-21T12:07:10.214" v="42" actId="1076"/>
          <ac:picMkLst>
            <pc:docMk/>
            <pc:sldMk cId="746820957" sldId="258"/>
            <ac:picMk id="6" creationId="{846F48ED-683F-4B8F-9846-EF04D805A8A8}"/>
          </ac:picMkLst>
        </pc:picChg>
        <pc:picChg chg="add mod">
          <ac:chgData name="Chris Black" userId="S::cblack@ukcloud.com::97cd3334-ff52-411b-8b31-ba803295c0e5" providerId="AD" clId="Web-{5A9F6099-562C-4A6F-9130-23E5AE563174}" dt="2019-06-21T12:07:01.557" v="38" actId="1076"/>
          <ac:picMkLst>
            <pc:docMk/>
            <pc:sldMk cId="746820957" sldId="258"/>
            <ac:picMk id="8" creationId="{BF836D89-962A-4BF9-8D4A-E7EFDD8CB349}"/>
          </ac:picMkLst>
        </pc:picChg>
        <pc:picChg chg="add mod">
          <ac:chgData name="Chris Black" userId="S::cblack@ukcloud.com::97cd3334-ff52-411b-8b31-ba803295c0e5" providerId="AD" clId="Web-{5A9F6099-562C-4A6F-9130-23E5AE563174}" dt="2019-06-21T12:07:08.745" v="41" actId="1076"/>
          <ac:picMkLst>
            <pc:docMk/>
            <pc:sldMk cId="746820957" sldId="258"/>
            <ac:picMk id="10" creationId="{3782AFBD-B873-475F-A753-13A7BE659509}"/>
          </ac:picMkLst>
        </pc:picChg>
        <pc:picChg chg="add mod">
          <ac:chgData name="Chris Black" userId="S::cblack@ukcloud.com::97cd3334-ff52-411b-8b31-ba803295c0e5" providerId="AD" clId="Web-{5A9F6099-562C-4A6F-9130-23E5AE563174}" dt="2019-06-21T12:07:06.245" v="40" actId="1076"/>
          <ac:picMkLst>
            <pc:docMk/>
            <pc:sldMk cId="746820957" sldId="258"/>
            <ac:picMk id="12" creationId="{309B6E9E-3071-4D82-8BEF-2B893B985D75}"/>
          </ac:picMkLst>
        </pc:picChg>
      </pc:sldChg>
    </pc:docChg>
  </pc:docChgLst>
  <pc:docChgLst>
    <pc:chgData name="Chris Black" userId="97cd3334-ff52-411b-8b31-ba803295c0e5" providerId="ADAL" clId="{B747A175-C3AE-46D3-B3DD-AD4533123850}"/>
    <pc:docChg chg="undo custSel mod modSld">
      <pc:chgData name="Chris Black" userId="97cd3334-ff52-411b-8b31-ba803295c0e5" providerId="ADAL" clId="{B747A175-C3AE-46D3-B3DD-AD4533123850}" dt="2019-10-23T08:42:50.366" v="51" actId="14100"/>
      <pc:docMkLst>
        <pc:docMk/>
      </pc:docMkLst>
      <pc:sldChg chg="addSp delSp modSp mod setBg delDesignElem">
        <pc:chgData name="Chris Black" userId="97cd3334-ff52-411b-8b31-ba803295c0e5" providerId="ADAL" clId="{B747A175-C3AE-46D3-B3DD-AD4533123850}" dt="2019-10-23T08:42:50.366" v="51" actId="14100"/>
        <pc:sldMkLst>
          <pc:docMk/>
          <pc:sldMk cId="1012684449" sldId="257"/>
        </pc:sldMkLst>
        <pc:spChg chg="mod">
          <ac:chgData name="Chris Black" userId="97cd3334-ff52-411b-8b31-ba803295c0e5" providerId="ADAL" clId="{B747A175-C3AE-46D3-B3DD-AD4533123850}" dt="2019-10-23T08:42:42.402" v="49" actId="14100"/>
          <ac:spMkLst>
            <pc:docMk/>
            <pc:sldMk cId="1012684449" sldId="257"/>
            <ac:spMk id="2" creationId="{00000000-0000-0000-0000-000000000000}"/>
          </ac:spMkLst>
        </pc:spChg>
        <pc:spChg chg="add del mod">
          <ac:chgData name="Chris Black" userId="97cd3334-ff52-411b-8b31-ba803295c0e5" providerId="ADAL" clId="{B747A175-C3AE-46D3-B3DD-AD4533123850}" dt="2019-10-23T07:14:57.867" v="1"/>
          <ac:spMkLst>
            <pc:docMk/>
            <pc:sldMk cId="1012684449" sldId="257"/>
            <ac:spMk id="3" creationId="{337ADE2A-675A-495C-9659-83FDA24AD35B}"/>
          </ac:spMkLst>
        </pc:spChg>
        <pc:spChg chg="add del mod">
          <ac:chgData name="Chris Black" userId="97cd3334-ff52-411b-8b31-ba803295c0e5" providerId="ADAL" clId="{B747A175-C3AE-46D3-B3DD-AD4533123850}" dt="2019-10-23T07:14:57.867" v="1"/>
          <ac:spMkLst>
            <pc:docMk/>
            <pc:sldMk cId="1012684449" sldId="257"/>
            <ac:spMk id="4" creationId="{9060A1BB-5456-45E5-85DA-67D2342C332D}"/>
          </ac:spMkLst>
        </pc:spChg>
        <pc:spChg chg="mod">
          <ac:chgData name="Chris Black" userId="97cd3334-ff52-411b-8b31-ba803295c0e5" providerId="ADAL" clId="{B747A175-C3AE-46D3-B3DD-AD4533123850}" dt="2019-10-23T08:42:50.366" v="51" actId="14100"/>
          <ac:spMkLst>
            <pc:docMk/>
            <pc:sldMk cId="1012684449" sldId="257"/>
            <ac:spMk id="58" creationId="{00000000-0000-0000-0000-000000000000}"/>
          </ac:spMkLst>
        </pc:spChg>
        <pc:spChg chg="add">
          <ac:chgData name="Chris Black" userId="97cd3334-ff52-411b-8b31-ba803295c0e5" providerId="ADAL" clId="{B747A175-C3AE-46D3-B3DD-AD4533123850}" dt="2019-10-23T07:15:05.678" v="3" actId="26606"/>
          <ac:spMkLst>
            <pc:docMk/>
            <pc:sldMk cId="1012684449" sldId="257"/>
            <ac:spMk id="60" creationId="{E978A47D-4F17-40FE-AB70-7AF78A9575EB}"/>
          </ac:spMkLst>
        </pc:spChg>
        <pc:spChg chg="del">
          <ac:chgData name="Chris Black" userId="97cd3334-ff52-411b-8b31-ba803295c0e5" providerId="ADAL" clId="{B747A175-C3AE-46D3-B3DD-AD4533123850}" dt="2019-10-23T07:14:57.867" v="1"/>
          <ac:spMkLst>
            <pc:docMk/>
            <pc:sldMk cId="1012684449" sldId="257"/>
            <ac:spMk id="63" creationId="{6BFC9644-673A-459F-B3C5-9310A4E50E3B}"/>
          </ac:spMkLst>
        </pc:spChg>
        <pc:spChg chg="del">
          <ac:chgData name="Chris Black" userId="97cd3334-ff52-411b-8b31-ba803295c0e5" providerId="ADAL" clId="{B747A175-C3AE-46D3-B3DD-AD4533123850}" dt="2019-10-23T07:14:57.867" v="1"/>
          <ac:spMkLst>
            <pc:docMk/>
            <pc:sldMk cId="1012684449" sldId="257"/>
            <ac:spMk id="94" creationId="{7D1C411D-0818-4640-8657-2AF78250C802}"/>
          </ac:spMkLst>
        </pc:spChg>
        <pc:grpChg chg="add">
          <ac:chgData name="Chris Black" userId="97cd3334-ff52-411b-8b31-ba803295c0e5" providerId="ADAL" clId="{B747A175-C3AE-46D3-B3DD-AD4533123850}" dt="2019-10-23T07:15:05.678" v="3" actId="26606"/>
          <ac:grpSpMkLst>
            <pc:docMk/>
            <pc:sldMk cId="1012684449" sldId="257"/>
            <ac:grpSpMk id="61" creationId="{85BE3A7E-6A3F-401E-A025-BBB8FDB8DD30}"/>
          </ac:grpSpMkLst>
        </pc:grpChg>
        <pc:grpChg chg="del">
          <ac:chgData name="Chris Black" userId="97cd3334-ff52-411b-8b31-ba803295c0e5" providerId="ADAL" clId="{B747A175-C3AE-46D3-B3DD-AD4533123850}" dt="2019-10-23T07:14:57.867" v="1"/>
          <ac:grpSpMkLst>
            <pc:docMk/>
            <pc:sldMk cId="1012684449" sldId="257"/>
            <ac:grpSpMk id="65" creationId="{4ADB9295-9645-4BF2-ADFD-75800B7FAD06}"/>
          </ac:grpSpMkLst>
        </pc:grpChg>
        <pc:grpChg chg="add">
          <ac:chgData name="Chris Black" userId="97cd3334-ff52-411b-8b31-ba803295c0e5" providerId="ADAL" clId="{B747A175-C3AE-46D3-B3DD-AD4533123850}" dt="2019-10-23T07:15:05.678" v="3" actId="26606"/>
          <ac:grpSpMkLst>
            <pc:docMk/>
            <pc:sldMk cId="1012684449" sldId="257"/>
            <ac:grpSpMk id="96" creationId="{F4E035BE-9FF4-43D3-BC25-CF582D7FF85E}"/>
          </ac:grpSpMkLst>
        </pc:grpChg>
        <pc:cxnChg chg="add">
          <ac:chgData name="Chris Black" userId="97cd3334-ff52-411b-8b31-ba803295c0e5" providerId="ADAL" clId="{B747A175-C3AE-46D3-B3DD-AD4533123850}" dt="2019-10-23T07:15:05.678" v="3" actId="26606"/>
          <ac:cxnSpMkLst>
            <pc:docMk/>
            <pc:sldMk cId="1012684449" sldId="257"/>
            <ac:cxnSpMk id="93" creationId="{085ECEC0-FF5D-4348-92C7-1EA7C61E770C}"/>
          </ac:cxnSpMkLst>
        </pc:cxnChg>
      </pc:sldChg>
      <pc:sldChg chg="modSp mod">
        <pc:chgData name="Chris Black" userId="97cd3334-ff52-411b-8b31-ba803295c0e5" providerId="ADAL" clId="{B747A175-C3AE-46D3-B3DD-AD4533123850}" dt="2019-10-23T07:18:39.298" v="38" actId="1076"/>
        <pc:sldMkLst>
          <pc:docMk/>
          <pc:sldMk cId="4156983530" sldId="262"/>
        </pc:sldMkLst>
        <pc:spChg chg="mod">
          <ac:chgData name="Chris Black" userId="97cd3334-ff52-411b-8b31-ba803295c0e5" providerId="ADAL" clId="{B747A175-C3AE-46D3-B3DD-AD4533123850}" dt="2019-10-23T07:16:47.303" v="5" actId="20577"/>
          <ac:spMkLst>
            <pc:docMk/>
            <pc:sldMk cId="4156983530" sldId="262"/>
            <ac:spMk id="2" creationId="{00000000-0000-0000-0000-000000000000}"/>
          </ac:spMkLst>
        </pc:spChg>
        <pc:spChg chg="mod">
          <ac:chgData name="Chris Black" userId="97cd3334-ff52-411b-8b31-ba803295c0e5" providerId="ADAL" clId="{B747A175-C3AE-46D3-B3DD-AD4533123850}" dt="2019-10-23T07:18:19.849" v="35" actId="1076"/>
          <ac:spMkLst>
            <pc:docMk/>
            <pc:sldMk cId="4156983530" sldId="262"/>
            <ac:spMk id="35" creationId="{D02EB3DB-1287-4C24-AED9-902511186F93}"/>
          </ac:spMkLst>
        </pc:spChg>
        <pc:spChg chg="mod">
          <ac:chgData name="Chris Black" userId="97cd3334-ff52-411b-8b31-ba803295c0e5" providerId="ADAL" clId="{B747A175-C3AE-46D3-B3DD-AD4533123850}" dt="2019-10-23T07:16:41.315" v="4" actId="20577"/>
          <ac:spMkLst>
            <pc:docMk/>
            <pc:sldMk cId="4156983530" sldId="262"/>
            <ac:spMk id="73" creationId="{74FFC6BA-463C-4F39-83CA-A394200F7287}"/>
          </ac:spMkLst>
        </pc:spChg>
        <pc:spChg chg="mod">
          <ac:chgData name="Chris Black" userId="97cd3334-ff52-411b-8b31-ba803295c0e5" providerId="ADAL" clId="{B747A175-C3AE-46D3-B3DD-AD4533123850}" dt="2019-10-23T07:18:30.668" v="36" actId="1076"/>
          <ac:spMkLst>
            <pc:docMk/>
            <pc:sldMk cId="4156983530" sldId="262"/>
            <ac:spMk id="75" creationId="{6810B704-BD23-40B3-B4E4-3A624BB0EB84}"/>
          </ac:spMkLst>
        </pc:spChg>
        <pc:grpChg chg="mod">
          <ac:chgData name="Chris Black" userId="97cd3334-ff52-411b-8b31-ba803295c0e5" providerId="ADAL" clId="{B747A175-C3AE-46D3-B3DD-AD4533123850}" dt="2019-10-23T07:18:19.849" v="35" actId="1076"/>
          <ac:grpSpMkLst>
            <pc:docMk/>
            <pc:sldMk cId="4156983530" sldId="262"/>
            <ac:grpSpMk id="34" creationId="{B619B7B6-360F-42C6-B793-16ED1E839D97}"/>
          </ac:grpSpMkLst>
        </pc:grpChg>
        <pc:picChg chg="mod">
          <ac:chgData name="Chris Black" userId="97cd3334-ff52-411b-8b31-ba803295c0e5" providerId="ADAL" clId="{B747A175-C3AE-46D3-B3DD-AD4533123850}" dt="2019-10-23T07:18:19.849" v="35" actId="1076"/>
          <ac:picMkLst>
            <pc:docMk/>
            <pc:sldMk cId="4156983530" sldId="262"/>
            <ac:picMk id="38" creationId="{169019EE-0DB1-4C80-A8FC-FB06CB0AE2B1}"/>
          </ac:picMkLst>
        </pc:picChg>
        <pc:cxnChg chg="mod">
          <ac:chgData name="Chris Black" userId="97cd3334-ff52-411b-8b31-ba803295c0e5" providerId="ADAL" clId="{B747A175-C3AE-46D3-B3DD-AD4533123850}" dt="2019-10-23T07:18:35.096" v="37" actId="1076"/>
          <ac:cxnSpMkLst>
            <pc:docMk/>
            <pc:sldMk cId="4156983530" sldId="262"/>
            <ac:cxnSpMk id="68" creationId="{19638CC6-FE4E-4876-AFB6-9B3A7A60B158}"/>
          </ac:cxnSpMkLst>
        </pc:cxnChg>
        <pc:cxnChg chg="mod">
          <ac:chgData name="Chris Black" userId="97cd3334-ff52-411b-8b31-ba803295c0e5" providerId="ADAL" clId="{B747A175-C3AE-46D3-B3DD-AD4533123850}" dt="2019-10-23T07:18:39.298" v="38" actId="1076"/>
          <ac:cxnSpMkLst>
            <pc:docMk/>
            <pc:sldMk cId="4156983530" sldId="262"/>
            <ac:cxnSpMk id="72" creationId="{BEBB24DC-B0F5-4CF3-AC78-2A10816BE9D3}"/>
          </ac:cxnSpMkLst>
        </pc:cxnChg>
      </pc:sldChg>
      <pc:sldChg chg="modSp mod">
        <pc:chgData name="Chris Black" userId="97cd3334-ff52-411b-8b31-ba803295c0e5" providerId="ADAL" clId="{B747A175-C3AE-46D3-B3DD-AD4533123850}" dt="2019-10-23T08:36:37.381" v="40" actId="1076"/>
        <pc:sldMkLst>
          <pc:docMk/>
          <pc:sldMk cId="632229899" sldId="266"/>
        </pc:sldMkLst>
        <pc:spChg chg="mod">
          <ac:chgData name="Chris Black" userId="97cd3334-ff52-411b-8b31-ba803295c0e5" providerId="ADAL" clId="{B747A175-C3AE-46D3-B3DD-AD4533123850}" dt="2019-10-23T08:36:29.655" v="39"/>
          <ac:spMkLst>
            <pc:docMk/>
            <pc:sldMk cId="632229899" sldId="266"/>
            <ac:spMk id="3" creationId="{00000000-0000-0000-0000-000000000000}"/>
          </ac:spMkLst>
        </pc:spChg>
        <pc:picChg chg="mod">
          <ac:chgData name="Chris Black" userId="97cd3334-ff52-411b-8b31-ba803295c0e5" providerId="ADAL" clId="{B747A175-C3AE-46D3-B3DD-AD4533123850}" dt="2019-10-23T08:36:37.381" v="40" actId="1076"/>
          <ac:picMkLst>
            <pc:docMk/>
            <pc:sldMk cId="632229899" sldId="266"/>
            <ac:picMk id="24" creationId="{2CE59D00-61E6-47DF-88DC-B54084C92B5E}"/>
          </ac:picMkLst>
        </pc:picChg>
      </pc:sldChg>
    </pc:docChg>
  </pc:docChgLst>
  <pc:docChgLst>
    <pc:chgData name="Chris Black" userId="S::cblack@ukcloud.com::97cd3334-ff52-411b-8b31-ba803295c0e5" providerId="AD" clId="Web-{A66C9840-21BD-43D1-854F-91AFFD738EE9}"/>
    <pc:docChg chg="delSld modSld">
      <pc:chgData name="Chris Black" userId="S::cblack@ukcloud.com::97cd3334-ff52-411b-8b31-ba803295c0e5" providerId="AD" clId="Web-{A66C9840-21BD-43D1-854F-91AFFD738EE9}" dt="2019-10-25T11:12:01.694" v="276" actId="1076"/>
      <pc:docMkLst>
        <pc:docMk/>
      </pc:docMkLst>
      <pc:sldChg chg="modSp">
        <pc:chgData name="Chris Black" userId="S::cblack@ukcloud.com::97cd3334-ff52-411b-8b31-ba803295c0e5" providerId="AD" clId="Web-{A66C9840-21BD-43D1-854F-91AFFD738EE9}" dt="2019-10-25T11:07:30.568" v="179" actId="20577"/>
        <pc:sldMkLst>
          <pc:docMk/>
          <pc:sldMk cId="598140052" sldId="259"/>
        </pc:sldMkLst>
        <pc:spChg chg="mod">
          <ac:chgData name="Chris Black" userId="S::cblack@ukcloud.com::97cd3334-ff52-411b-8b31-ba803295c0e5" providerId="AD" clId="Web-{A66C9840-21BD-43D1-854F-91AFFD738EE9}" dt="2019-10-25T11:07:30.568" v="179" actId="20577"/>
          <ac:spMkLst>
            <pc:docMk/>
            <pc:sldMk cId="598140052" sldId="259"/>
            <ac:spMk id="3" creationId="{00000000-0000-0000-0000-000000000000}"/>
          </ac:spMkLst>
        </pc:spChg>
      </pc:sldChg>
      <pc:sldChg chg="modSp">
        <pc:chgData name="Chris Black" userId="S::cblack@ukcloud.com::97cd3334-ff52-411b-8b31-ba803295c0e5" providerId="AD" clId="Web-{A66C9840-21BD-43D1-854F-91AFFD738EE9}" dt="2019-10-25T11:08:39.287" v="273" actId="20577"/>
        <pc:sldMkLst>
          <pc:docMk/>
          <pc:sldMk cId="197048448" sldId="260"/>
        </pc:sldMkLst>
        <pc:spChg chg="mod">
          <ac:chgData name="Chris Black" userId="S::cblack@ukcloud.com::97cd3334-ff52-411b-8b31-ba803295c0e5" providerId="AD" clId="Web-{A66C9840-21BD-43D1-854F-91AFFD738EE9}" dt="2019-10-25T11:08:39.287" v="273" actId="20577"/>
          <ac:spMkLst>
            <pc:docMk/>
            <pc:sldMk cId="197048448" sldId="260"/>
            <ac:spMk id="3" creationId="{00000000-0000-0000-0000-000000000000}"/>
          </ac:spMkLst>
        </pc:spChg>
      </pc:sldChg>
      <pc:sldChg chg="modSp">
        <pc:chgData name="Chris Black" userId="S::cblack@ukcloud.com::97cd3334-ff52-411b-8b31-ba803295c0e5" providerId="AD" clId="Web-{A66C9840-21BD-43D1-854F-91AFFD738EE9}" dt="2019-10-25T11:12:01.694" v="276" actId="1076"/>
        <pc:sldMkLst>
          <pc:docMk/>
          <pc:sldMk cId="4156983530" sldId="262"/>
        </pc:sldMkLst>
        <pc:picChg chg="mod">
          <ac:chgData name="Chris Black" userId="S::cblack@ukcloud.com::97cd3334-ff52-411b-8b31-ba803295c0e5" providerId="AD" clId="Web-{A66C9840-21BD-43D1-854F-91AFFD738EE9}" dt="2019-10-25T11:12:01.694" v="276" actId="1076"/>
          <ac:picMkLst>
            <pc:docMk/>
            <pc:sldMk cId="4156983530" sldId="262"/>
            <ac:picMk id="36" creationId="{14DB69EF-CF5D-4B04-815B-FFA43EBFF1E5}"/>
          </ac:picMkLst>
        </pc:picChg>
      </pc:sldChg>
      <pc:sldChg chg="del">
        <pc:chgData name="Chris Black" userId="S::cblack@ukcloud.com::97cd3334-ff52-411b-8b31-ba803295c0e5" providerId="AD" clId="Web-{A66C9840-21BD-43D1-854F-91AFFD738EE9}" dt="2019-10-25T11:08:45.615" v="275"/>
        <pc:sldMkLst>
          <pc:docMk/>
          <pc:sldMk cId="1932372963" sldId="270"/>
        </pc:sldMkLst>
      </pc:sldChg>
    </pc:docChg>
  </pc:docChgLst>
  <pc:docChgLst>
    <pc:chgData name="Chris Black" userId="S::cblack@ukcloud.com::97cd3334-ff52-411b-8b31-ba803295c0e5" providerId="AD" clId="Web-{EF64FEDE-35AF-4536-8BFA-56E2BC3E9496}"/>
    <pc:docChg chg="modSld">
      <pc:chgData name="Chris Black" userId="S::cblack@ukcloud.com::97cd3334-ff52-411b-8b31-ba803295c0e5" providerId="AD" clId="Web-{EF64FEDE-35AF-4536-8BFA-56E2BC3E9496}" dt="2019-10-25T11:33:39.326" v="249" actId="14100"/>
      <pc:docMkLst>
        <pc:docMk/>
      </pc:docMkLst>
      <pc:sldChg chg="modSp">
        <pc:chgData name="Chris Black" userId="S::cblack@ukcloud.com::97cd3334-ff52-411b-8b31-ba803295c0e5" providerId="AD" clId="Web-{EF64FEDE-35AF-4536-8BFA-56E2BC3E9496}" dt="2019-10-25T11:33:39.326" v="249" actId="14100"/>
        <pc:sldMkLst>
          <pc:docMk/>
          <pc:sldMk cId="598140052" sldId="259"/>
        </pc:sldMkLst>
        <pc:spChg chg="mod">
          <ac:chgData name="Chris Black" userId="S::cblack@ukcloud.com::97cd3334-ff52-411b-8b31-ba803295c0e5" providerId="AD" clId="Web-{EF64FEDE-35AF-4536-8BFA-56E2BC3E9496}" dt="2019-10-25T11:33:39.326" v="249" actId="14100"/>
          <ac:spMkLst>
            <pc:docMk/>
            <pc:sldMk cId="598140052" sldId="259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9700A7-1B34-4AFB-BB5C-637254B6CF0B}" type="datetimeFigureOut">
              <a:rPr lang="en-GB" smtClean="0"/>
              <a:t>25/10/2019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992E04-6B29-4A31-BF94-B80EC795AD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43192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992E04-6B29-4A31-BF94-B80EC795AD7C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94351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Service Fabric is a distributed systems platform that makes it easy to, deploy, and manage scalable and reliable microservices and containers.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992E04-6B29-4A31-BF94-B80EC795AD7C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7494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50C725DD-9FE1-4BE7-816D-664CF458F59E}" type="datetimeFigureOut">
              <a:rPr lang="en-GB" smtClean="0"/>
              <a:t>25/10/2019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E50F3DCB-62D8-48FF-ADEC-C0678B542A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4986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725DD-9FE1-4BE7-816D-664CF458F59E}" type="datetimeFigureOut">
              <a:rPr lang="en-GB" smtClean="0"/>
              <a:t>25/10/2019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F3DCB-62D8-48FF-ADEC-C0678B542A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3620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725DD-9FE1-4BE7-816D-664CF458F59E}" type="datetimeFigureOut">
              <a:rPr lang="en-GB" smtClean="0"/>
              <a:t>25/10/2019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F3DCB-62D8-48FF-ADEC-C0678B542A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173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725DD-9FE1-4BE7-816D-664CF458F59E}" type="datetimeFigureOut">
              <a:rPr lang="en-GB" smtClean="0"/>
              <a:t>25/10/2019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F3DCB-62D8-48FF-ADEC-C0678B542AEC}" type="slidenum">
              <a:rPr lang="en-GB" smtClean="0"/>
              <a:t>‹#›</a:t>
            </a:fld>
            <a:endParaRPr lang="en-GB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100309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725DD-9FE1-4BE7-816D-664CF458F59E}" type="datetimeFigureOut">
              <a:rPr lang="en-GB" smtClean="0"/>
              <a:t>25/10/2019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F3DCB-62D8-48FF-ADEC-C0678B542A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20800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725DD-9FE1-4BE7-816D-664CF458F59E}" type="datetimeFigureOut">
              <a:rPr lang="en-GB" smtClean="0"/>
              <a:t>25/10/2019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F3DCB-62D8-48FF-ADEC-C0678B542A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02243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725DD-9FE1-4BE7-816D-664CF458F59E}" type="datetimeFigureOut">
              <a:rPr lang="en-GB" smtClean="0"/>
              <a:t>25/10/2019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F3DCB-62D8-48FF-ADEC-C0678B542A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08204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725DD-9FE1-4BE7-816D-664CF458F59E}" type="datetimeFigureOut">
              <a:rPr lang="en-GB" smtClean="0"/>
              <a:t>25/10/2019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F3DCB-62D8-48FF-ADEC-C0678B542A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14273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725DD-9FE1-4BE7-816D-664CF458F59E}" type="datetimeFigureOut">
              <a:rPr lang="en-GB" smtClean="0"/>
              <a:t>25/10/2019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F3DCB-62D8-48FF-ADEC-C0678B542A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4438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725DD-9FE1-4BE7-816D-664CF458F59E}" type="datetimeFigureOut">
              <a:rPr lang="en-GB" smtClean="0"/>
              <a:t>25/10/2019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F3DCB-62D8-48FF-ADEC-C0678B542A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8592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725DD-9FE1-4BE7-816D-664CF458F59E}" type="datetimeFigureOut">
              <a:rPr lang="en-GB" smtClean="0"/>
              <a:t>25/10/2019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F3DCB-62D8-48FF-ADEC-C0678B542A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9241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725DD-9FE1-4BE7-816D-664CF458F59E}" type="datetimeFigureOut">
              <a:rPr lang="en-GB" smtClean="0"/>
              <a:t>25/10/2019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F3DCB-62D8-48FF-ADEC-C0678B542A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2342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725DD-9FE1-4BE7-816D-664CF458F59E}" type="datetimeFigureOut">
              <a:rPr lang="en-GB" smtClean="0"/>
              <a:t>25/10/2019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F3DCB-62D8-48FF-ADEC-C0678B542A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4660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725DD-9FE1-4BE7-816D-664CF458F59E}" type="datetimeFigureOut">
              <a:rPr lang="en-GB" smtClean="0"/>
              <a:t>25/10/2019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F3DCB-62D8-48FF-ADEC-C0678B542A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4229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725DD-9FE1-4BE7-816D-664CF458F59E}" type="datetimeFigureOut">
              <a:rPr lang="en-GB" smtClean="0"/>
              <a:t>25/10/2019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F3DCB-62D8-48FF-ADEC-C0678B542A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9650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725DD-9FE1-4BE7-816D-664CF458F59E}" type="datetimeFigureOut">
              <a:rPr lang="en-GB" smtClean="0"/>
              <a:t>25/10/2019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F3DCB-62D8-48FF-ADEC-C0678B542A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2673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725DD-9FE1-4BE7-816D-664CF458F59E}" type="datetimeFigureOut">
              <a:rPr lang="en-GB" smtClean="0"/>
              <a:t>25/10/2019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F3DCB-62D8-48FF-ADEC-C0678B542A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2827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C725DD-9FE1-4BE7-816D-664CF458F59E}" type="datetimeFigureOut">
              <a:rPr lang="en-GB" smtClean="0"/>
              <a:t>25/10/2019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0F3DCB-62D8-48FF-ADEC-C0678B542A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91076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83" r:id="rId1"/>
    <p:sldLayoutId id="2147483884" r:id="rId2"/>
    <p:sldLayoutId id="2147483885" r:id="rId3"/>
    <p:sldLayoutId id="2147483886" r:id="rId4"/>
    <p:sldLayoutId id="2147483887" r:id="rId5"/>
    <p:sldLayoutId id="2147483888" r:id="rId6"/>
    <p:sldLayoutId id="2147483889" r:id="rId7"/>
    <p:sldLayoutId id="2147483890" r:id="rId8"/>
    <p:sldLayoutId id="2147483891" r:id="rId9"/>
    <p:sldLayoutId id="2147483892" r:id="rId10"/>
    <p:sldLayoutId id="2147483893" r:id="rId11"/>
    <p:sldLayoutId id="2147483894" r:id="rId12"/>
    <p:sldLayoutId id="2147483895" r:id="rId13"/>
    <p:sldLayoutId id="2147483896" r:id="rId14"/>
    <p:sldLayoutId id="2147483897" r:id="rId15"/>
    <p:sldLayoutId id="2147483898" r:id="rId16"/>
    <p:sldLayoutId id="214748389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UKCloud/AzureStack" TargetMode="External"/><Relationship Id="rId7" Type="http://schemas.openxmlformats.org/officeDocument/2006/relationships/hyperlink" Target="https://docs.microsoft.com/en-us/azure-stack/operator/" TargetMode="External"/><Relationship Id="rId2" Type="http://schemas.openxmlformats.org/officeDocument/2006/relationships/hyperlink" Target="https://theblackcloud.tech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microsoft.com/en-us/azure-stack/user/" TargetMode="External"/><Relationship Id="rId5" Type="http://schemas.openxmlformats.org/officeDocument/2006/relationships/hyperlink" Target="https://www.terraform.io/docs/providers/azurestack/" TargetMode="External"/><Relationship Id="rId4" Type="http://schemas.openxmlformats.org/officeDocument/2006/relationships/hyperlink" Target="https://docs.ukcloud.com/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azurestack.blog/2019/09/azure-stack-it-is-time-to-party-like-it-is-2019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svg"/><Relationship Id="rId3" Type="http://schemas.openxmlformats.org/officeDocument/2006/relationships/image" Target="../media/image15.png"/><Relationship Id="rId7" Type="http://schemas.openxmlformats.org/officeDocument/2006/relationships/image" Target="../media/image19.svg"/><Relationship Id="rId12" Type="http://schemas.openxmlformats.org/officeDocument/2006/relationships/image" Target="../media/image2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3.sv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svg"/><Relationship Id="rId14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3.svg"/><Relationship Id="rId3" Type="http://schemas.openxmlformats.org/officeDocument/2006/relationships/image" Target="../media/image2.png"/><Relationship Id="rId7" Type="http://schemas.openxmlformats.org/officeDocument/2006/relationships/image" Target="../media/image25.svg"/><Relationship Id="rId12" Type="http://schemas.openxmlformats.org/officeDocument/2006/relationships/image" Target="../media/image32.png"/><Relationship Id="rId17" Type="http://schemas.openxmlformats.org/officeDocument/2006/relationships/hyperlink" Target="https://systemgallery.blob.frn00006.azure.ukcloud.com/dev20161101-microsoft-windowsazure-gallery/Microsoft.ServiceFabricCluster.1.0.3/DeploymentTemplates/MainTemplate.json" TargetMode="External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3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4.png"/><Relationship Id="rId11" Type="http://schemas.openxmlformats.org/officeDocument/2006/relationships/image" Target="../media/image26.png"/><Relationship Id="rId5" Type="http://schemas.openxmlformats.org/officeDocument/2006/relationships/image" Target="../media/image28.svg"/><Relationship Id="rId15" Type="http://schemas.openxmlformats.org/officeDocument/2006/relationships/hyperlink" Target="https://github.com/Azure-Samples/service-fabric-dotnet-quickstart" TargetMode="External"/><Relationship Id="rId10" Type="http://schemas.openxmlformats.org/officeDocument/2006/relationships/image" Target="../media/image31.svg"/><Relationship Id="rId4" Type="http://schemas.openxmlformats.org/officeDocument/2006/relationships/image" Target="../media/image27.png"/><Relationship Id="rId9" Type="http://schemas.openxmlformats.org/officeDocument/2006/relationships/image" Target="../media/image30.png"/><Relationship Id="rId14" Type="http://schemas.openxmlformats.org/officeDocument/2006/relationships/image" Target="../media/image3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svg"/><Relationship Id="rId3" Type="http://schemas.openxmlformats.org/officeDocument/2006/relationships/image" Target="../media/image18.png"/><Relationship Id="rId7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19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2" name="Rectangle 72">
            <a:extLst>
              <a:ext uri="{FF2B5EF4-FFF2-40B4-BE49-F238E27FC236}">
                <a16:creationId xmlns:a16="http://schemas.microsoft.com/office/drawing/2014/main" id="{B7D4B16D-600A-41A1-8B1B-3727C56C0C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3" name="Group 74">
            <a:extLst>
              <a:ext uri="{FF2B5EF4-FFF2-40B4-BE49-F238E27FC236}">
                <a16:creationId xmlns:a16="http://schemas.microsoft.com/office/drawing/2014/main" id="{DE7C35E0-BD19-4AFC-81BF-7A7507E9C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60000"/>
            </a:schemeClr>
          </a:solidFill>
          <a:effectLst/>
        </p:grpSpPr>
        <p:sp>
          <p:nvSpPr>
            <p:cNvPr id="76" name="Rectangle 5">
              <a:extLst>
                <a:ext uri="{FF2B5EF4-FFF2-40B4-BE49-F238E27FC236}">
                  <a16:creationId xmlns:a16="http://schemas.microsoft.com/office/drawing/2014/main" id="{1E08D20A-3975-4596-85C6-D467995862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4" name="Freeform 6">
              <a:extLst>
                <a:ext uri="{FF2B5EF4-FFF2-40B4-BE49-F238E27FC236}">
                  <a16:creationId xmlns:a16="http://schemas.microsoft.com/office/drawing/2014/main" id="{630A9349-BFE4-4720-A229-98DCD3B69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7">
              <a:extLst>
                <a:ext uri="{FF2B5EF4-FFF2-40B4-BE49-F238E27FC236}">
                  <a16:creationId xmlns:a16="http://schemas.microsoft.com/office/drawing/2014/main" id="{28487744-BBC9-4D40-85B3-0D45003C33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5" name="Rectangle 8">
              <a:extLst>
                <a:ext uri="{FF2B5EF4-FFF2-40B4-BE49-F238E27FC236}">
                  <a16:creationId xmlns:a16="http://schemas.microsoft.com/office/drawing/2014/main" id="{FAD6EF4D-97BD-46B4-9B5B-CD70971DD5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80" name="Freeform 9">
              <a:extLst>
                <a:ext uri="{FF2B5EF4-FFF2-40B4-BE49-F238E27FC236}">
                  <a16:creationId xmlns:a16="http://schemas.microsoft.com/office/drawing/2014/main" id="{210DCC42-11D2-4162-B47A-869B3F6694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0">
              <a:extLst>
                <a:ext uri="{FF2B5EF4-FFF2-40B4-BE49-F238E27FC236}">
                  <a16:creationId xmlns:a16="http://schemas.microsoft.com/office/drawing/2014/main" id="{DE4880D6-6ECE-4F1B-B474-FE3940D043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11">
              <a:extLst>
                <a:ext uri="{FF2B5EF4-FFF2-40B4-BE49-F238E27FC236}">
                  <a16:creationId xmlns:a16="http://schemas.microsoft.com/office/drawing/2014/main" id="{A1A39307-F675-49D2-9E45-28DA2AB5C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12">
              <a:extLst>
                <a:ext uri="{FF2B5EF4-FFF2-40B4-BE49-F238E27FC236}">
                  <a16:creationId xmlns:a16="http://schemas.microsoft.com/office/drawing/2014/main" id="{AC5E23C5-C5D6-4BC3-9531-C0B2D7D29F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13">
              <a:extLst>
                <a:ext uri="{FF2B5EF4-FFF2-40B4-BE49-F238E27FC236}">
                  <a16:creationId xmlns:a16="http://schemas.microsoft.com/office/drawing/2014/main" id="{4D3FC0A7-9672-4B19-8D54-71C3B39F7A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14">
              <a:extLst>
                <a:ext uri="{FF2B5EF4-FFF2-40B4-BE49-F238E27FC236}">
                  <a16:creationId xmlns:a16="http://schemas.microsoft.com/office/drawing/2014/main" id="{9911D04C-3FFB-4D1E-8F59-5C02692E3E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15">
              <a:extLst>
                <a:ext uri="{FF2B5EF4-FFF2-40B4-BE49-F238E27FC236}">
                  <a16:creationId xmlns:a16="http://schemas.microsoft.com/office/drawing/2014/main" id="{A0178C8F-EF32-4F3D-B022-60A7DE136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16">
              <a:extLst>
                <a:ext uri="{FF2B5EF4-FFF2-40B4-BE49-F238E27FC236}">
                  <a16:creationId xmlns:a16="http://schemas.microsoft.com/office/drawing/2014/main" id="{EEB2DD25-DE0D-48CE-8218-E4EF12273A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17">
              <a:extLst>
                <a:ext uri="{FF2B5EF4-FFF2-40B4-BE49-F238E27FC236}">
                  <a16:creationId xmlns:a16="http://schemas.microsoft.com/office/drawing/2014/main" id="{13C92E55-66CB-48F7-BF28-5D8ED146BB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18">
              <a:extLst>
                <a:ext uri="{FF2B5EF4-FFF2-40B4-BE49-F238E27FC236}">
                  <a16:creationId xmlns:a16="http://schemas.microsoft.com/office/drawing/2014/main" id="{CB0B6C7B-4820-48AB-92AF-896559F009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19">
              <a:extLst>
                <a:ext uri="{FF2B5EF4-FFF2-40B4-BE49-F238E27FC236}">
                  <a16:creationId xmlns:a16="http://schemas.microsoft.com/office/drawing/2014/main" id="{2018EECD-4518-458F-989E-6FCAE5AE0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0">
              <a:extLst>
                <a:ext uri="{FF2B5EF4-FFF2-40B4-BE49-F238E27FC236}">
                  <a16:creationId xmlns:a16="http://schemas.microsoft.com/office/drawing/2014/main" id="{1FB0915F-3C52-468A-87E7-F3EE381DA3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21">
              <a:extLst>
                <a:ext uri="{FF2B5EF4-FFF2-40B4-BE49-F238E27FC236}">
                  <a16:creationId xmlns:a16="http://schemas.microsoft.com/office/drawing/2014/main" id="{7B184771-5A8E-4ED5-9179-24B19F26C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22">
              <a:extLst>
                <a:ext uri="{FF2B5EF4-FFF2-40B4-BE49-F238E27FC236}">
                  <a16:creationId xmlns:a16="http://schemas.microsoft.com/office/drawing/2014/main" id="{BC5162D1-D64C-4FBA-BE86-11B27A7432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23">
              <a:extLst>
                <a:ext uri="{FF2B5EF4-FFF2-40B4-BE49-F238E27FC236}">
                  <a16:creationId xmlns:a16="http://schemas.microsoft.com/office/drawing/2014/main" id="{9EFF345C-6A58-4123-B2D1-2ED9E3691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24">
              <a:extLst>
                <a:ext uri="{FF2B5EF4-FFF2-40B4-BE49-F238E27FC236}">
                  <a16:creationId xmlns:a16="http://schemas.microsoft.com/office/drawing/2014/main" id="{03CE89F7-AE1C-4370-920E-EE04C4124F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25">
              <a:extLst>
                <a:ext uri="{FF2B5EF4-FFF2-40B4-BE49-F238E27FC236}">
                  <a16:creationId xmlns:a16="http://schemas.microsoft.com/office/drawing/2014/main" id="{D6E298F6-F99D-49EF-B614-24D2179C23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26">
              <a:extLst>
                <a:ext uri="{FF2B5EF4-FFF2-40B4-BE49-F238E27FC236}">
                  <a16:creationId xmlns:a16="http://schemas.microsoft.com/office/drawing/2014/main" id="{2424FD35-451D-468C-9EB2-8DA350C124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27">
              <a:extLst>
                <a:ext uri="{FF2B5EF4-FFF2-40B4-BE49-F238E27FC236}">
                  <a16:creationId xmlns:a16="http://schemas.microsoft.com/office/drawing/2014/main" id="{45BC0C6F-B91F-42CC-9046-522FE8223C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28">
              <a:extLst>
                <a:ext uri="{FF2B5EF4-FFF2-40B4-BE49-F238E27FC236}">
                  <a16:creationId xmlns:a16="http://schemas.microsoft.com/office/drawing/2014/main" id="{F88AFBEE-A8B5-4B18-B834-5269F6C13C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29">
              <a:extLst>
                <a:ext uri="{FF2B5EF4-FFF2-40B4-BE49-F238E27FC236}">
                  <a16:creationId xmlns:a16="http://schemas.microsoft.com/office/drawing/2014/main" id="{64B0F493-EC69-4C85-87D4-2876282311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0">
              <a:extLst>
                <a:ext uri="{FF2B5EF4-FFF2-40B4-BE49-F238E27FC236}">
                  <a16:creationId xmlns:a16="http://schemas.microsoft.com/office/drawing/2014/main" id="{09920E7F-979C-40F6-8FB1-791325A4A4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31">
              <a:extLst>
                <a:ext uri="{FF2B5EF4-FFF2-40B4-BE49-F238E27FC236}">
                  <a16:creationId xmlns:a16="http://schemas.microsoft.com/office/drawing/2014/main" id="{1387BCC3-D7BF-443E-B18C-87B696E64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32">
              <a:extLst>
                <a:ext uri="{FF2B5EF4-FFF2-40B4-BE49-F238E27FC236}">
                  <a16:creationId xmlns:a16="http://schemas.microsoft.com/office/drawing/2014/main" id="{F1C0670D-9FA2-48D7-AFDB-4438ECC3EE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Rectangle 33">
              <a:extLst>
                <a:ext uri="{FF2B5EF4-FFF2-40B4-BE49-F238E27FC236}">
                  <a16:creationId xmlns:a16="http://schemas.microsoft.com/office/drawing/2014/main" id="{34088C0C-CAD1-4E66-A162-1D7020365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5" name="Freeform 34">
              <a:extLst>
                <a:ext uri="{FF2B5EF4-FFF2-40B4-BE49-F238E27FC236}">
                  <a16:creationId xmlns:a16="http://schemas.microsoft.com/office/drawing/2014/main" id="{B8C224A6-72B4-4763-B708-65A321D0D6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35">
              <a:extLst>
                <a:ext uri="{FF2B5EF4-FFF2-40B4-BE49-F238E27FC236}">
                  <a16:creationId xmlns:a16="http://schemas.microsoft.com/office/drawing/2014/main" id="{2EE3A964-523C-470B-8B10-09053452C5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36">
              <a:extLst>
                <a:ext uri="{FF2B5EF4-FFF2-40B4-BE49-F238E27FC236}">
                  <a16:creationId xmlns:a16="http://schemas.microsoft.com/office/drawing/2014/main" id="{1B87487E-C0EA-4E2A-8FC0-3D4C4F0177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Freeform 37">
              <a:extLst>
                <a:ext uri="{FF2B5EF4-FFF2-40B4-BE49-F238E27FC236}">
                  <a16:creationId xmlns:a16="http://schemas.microsoft.com/office/drawing/2014/main" id="{D8B57E7E-D885-4A0B-BBA0-E3BC3A68CD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38">
              <a:extLst>
                <a:ext uri="{FF2B5EF4-FFF2-40B4-BE49-F238E27FC236}">
                  <a16:creationId xmlns:a16="http://schemas.microsoft.com/office/drawing/2014/main" id="{6FB84573-B84B-4571-A6E5-91CD308E7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39">
              <a:extLst>
                <a:ext uri="{FF2B5EF4-FFF2-40B4-BE49-F238E27FC236}">
                  <a16:creationId xmlns:a16="http://schemas.microsoft.com/office/drawing/2014/main" id="{7EE5EE00-E139-4AB9-ACFC-5E39CFA951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0">
              <a:extLst>
                <a:ext uri="{FF2B5EF4-FFF2-40B4-BE49-F238E27FC236}">
                  <a16:creationId xmlns:a16="http://schemas.microsoft.com/office/drawing/2014/main" id="{5A38A6AA-6753-4EFE-94BB-96DF73975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41">
              <a:extLst>
                <a:ext uri="{FF2B5EF4-FFF2-40B4-BE49-F238E27FC236}">
                  <a16:creationId xmlns:a16="http://schemas.microsoft.com/office/drawing/2014/main" id="{506AB599-570B-4547-97F4-F2C6723014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42">
              <a:extLst>
                <a:ext uri="{FF2B5EF4-FFF2-40B4-BE49-F238E27FC236}">
                  <a16:creationId xmlns:a16="http://schemas.microsoft.com/office/drawing/2014/main" id="{9AFDEA1E-DBAB-4507-8D36-786F19A85B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43">
              <a:extLst>
                <a:ext uri="{FF2B5EF4-FFF2-40B4-BE49-F238E27FC236}">
                  <a16:creationId xmlns:a16="http://schemas.microsoft.com/office/drawing/2014/main" id="{C824D6F7-0BDF-4C8C-869D-BDDEB07641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44">
              <a:extLst>
                <a:ext uri="{FF2B5EF4-FFF2-40B4-BE49-F238E27FC236}">
                  <a16:creationId xmlns:a16="http://schemas.microsoft.com/office/drawing/2014/main" id="{6953C491-AE0F-4D2B-9474-18D5E8B5DC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Rectangle 45">
              <a:extLst>
                <a:ext uri="{FF2B5EF4-FFF2-40B4-BE49-F238E27FC236}">
                  <a16:creationId xmlns:a16="http://schemas.microsoft.com/office/drawing/2014/main" id="{5B956350-9BDD-4090-B2B6-12C13D1CE2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7" name="Freeform 46">
              <a:extLst>
                <a:ext uri="{FF2B5EF4-FFF2-40B4-BE49-F238E27FC236}">
                  <a16:creationId xmlns:a16="http://schemas.microsoft.com/office/drawing/2014/main" id="{ECE31E80-E354-44C3-81E0-4E3E41DDF6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47">
              <a:extLst>
                <a:ext uri="{FF2B5EF4-FFF2-40B4-BE49-F238E27FC236}">
                  <a16:creationId xmlns:a16="http://schemas.microsoft.com/office/drawing/2014/main" id="{9DFA35DB-5360-405A-A7EB-064E51FBC0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48">
              <a:extLst>
                <a:ext uri="{FF2B5EF4-FFF2-40B4-BE49-F238E27FC236}">
                  <a16:creationId xmlns:a16="http://schemas.microsoft.com/office/drawing/2014/main" id="{2DA499BD-4313-4AD1-BE87-4BEF50FEC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49">
              <a:extLst>
                <a:ext uri="{FF2B5EF4-FFF2-40B4-BE49-F238E27FC236}">
                  <a16:creationId xmlns:a16="http://schemas.microsoft.com/office/drawing/2014/main" id="{680E4C6D-12D1-417A-A709-EC416D98FA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1" name="Freeform 50">
              <a:extLst>
                <a:ext uri="{FF2B5EF4-FFF2-40B4-BE49-F238E27FC236}">
                  <a16:creationId xmlns:a16="http://schemas.microsoft.com/office/drawing/2014/main" id="{C93537B4-09B6-4CC6-92DE-3D3BDAC7A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2" name="Freeform 51">
              <a:extLst>
                <a:ext uri="{FF2B5EF4-FFF2-40B4-BE49-F238E27FC236}">
                  <a16:creationId xmlns:a16="http://schemas.microsoft.com/office/drawing/2014/main" id="{5D100FC5-9EA8-4DA7-AFA4-BC60831FD8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3" name="Freeform 52">
              <a:extLst>
                <a:ext uri="{FF2B5EF4-FFF2-40B4-BE49-F238E27FC236}">
                  <a16:creationId xmlns:a16="http://schemas.microsoft.com/office/drawing/2014/main" id="{3F10D757-6A3B-4314-9755-419B3738E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4" name="Freeform 53">
              <a:extLst>
                <a:ext uri="{FF2B5EF4-FFF2-40B4-BE49-F238E27FC236}">
                  <a16:creationId xmlns:a16="http://schemas.microsoft.com/office/drawing/2014/main" id="{28A4D881-D08B-4AAF-866D-7C31601126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5" name="Freeform 54">
              <a:extLst>
                <a:ext uri="{FF2B5EF4-FFF2-40B4-BE49-F238E27FC236}">
                  <a16:creationId xmlns:a16="http://schemas.microsoft.com/office/drawing/2014/main" id="{A666F3F8-571E-483F-9B9F-31EDB91A9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6" name="Freeform 55">
              <a:extLst>
                <a:ext uri="{FF2B5EF4-FFF2-40B4-BE49-F238E27FC236}">
                  <a16:creationId xmlns:a16="http://schemas.microsoft.com/office/drawing/2014/main" id="{18305C0F-0A00-450D-92A1-313C724398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7" name="Freeform 56">
              <a:extLst>
                <a:ext uri="{FF2B5EF4-FFF2-40B4-BE49-F238E27FC236}">
                  <a16:creationId xmlns:a16="http://schemas.microsoft.com/office/drawing/2014/main" id="{9A5635D8-CCB7-4D16-BB87-B1BC1AC97D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8" name="Freeform 57">
              <a:extLst>
                <a:ext uri="{FF2B5EF4-FFF2-40B4-BE49-F238E27FC236}">
                  <a16:creationId xmlns:a16="http://schemas.microsoft.com/office/drawing/2014/main" id="{7C10A784-B5EE-4486-96E7-3CC72B93AE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9" name="Freeform 58">
              <a:extLst>
                <a:ext uri="{FF2B5EF4-FFF2-40B4-BE49-F238E27FC236}">
                  <a16:creationId xmlns:a16="http://schemas.microsoft.com/office/drawing/2014/main" id="{AE5FA7CA-916C-4A34-A727-E0289D891A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146" name="Picture 2">
            <a:extLst>
              <a:ext uri="{FF2B5EF4-FFF2-40B4-BE49-F238E27FC236}">
                <a16:creationId xmlns:a16="http://schemas.microsoft.com/office/drawing/2014/main" id="{51039561-92F9-40EE-900B-6AA0F5804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" y="9525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7" name="Title 66">
            <a:extLst>
              <a:ext uri="{FF2B5EF4-FFF2-40B4-BE49-F238E27FC236}">
                <a16:creationId xmlns:a16="http://schemas.microsoft.com/office/drawing/2014/main" id="{B27F0930-0298-4A99-B2E4-AE3E1B4680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43113" y="1122363"/>
            <a:ext cx="4527929" cy="4287836"/>
          </a:xfrm>
        </p:spPr>
        <p:txBody>
          <a:bodyPr anchor="ctr">
            <a:normAutofit/>
          </a:bodyPr>
          <a:lstStyle/>
          <a:p>
            <a:pPr algn="r"/>
            <a:r>
              <a:rPr lang="en-GB" sz="6000"/>
              <a:t>Azure Stack Meetup</a:t>
            </a:r>
          </a:p>
        </p:txBody>
      </p:sp>
      <p:sp>
        <p:nvSpPr>
          <p:cNvPr id="68" name="Subtitle 67">
            <a:extLst>
              <a:ext uri="{FF2B5EF4-FFF2-40B4-BE49-F238E27FC236}">
                <a16:creationId xmlns:a16="http://schemas.microsoft.com/office/drawing/2014/main" id="{F04B7F57-1452-4E02-95A9-A3B73F53BC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51631" y="1122363"/>
            <a:ext cx="2816368" cy="4287834"/>
          </a:xfrm>
        </p:spPr>
        <p:txBody>
          <a:bodyPr anchor="ctr">
            <a:normAutofit/>
          </a:bodyPr>
          <a:lstStyle/>
          <a:p>
            <a:r>
              <a:rPr lang="en-GB" sz="2400">
                <a:solidFill>
                  <a:schemeClr val="tx1"/>
                </a:solidFill>
              </a:rPr>
              <a:t>Automation Magic in the Hybrid Cloud!</a:t>
            </a:r>
          </a:p>
        </p:txBody>
      </p:sp>
      <p:cxnSp>
        <p:nvCxnSpPr>
          <p:cNvPr id="147" name="Straight Connector 132">
            <a:extLst>
              <a:ext uri="{FF2B5EF4-FFF2-40B4-BE49-F238E27FC236}">
                <a16:creationId xmlns:a16="http://schemas.microsoft.com/office/drawing/2014/main" id="{D902DA06-324A-48CE-8C20-94535480A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133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26667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Useful Links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3050" y="1825625"/>
            <a:ext cx="11455400" cy="4351338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GB"/>
              <a:t>My blog -&gt; </a:t>
            </a:r>
            <a:r>
              <a:rPr lang="en-GB">
                <a:hlinkClick r:id="rId2"/>
              </a:rPr>
              <a:t>https://theblackcloud.tech/</a:t>
            </a:r>
            <a:r>
              <a:rPr lang="en-GB"/>
              <a:t> - desert storm</a:t>
            </a:r>
          </a:p>
          <a:p>
            <a:r>
              <a:rPr lang="en-GB"/>
              <a:t>Presentation Repo -&gt; </a:t>
            </a:r>
            <a:r>
              <a:rPr lang="en-GB">
                <a:hlinkClick r:id="rId3"/>
              </a:rPr>
              <a:t>https://github.com/UKCloud/AzureStack</a:t>
            </a:r>
            <a:r>
              <a:rPr lang="en-GB"/>
              <a:t> - best repo ever made</a:t>
            </a:r>
          </a:p>
          <a:p>
            <a:r>
              <a:rPr lang="en-GB"/>
              <a:t>Knowledge Centre -&gt; </a:t>
            </a:r>
            <a:r>
              <a:rPr lang="en-GB">
                <a:hlinkClick r:id="rId4"/>
              </a:rPr>
              <a:t>https://docs.ukcloud.com</a:t>
            </a:r>
            <a:r>
              <a:rPr lang="en-GB"/>
              <a:t> - best website on the Internet</a:t>
            </a:r>
          </a:p>
          <a:p>
            <a:r>
              <a:rPr lang="en-GB"/>
              <a:t>Terraform -&gt; </a:t>
            </a:r>
            <a:r>
              <a:rPr lang="en-GB">
                <a:hlinkClick r:id="rId5"/>
              </a:rPr>
              <a:t>https://www.terraform.io/docs/providers/azurestack/</a:t>
            </a:r>
            <a:r>
              <a:rPr lang="en-GB"/>
              <a:t> - somebody should look at it</a:t>
            </a:r>
          </a:p>
          <a:p>
            <a:r>
              <a:rPr lang="en-GB"/>
              <a:t>MS Docs -&gt; </a:t>
            </a:r>
            <a:r>
              <a:rPr lang="en-GB">
                <a:hlinkClick r:id="rId6"/>
              </a:rPr>
              <a:t>https://docs.microsoft.com/en-us/azure-stack/user/</a:t>
            </a:r>
            <a:r>
              <a:rPr lang="en-GB"/>
              <a:t>          					         </a:t>
            </a:r>
            <a:r>
              <a:rPr lang="en-GB">
                <a:hlinkClick r:id="rId7"/>
              </a:rPr>
              <a:t>https://docs.microsoft.com/en-us/azure-stack/operator/</a:t>
            </a:r>
            <a:r>
              <a:rPr lang="en-GB"/>
              <a:t> - well those are mostly wrong ;-)</a:t>
            </a:r>
          </a:p>
          <a:p>
            <a:pPr marL="1828800" lvl="4" indent="0">
              <a:buNone/>
            </a:pPr>
            <a:endParaRPr lang="en-GB" sz="2000"/>
          </a:p>
          <a:p>
            <a:endParaRPr lang="en-GB"/>
          </a:p>
          <a:p>
            <a:pPr marL="0" indent="0" algn="ctr">
              <a:buNone/>
            </a:pPr>
            <a:r>
              <a:rPr lang="en-GB"/>
              <a:t>Happy Azure Stacking!!! </a:t>
            </a:r>
            <a:r>
              <a:rPr lang="en-GB">
                <a:sym typeface="Wingdings" panose="05000000000000000000" pitchFamily="2" charset="2"/>
              </a:rPr>
              <a:t>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0484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EFA450B-B4FB-48D0-AFFA-8F2C1BE57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6212" y="609599"/>
            <a:ext cx="10745788" cy="5478967"/>
          </a:xfrm>
        </p:spPr>
        <p:txBody>
          <a:bodyPr>
            <a:normAutofit/>
          </a:bodyPr>
          <a:lstStyle/>
          <a:p>
            <a:r>
              <a:rPr lang="en-GB" sz="6600"/>
              <a:t>Azure Stack is not a brand…</a:t>
            </a:r>
            <a:br>
              <a:rPr lang="en-GB" sz="6600"/>
            </a:br>
            <a:br>
              <a:rPr lang="en-GB" sz="6600"/>
            </a:br>
            <a:r>
              <a:rPr lang="en-GB" sz="6600"/>
              <a:t>it is a way of life!!!!!!! </a:t>
            </a:r>
            <a:r>
              <a:rPr lang="en-GB" sz="6600">
                <a:sym typeface="Wingdings" panose="05000000000000000000" pitchFamily="2" charset="2"/>
              </a:rPr>
              <a:t></a:t>
            </a:r>
            <a:endParaRPr lang="en-GB" sz="6600"/>
          </a:p>
        </p:txBody>
      </p:sp>
    </p:spTree>
    <p:extLst>
      <p:ext uri="{BB962C8B-B14F-4D97-AF65-F5344CB8AC3E}">
        <p14:creationId xmlns:p14="http://schemas.microsoft.com/office/powerpoint/2010/main" val="1729286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8C5D7-8550-4271-AE53-9303EFDE1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Sponsors</a:t>
            </a:r>
          </a:p>
        </p:txBody>
      </p:sp>
      <p:pic>
        <p:nvPicPr>
          <p:cNvPr id="1026" name="Picture 2" descr="Image result for microsoft">
            <a:extLst>
              <a:ext uri="{FF2B5EF4-FFF2-40B4-BE49-F238E27FC236}">
                <a16:creationId xmlns:a16="http://schemas.microsoft.com/office/drawing/2014/main" id="{7BA641BA-EFA1-422B-A82C-FE54A7B129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4981" y="2835362"/>
            <a:ext cx="2120136" cy="1187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Dell Emc">
            <a:extLst>
              <a:ext uri="{FF2B5EF4-FFF2-40B4-BE49-F238E27FC236}">
                <a16:creationId xmlns:a16="http://schemas.microsoft.com/office/drawing/2014/main" id="{94236FE5-5FE0-4236-AD0A-9BB5764486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5592" y="2835362"/>
            <a:ext cx="1863824" cy="1187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76E6A3D-D36F-49DE-B813-FF2C4F0A45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1210" y="3195637"/>
            <a:ext cx="2857500" cy="46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430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7272" y="1074735"/>
            <a:ext cx="2034896" cy="4708528"/>
          </a:xfrm>
        </p:spPr>
        <p:txBody>
          <a:bodyPr>
            <a:normAutofit/>
          </a:bodyPr>
          <a:lstStyle/>
          <a:p>
            <a:r>
              <a:rPr lang="en-GB" sz="4000"/>
              <a:t>Agenda</a:t>
            </a:r>
          </a:p>
        </p:txBody>
      </p:sp>
      <p:sp>
        <p:nvSpPr>
          <p:cNvPr id="58" name="Content Placeholder 2"/>
          <p:cNvSpPr>
            <a:spLocks noGrp="1"/>
          </p:cNvSpPr>
          <p:nvPr>
            <p:ph idx="1"/>
          </p:nvPr>
        </p:nvSpPr>
        <p:spPr>
          <a:xfrm>
            <a:off x="2841890" y="1413567"/>
            <a:ext cx="7750206" cy="4030865"/>
          </a:xfrm>
        </p:spPr>
        <p:txBody>
          <a:bodyPr anchor="ctr">
            <a:normAutofit/>
          </a:bodyPr>
          <a:lstStyle/>
          <a:p>
            <a:pPr algn="just"/>
            <a:r>
              <a:rPr lang="en-GB" sz="1600"/>
              <a:t>Automated Tenant On-boarding Demo by Chris Black, Bailey Lawson and Daniel Brennand </a:t>
            </a:r>
          </a:p>
          <a:p>
            <a:pPr algn="just"/>
            <a:r>
              <a:rPr lang="en-GB" sz="1600"/>
              <a:t>Service Fabric Cluster Deployment Demo by Chris Black and Yasmin Suleiman</a:t>
            </a:r>
          </a:p>
          <a:p>
            <a:pPr algn="just"/>
            <a:r>
              <a:rPr lang="en-GB" sz="1600"/>
              <a:t>Terraforming the Hybrid Cloud by Alexa Evans and Chris Black</a:t>
            </a:r>
          </a:p>
          <a:p>
            <a:pPr algn="just"/>
            <a:r>
              <a:rPr lang="en-GB" sz="1600"/>
              <a:t>Break</a:t>
            </a:r>
          </a:p>
          <a:p>
            <a:pPr algn="just"/>
            <a:r>
              <a:rPr lang="en-GB" sz="1600"/>
              <a:t>Super Secret Guest Speaker</a:t>
            </a:r>
          </a:p>
          <a:p>
            <a:pPr algn="just"/>
            <a:r>
              <a:rPr lang="en-GB" sz="1600"/>
              <a:t>MVP Guest Speaker: Kenny Lowe</a:t>
            </a:r>
          </a:p>
          <a:p>
            <a:pPr algn="just"/>
            <a:r>
              <a:rPr lang="en-GB" sz="1600"/>
              <a:t>Finish/Time to drink far too much</a:t>
            </a:r>
            <a:endParaRPr lang="en-GB" sz="18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45E778-A2AC-4583-B7A6-6637332C3FE9}"/>
              </a:ext>
            </a:extLst>
          </p:cNvPr>
          <p:cNvSpPr txBox="1"/>
          <p:nvPr/>
        </p:nvSpPr>
        <p:spPr>
          <a:xfrm>
            <a:off x="10543746" y="2015232"/>
            <a:ext cx="14825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/>
              <a:t>19:10 – 19:40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53EFD1D-9C65-4370-AECC-337CC74F0686}"/>
              </a:ext>
            </a:extLst>
          </p:cNvPr>
          <p:cNvSpPr txBox="1"/>
          <p:nvPr/>
        </p:nvSpPr>
        <p:spPr>
          <a:xfrm>
            <a:off x="10543746" y="2430140"/>
            <a:ext cx="14825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/>
              <a:t>19:40 – 20:10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568EDF3-135F-4A9D-94B5-1DAB81741096}"/>
              </a:ext>
            </a:extLst>
          </p:cNvPr>
          <p:cNvSpPr txBox="1"/>
          <p:nvPr/>
        </p:nvSpPr>
        <p:spPr>
          <a:xfrm>
            <a:off x="10543746" y="2845048"/>
            <a:ext cx="14825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/>
              <a:t>20:10 – 20:40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440335C-53A0-4CDA-89A0-5F2CBFA6B5BD}"/>
              </a:ext>
            </a:extLst>
          </p:cNvPr>
          <p:cNvSpPr txBox="1"/>
          <p:nvPr/>
        </p:nvSpPr>
        <p:spPr>
          <a:xfrm>
            <a:off x="10543746" y="3259722"/>
            <a:ext cx="14825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/>
              <a:t>20:40 – 20:45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A8D8301-FA71-437B-82F6-4D0E09B0D38F}"/>
              </a:ext>
            </a:extLst>
          </p:cNvPr>
          <p:cNvSpPr txBox="1"/>
          <p:nvPr/>
        </p:nvSpPr>
        <p:spPr>
          <a:xfrm>
            <a:off x="10543746" y="3682016"/>
            <a:ext cx="14825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/>
              <a:t>20:45 – 21:30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6283843-499D-47FA-B859-E994D1953E0E}"/>
              </a:ext>
            </a:extLst>
          </p:cNvPr>
          <p:cNvSpPr txBox="1"/>
          <p:nvPr/>
        </p:nvSpPr>
        <p:spPr>
          <a:xfrm>
            <a:off x="10543746" y="4104310"/>
            <a:ext cx="14825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/>
              <a:t>21:30 – 22:00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195517A-274D-4D0E-BABB-8A4C12A9B92D}"/>
              </a:ext>
            </a:extLst>
          </p:cNvPr>
          <p:cNvSpPr txBox="1"/>
          <p:nvPr/>
        </p:nvSpPr>
        <p:spPr>
          <a:xfrm>
            <a:off x="10543746" y="4526603"/>
            <a:ext cx="1482570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GB" sz="1600"/>
              <a:t>22:00 </a:t>
            </a:r>
            <a:r>
              <a:rPr lang="en-GB" sz="1600">
                <a:ea typeface="+mn-lt"/>
                <a:cs typeface="+mn-lt"/>
              </a:rPr>
              <a:t>–</a:t>
            </a:r>
            <a:r>
              <a:rPr lang="en-GB" sz="1600"/>
              <a:t> </a:t>
            </a:r>
            <a:r>
              <a:rPr lang="en-GB" sz="1100"/>
              <a:t>Whenever</a:t>
            </a:r>
            <a:endParaRPr lang="en-GB" sz="160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9B0B955-A505-451F-B73A-B4742BC22168}"/>
              </a:ext>
            </a:extLst>
          </p:cNvPr>
          <p:cNvCxnSpPr>
            <a:cxnSpLocks/>
          </p:cNvCxnSpPr>
          <p:nvPr/>
        </p:nvCxnSpPr>
        <p:spPr>
          <a:xfrm>
            <a:off x="2697480" y="2022058"/>
            <a:ext cx="0" cy="2849925"/>
          </a:xfrm>
          <a:prstGeom prst="line">
            <a:avLst/>
          </a:prstGeom>
          <a:ln w="28575"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258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Chris Black – Azure Stack Technical Authority – Nerd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Bailey Lawson – Azure Stack Engineer – Steve Jobs/Yeti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Alexa Evans – Azure Stack Analyst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Yasmin Suleiman – Azure Stack Analyst Intern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Daniel Brennand – Azure Stack Analyst Intern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Kenny Lowe – Azure Stack MVP – Bus mechanic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Darren Small – </a:t>
            </a:r>
            <a:r>
              <a:rPr lang="en-US" dirty="0"/>
              <a:t>Intelligent Edge Global Black Belt, EMEA</a:t>
            </a:r>
            <a:r>
              <a:rPr lang="en-GB" dirty="0"/>
              <a:t> Black Belt </a:t>
            </a:r>
            <a:r>
              <a:rPr lang="en-GB"/>
              <a:t>– on </a:t>
            </a:r>
            <a:r>
              <a:rPr lang="en-GB" dirty="0"/>
              <a:t>Edge</a:t>
            </a:r>
          </a:p>
          <a:p>
            <a:pPr marL="514350" indent="-514350">
              <a:buFont typeface="+mj-lt"/>
              <a:buAutoNum type="arabicPeriod"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514350" indent="-514350">
              <a:buFont typeface="+mj-lt"/>
              <a:buAutoNum type="arabicPeriod"/>
            </a:pPr>
            <a:endParaRPr lang="en-GB" dirty="0"/>
          </a:p>
          <a:p>
            <a:pPr marL="514350" indent="-514350">
              <a:buFont typeface="+mj-lt"/>
              <a:buAutoNum type="arabicPeriod"/>
            </a:pP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21FC488-54C9-476B-A45E-8A699B4B1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Event Hosts – Who are We?</a:t>
            </a:r>
          </a:p>
        </p:txBody>
      </p:sp>
      <p:pic>
        <p:nvPicPr>
          <p:cNvPr id="7" name="Picture 6" descr="A picture containing window&#10;&#10;Description automatically generated">
            <a:extLst>
              <a:ext uri="{FF2B5EF4-FFF2-40B4-BE49-F238E27FC236}">
                <a16:creationId xmlns:a16="http://schemas.microsoft.com/office/drawing/2014/main" id="{2478F551-1A48-4533-9AEF-262D4CA66D0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0095" y="2122503"/>
            <a:ext cx="2093448" cy="1479370"/>
          </a:xfrm>
          <a:prstGeom prst="rect">
            <a:avLst/>
          </a:prstGeom>
        </p:spPr>
      </p:pic>
      <p:pic>
        <p:nvPicPr>
          <p:cNvPr id="11" name="Picture 10" descr="A picture containing clock&#10;&#10;Description automatically generated">
            <a:extLst>
              <a:ext uri="{FF2B5EF4-FFF2-40B4-BE49-F238E27FC236}">
                <a16:creationId xmlns:a16="http://schemas.microsoft.com/office/drawing/2014/main" id="{E47EFA36-683D-4E55-B06C-927658EBBAB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8745" y="1579601"/>
            <a:ext cx="1014738" cy="1087826"/>
          </a:xfrm>
          <a:prstGeom prst="rect">
            <a:avLst/>
          </a:prstGeom>
        </p:spPr>
      </p:pic>
      <p:pic>
        <p:nvPicPr>
          <p:cNvPr id="20" name="Picture 19" descr="A picture containing monitor, sitting, bus, front&#10;&#10;Description automatically generated">
            <a:extLst>
              <a:ext uri="{FF2B5EF4-FFF2-40B4-BE49-F238E27FC236}">
                <a16:creationId xmlns:a16="http://schemas.microsoft.com/office/drawing/2014/main" id="{F8D7E184-4FAF-454A-9220-845D9419A40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1716" y="4170847"/>
            <a:ext cx="2318944" cy="1194255"/>
          </a:xfrm>
          <a:prstGeom prst="rect">
            <a:avLst/>
          </a:prstGeom>
        </p:spPr>
      </p:pic>
      <p:pic>
        <p:nvPicPr>
          <p:cNvPr id="26" name="Graphic 25" descr="Gorilla">
            <a:extLst>
              <a:ext uri="{FF2B5EF4-FFF2-40B4-BE49-F238E27FC236}">
                <a16:creationId xmlns:a16="http://schemas.microsoft.com/office/drawing/2014/main" id="{3AECB007-9426-4632-BAC4-277DC7BF3FC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969619" y="2826745"/>
            <a:ext cx="1779760" cy="1779760"/>
          </a:xfrm>
          <a:prstGeom prst="rect">
            <a:avLst/>
          </a:prstGeom>
        </p:spPr>
      </p:pic>
      <p:pic>
        <p:nvPicPr>
          <p:cNvPr id="28" name="Picture 27" descr="A picture containing light, drawing&#10;&#10;Description automatically generated">
            <a:extLst>
              <a:ext uri="{FF2B5EF4-FFF2-40B4-BE49-F238E27FC236}">
                <a16:creationId xmlns:a16="http://schemas.microsoft.com/office/drawing/2014/main" id="{F2D647DA-26FB-4098-8021-2C27E1CAFE1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1507" y="3452089"/>
            <a:ext cx="526826" cy="410839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3406A834-68CB-4AA5-B994-1C19C7F90D6F}"/>
              </a:ext>
            </a:extLst>
          </p:cNvPr>
          <p:cNvGrpSpPr/>
          <p:nvPr/>
        </p:nvGrpSpPr>
        <p:grpSpPr>
          <a:xfrm>
            <a:off x="9396798" y="5522231"/>
            <a:ext cx="2093448" cy="1247767"/>
            <a:chOff x="6791787" y="3277441"/>
            <a:chExt cx="2093449" cy="1395502"/>
          </a:xfrm>
        </p:grpSpPr>
        <p:pic>
          <p:nvPicPr>
            <p:cNvPr id="1030" name="Picture 6" descr="Image result for table edge">
              <a:extLst>
                <a:ext uri="{FF2B5EF4-FFF2-40B4-BE49-F238E27FC236}">
                  <a16:creationId xmlns:a16="http://schemas.microsoft.com/office/drawing/2014/main" id="{3D356708-9E0E-4AB9-B2D8-959F7D1E184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376" b="33721"/>
            <a:stretch/>
          </p:blipFill>
          <p:spPr bwMode="auto">
            <a:xfrm>
              <a:off x="6791787" y="3403737"/>
              <a:ext cx="2093449" cy="12692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61BAB57C-EA96-4E19-B6B4-E2D776BE00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53275" y="3277441"/>
              <a:ext cx="759825" cy="7598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3" name="Picture 13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B3C7DE5F-7147-4CB4-AB3C-B00460DE61E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772399" y="1829691"/>
            <a:ext cx="838201" cy="36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2298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GB"/>
              <a:t>Few questions… </a:t>
            </a:r>
            <a:r>
              <a:rPr lang="en-GB">
                <a:sym typeface="Wingdings" panose="05000000000000000000" pitchFamily="2" charset="2"/>
              </a:rPr>
              <a:t> - Show of hands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/>
              <a:t>How many of you used Azure before?</a:t>
            </a:r>
          </a:p>
          <a:p>
            <a:pPr marL="514350" indent="-514350">
              <a:buFont typeface="+mj-lt"/>
              <a:buAutoNum type="arabicPeriod"/>
            </a:pPr>
            <a:r>
              <a:rPr lang="en-GB"/>
              <a:t>How many of you used Azure Stack before?</a:t>
            </a:r>
          </a:p>
          <a:p>
            <a:pPr marL="514350" indent="-514350">
              <a:buFont typeface="+mj-lt"/>
              <a:buAutoNum type="arabicPeriod"/>
            </a:pPr>
            <a:r>
              <a:rPr lang="en-GB"/>
              <a:t>How many of you are DevOps?</a:t>
            </a:r>
          </a:p>
          <a:p>
            <a:pPr marL="514350" indent="-514350">
              <a:buFont typeface="+mj-lt"/>
              <a:buAutoNum type="arabicPeriod"/>
            </a:pPr>
            <a:r>
              <a:rPr lang="en-GB"/>
              <a:t>How many of you are automating your IT processes?</a:t>
            </a:r>
          </a:p>
          <a:p>
            <a:pPr marL="514350" indent="-514350">
              <a:buFont typeface="+mj-lt"/>
              <a:buAutoNum type="arabicPeriod"/>
            </a:pPr>
            <a:r>
              <a:rPr lang="en-GB"/>
              <a:t>How many of you are using Orchestration tools?</a:t>
            </a:r>
          </a:p>
        </p:txBody>
      </p:sp>
    </p:spTree>
    <p:extLst>
      <p:ext uri="{BB962C8B-B14F-4D97-AF65-F5344CB8AC3E}">
        <p14:creationId xmlns:p14="http://schemas.microsoft.com/office/powerpoint/2010/main" val="17927828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9736777" cy="780844"/>
          </a:xfrm>
        </p:spPr>
        <p:txBody>
          <a:bodyPr>
            <a:normAutofit fontScale="90000"/>
          </a:bodyPr>
          <a:lstStyle/>
          <a:p>
            <a:r>
              <a:rPr lang="en-GB" sz="3600" b="1"/>
              <a:t>Azure Stack related interesting new things…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65605"/>
            <a:ext cx="10515600" cy="5065056"/>
          </a:xfrm>
        </p:spPr>
        <p:txBody>
          <a:bodyPr vert="horz" lIns="91440" tIns="45720" rIns="91440" bIns="45720" rtlCol="0" anchor="t">
            <a:normAutofit fontScale="850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/>
              <a:t>Windows Server 2019 – Azure Stack moved from Server 2016 to 2019 in 1908 </a:t>
            </a:r>
            <a:r>
              <a:rPr lang="en-GB">
                <a:hlinkClick r:id="rId2"/>
              </a:rPr>
              <a:t>https://azurestack.blog/2019/09/azure-stack-it-is-time-to-party-like-it-is-2019/</a:t>
            </a:r>
            <a:endParaRPr lang="en-GB"/>
          </a:p>
          <a:p>
            <a:pPr marL="514350" indent="-514350">
              <a:buFont typeface="+mj-lt"/>
              <a:buAutoNum type="arabicPeriod"/>
            </a:pPr>
            <a:r>
              <a:rPr lang="en-GB"/>
              <a:t>.NET Core for Partner Centre module (Microsoft Customer Agreement vs Microsoft Cloud Agreement)</a:t>
            </a:r>
          </a:p>
          <a:p>
            <a:pPr marL="514350" indent="-514350">
              <a:buFont typeface="+mj-lt"/>
              <a:buAutoNum type="arabicPeriod"/>
            </a:pPr>
            <a:r>
              <a:rPr lang="en-GB"/>
              <a:t>Azure Stack HCI – more vendors available!!!</a:t>
            </a:r>
          </a:p>
          <a:p>
            <a:pPr marL="514350" indent="-514350">
              <a:buAutoNum type="arabicPeriod"/>
            </a:pPr>
            <a:r>
              <a:rPr lang="en-GB"/>
              <a:t>Microsoft Ignite 2019 (4</a:t>
            </a:r>
            <a:r>
              <a:rPr lang="en-GB" baseline="30000"/>
              <a:t>th – </a:t>
            </a:r>
            <a:r>
              <a:rPr lang="en-GB"/>
              <a:t>8</a:t>
            </a:r>
            <a:r>
              <a:rPr lang="en-GB" baseline="30000"/>
              <a:t>th </a:t>
            </a:r>
            <a:r>
              <a:rPr lang="en-GB"/>
              <a:t>November) Orlando Florida in 1 week's time!</a:t>
            </a:r>
          </a:p>
          <a:p>
            <a:pPr marL="514350" indent="-514350">
              <a:buAutoNum type="arabicPeriod"/>
            </a:pPr>
            <a:r>
              <a:rPr lang="en-GB"/>
              <a:t>Hotfix </a:t>
            </a:r>
            <a:r>
              <a:rPr lang="en">
                <a:ea typeface="+mn-lt"/>
                <a:cs typeface="+mn-lt"/>
              </a:rPr>
              <a:t>1.1908.6.37 breaks Network Resource Provider – new Hotfix released to fix it -&gt; 1.1908.8.41</a:t>
            </a:r>
            <a:endParaRPr lang="en-GB"/>
          </a:p>
          <a:p>
            <a:pPr marL="514350" indent="-514350">
              <a:buAutoNum type="arabicPeriod"/>
            </a:pPr>
            <a:r>
              <a:rPr lang="en"/>
              <a:t>Get Azure Stack logs is now available via Admin Portal – no ERCS required! Also, can be set (via UI ;-() to automatically collect logs! (waiting for MSFT to give us APIs to schedule automatically)</a:t>
            </a:r>
          </a:p>
          <a:p>
            <a:pPr marL="514350" indent="-514350">
              <a:buAutoNum type="arabicPeriod"/>
            </a:pPr>
            <a:r>
              <a:rPr lang="en"/>
              <a:t>You can now remove Azure Stack tenants without needed to clean up their resources! Previously it would leave them stranded!</a:t>
            </a:r>
          </a:p>
          <a:p>
            <a:pPr marL="0" indent="0">
              <a:buNone/>
            </a:pPr>
            <a:endParaRPr lang="en-GB"/>
          </a:p>
          <a:p>
            <a:pPr marL="0" indent="0">
              <a:buNone/>
            </a:pPr>
            <a:endParaRPr lang="en-GB"/>
          </a:p>
          <a:p>
            <a:pPr marL="514350" indent="-514350">
              <a:buFont typeface="Tw Cen MT" panose="020B0602020104020603"/>
              <a:buAutoNum type="arabicPeriod"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81400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BD0B88ED-D682-431C-B4FB-2BA33F02C71A}"/>
              </a:ext>
            </a:extLst>
          </p:cNvPr>
          <p:cNvSpPr/>
          <p:nvPr/>
        </p:nvSpPr>
        <p:spPr>
          <a:xfrm>
            <a:off x="405353" y="1682418"/>
            <a:ext cx="7507381" cy="3851115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1" y="608192"/>
            <a:ext cx="9905998" cy="1478570"/>
          </a:xfrm>
        </p:spPr>
        <p:txBody>
          <a:bodyPr/>
          <a:lstStyle/>
          <a:p>
            <a:r>
              <a:rPr lang="en-GB"/>
              <a:t>Automated Tenant On-boarding Demo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D02EB3DB-1287-4C24-AED9-902511186F93}"/>
              </a:ext>
            </a:extLst>
          </p:cNvPr>
          <p:cNvSpPr/>
          <p:nvPr/>
        </p:nvSpPr>
        <p:spPr>
          <a:xfrm>
            <a:off x="834852" y="2319054"/>
            <a:ext cx="3286717" cy="1971369"/>
          </a:xfrm>
          <a:prstGeom prst="ellipse">
            <a:avLst/>
          </a:prstGeom>
          <a:solidFill>
            <a:schemeClr val="tx1">
              <a:lumMod val="85000"/>
              <a:alpha val="3098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619B7B6-360F-42C6-B793-16ED1E839D97}"/>
              </a:ext>
            </a:extLst>
          </p:cNvPr>
          <p:cNvGrpSpPr/>
          <p:nvPr/>
        </p:nvGrpSpPr>
        <p:grpSpPr>
          <a:xfrm>
            <a:off x="1442019" y="2664798"/>
            <a:ext cx="2168237" cy="1008657"/>
            <a:chOff x="4057682" y="1801142"/>
            <a:chExt cx="3811343" cy="1773025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9042EFB8-FA36-481D-ABC2-E2AF8D89AB00}"/>
                </a:ext>
              </a:extLst>
            </p:cNvPr>
            <p:cNvGrpSpPr/>
            <p:nvPr/>
          </p:nvGrpSpPr>
          <p:grpSpPr>
            <a:xfrm>
              <a:off x="6096000" y="1801142"/>
              <a:ext cx="1773025" cy="1773025"/>
              <a:chOff x="6441650" y="1907703"/>
              <a:chExt cx="1773025" cy="1773025"/>
            </a:xfrm>
          </p:grpSpPr>
          <p:pic>
            <p:nvPicPr>
              <p:cNvPr id="15" name="Picture 14" descr="A picture containing sitting, computer, monitor, surface&#10;&#10;Description automatically generated">
                <a:extLst>
                  <a:ext uri="{FF2B5EF4-FFF2-40B4-BE49-F238E27FC236}">
                    <a16:creationId xmlns:a16="http://schemas.microsoft.com/office/drawing/2014/main" id="{8A48723A-0611-43D4-866D-B9B8B2D573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41650" y="1907703"/>
                <a:ext cx="1773025" cy="1773025"/>
              </a:xfrm>
              <a:prstGeom prst="rect">
                <a:avLst/>
              </a:prstGeom>
            </p:spPr>
          </p:pic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500FB6F-E8EE-4494-92EE-AEA1F3785749}"/>
                  </a:ext>
                </a:extLst>
              </p:cNvPr>
              <p:cNvSpPr txBox="1"/>
              <p:nvPr/>
            </p:nvSpPr>
            <p:spPr>
              <a:xfrm>
                <a:off x="7438068" y="1945007"/>
                <a:ext cx="301658" cy="10539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4000" b="1">
                    <a:solidFill>
                      <a:schemeClr val="tx1">
                        <a:lumMod val="95000"/>
                      </a:schemeClr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6</a:t>
                </a:r>
              </a:p>
            </p:txBody>
          </p:sp>
        </p:grpSp>
        <p:pic>
          <p:nvPicPr>
            <p:cNvPr id="13" name="Picture 12" descr="A close up of a sign&#10;&#10;Description automatically generated">
              <a:extLst>
                <a:ext uri="{FF2B5EF4-FFF2-40B4-BE49-F238E27FC236}">
                  <a16:creationId xmlns:a16="http://schemas.microsoft.com/office/drawing/2014/main" id="{154C6965-6B16-446B-B4E3-1AB468000E3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57682" y="2001127"/>
              <a:ext cx="1362730" cy="1362730"/>
            </a:xfrm>
            <a:prstGeom prst="rect">
              <a:avLst/>
            </a:prstGeom>
          </p:spPr>
        </p:pic>
        <p:sp>
          <p:nvSpPr>
            <p:cNvPr id="33" name="Plus Sign 32">
              <a:extLst>
                <a:ext uri="{FF2B5EF4-FFF2-40B4-BE49-F238E27FC236}">
                  <a16:creationId xmlns:a16="http://schemas.microsoft.com/office/drawing/2014/main" id="{00E4FBAA-BE2F-483E-853E-C5FB2F88E7CC}"/>
                </a:ext>
              </a:extLst>
            </p:cNvPr>
            <p:cNvSpPr/>
            <p:nvPr/>
          </p:nvSpPr>
          <p:spPr>
            <a:xfrm>
              <a:off x="5537173" y="2407495"/>
              <a:ext cx="560318" cy="560318"/>
            </a:xfrm>
            <a:prstGeom prst="mathPlus">
              <a:avLst/>
            </a:prstGeom>
            <a:solidFill>
              <a:schemeClr val="tx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38" name="Picture 37" descr="A close up of a sign&#10;&#10;Description automatically generated">
            <a:extLst>
              <a:ext uri="{FF2B5EF4-FFF2-40B4-BE49-F238E27FC236}">
                <a16:creationId xmlns:a16="http://schemas.microsoft.com/office/drawing/2014/main" id="{169019EE-0DB1-4C80-A8FC-FB06CB0AE2B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846" y="3495630"/>
            <a:ext cx="597821" cy="597821"/>
          </a:xfrm>
          <a:prstGeom prst="rect">
            <a:avLst/>
          </a:prstGeom>
        </p:spPr>
      </p:pic>
      <p:sp>
        <p:nvSpPr>
          <p:cNvPr id="48" name="Flowchart: Process 47">
            <a:extLst>
              <a:ext uri="{FF2B5EF4-FFF2-40B4-BE49-F238E27FC236}">
                <a16:creationId xmlns:a16="http://schemas.microsoft.com/office/drawing/2014/main" id="{10AFBA24-E09C-47A0-9494-7C75729DB0BC}"/>
              </a:ext>
            </a:extLst>
          </p:cNvPr>
          <p:cNvSpPr/>
          <p:nvPr/>
        </p:nvSpPr>
        <p:spPr>
          <a:xfrm>
            <a:off x="9985138" y="2387402"/>
            <a:ext cx="1063861" cy="2281444"/>
          </a:xfrm>
          <a:prstGeom prst="flowChartProcess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D14E10F-C70C-4DFB-9BB8-04E7710FBC63}"/>
              </a:ext>
            </a:extLst>
          </p:cNvPr>
          <p:cNvSpPr/>
          <p:nvPr/>
        </p:nvSpPr>
        <p:spPr>
          <a:xfrm>
            <a:off x="10049075" y="2477404"/>
            <a:ext cx="260148" cy="40566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BF29FEB-FE86-4A03-B902-4DD64E25842D}"/>
              </a:ext>
            </a:extLst>
          </p:cNvPr>
          <p:cNvSpPr/>
          <p:nvPr/>
        </p:nvSpPr>
        <p:spPr>
          <a:xfrm>
            <a:off x="10394471" y="2478878"/>
            <a:ext cx="260148" cy="40566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0507C8D-E61F-422E-ADFA-989FABB89314}"/>
              </a:ext>
            </a:extLst>
          </p:cNvPr>
          <p:cNvSpPr/>
          <p:nvPr/>
        </p:nvSpPr>
        <p:spPr>
          <a:xfrm>
            <a:off x="10725181" y="2478866"/>
            <a:ext cx="260148" cy="40566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EEFA65C-673C-4AED-B217-B5F9F36CFDF8}"/>
              </a:ext>
            </a:extLst>
          </p:cNvPr>
          <p:cNvSpPr/>
          <p:nvPr/>
        </p:nvSpPr>
        <p:spPr>
          <a:xfrm>
            <a:off x="10050540" y="2946259"/>
            <a:ext cx="260148" cy="40566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55162436-D819-47FC-AB50-2A1A09FB49BC}"/>
              </a:ext>
            </a:extLst>
          </p:cNvPr>
          <p:cNvSpPr/>
          <p:nvPr/>
        </p:nvSpPr>
        <p:spPr>
          <a:xfrm>
            <a:off x="10391526" y="2947733"/>
            <a:ext cx="260148" cy="40566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708CB62-7B72-47F5-A827-DC7CA5FB3B41}"/>
              </a:ext>
            </a:extLst>
          </p:cNvPr>
          <p:cNvSpPr/>
          <p:nvPr/>
        </p:nvSpPr>
        <p:spPr>
          <a:xfrm>
            <a:off x="10722236" y="2947722"/>
            <a:ext cx="260148" cy="40566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B918857A-4715-4616-AFD5-E65A94C326D0}"/>
              </a:ext>
            </a:extLst>
          </p:cNvPr>
          <p:cNvSpPr/>
          <p:nvPr/>
        </p:nvSpPr>
        <p:spPr>
          <a:xfrm>
            <a:off x="10050543" y="3413660"/>
            <a:ext cx="260148" cy="40566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58A3EA2E-588F-4F22-BB23-798FA370D725}"/>
              </a:ext>
            </a:extLst>
          </p:cNvPr>
          <p:cNvSpPr/>
          <p:nvPr/>
        </p:nvSpPr>
        <p:spPr>
          <a:xfrm>
            <a:off x="10391531" y="3415133"/>
            <a:ext cx="260148" cy="40566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4070C67-14F8-4A8F-8D30-9100C3F0BF80}"/>
              </a:ext>
            </a:extLst>
          </p:cNvPr>
          <p:cNvSpPr/>
          <p:nvPr/>
        </p:nvSpPr>
        <p:spPr>
          <a:xfrm>
            <a:off x="10722241" y="3415123"/>
            <a:ext cx="260148" cy="40566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0" name="Graphic 59" descr="Cloud">
            <a:extLst>
              <a:ext uri="{FF2B5EF4-FFF2-40B4-BE49-F238E27FC236}">
                <a16:creationId xmlns:a16="http://schemas.microsoft.com/office/drawing/2014/main" id="{17336799-D6EF-47F1-AF39-A0D0928EAA6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75105" y="2786893"/>
            <a:ext cx="2579353" cy="2579354"/>
          </a:xfrm>
          <a:prstGeom prst="rect">
            <a:avLst/>
          </a:prstGeom>
        </p:spPr>
      </p:pic>
      <p:pic>
        <p:nvPicPr>
          <p:cNvPr id="63" name="Graphic 62" descr="Handshake">
            <a:extLst>
              <a:ext uri="{FF2B5EF4-FFF2-40B4-BE49-F238E27FC236}">
                <a16:creationId xmlns:a16="http://schemas.microsoft.com/office/drawing/2014/main" id="{D4CDB6D0-9C88-430E-B303-CDF01306DCC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556504" y="2320139"/>
            <a:ext cx="1125850" cy="1125850"/>
          </a:xfrm>
          <a:prstGeom prst="rect">
            <a:avLst/>
          </a:prstGeom>
        </p:spPr>
      </p:pic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19638CC6-FE4E-4876-AFB6-9B3A7A60B158}"/>
              </a:ext>
            </a:extLst>
          </p:cNvPr>
          <p:cNvCxnSpPr>
            <a:cxnSpLocks/>
          </p:cNvCxnSpPr>
          <p:nvPr/>
        </p:nvCxnSpPr>
        <p:spPr>
          <a:xfrm flipV="1">
            <a:off x="4302968" y="2678444"/>
            <a:ext cx="1232294" cy="650543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BEBB24DC-B0F5-4CF3-AC78-2A10816BE9D3}"/>
              </a:ext>
            </a:extLst>
          </p:cNvPr>
          <p:cNvCxnSpPr>
            <a:cxnSpLocks/>
          </p:cNvCxnSpPr>
          <p:nvPr/>
        </p:nvCxnSpPr>
        <p:spPr>
          <a:xfrm flipH="1">
            <a:off x="4281555" y="2847318"/>
            <a:ext cx="1232894" cy="676922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74FFC6BA-463C-4F39-83CA-A394200F7287}"/>
              </a:ext>
            </a:extLst>
          </p:cNvPr>
          <p:cNvSpPr txBox="1"/>
          <p:nvPr/>
        </p:nvSpPr>
        <p:spPr>
          <a:xfrm>
            <a:off x="9192776" y="4822591"/>
            <a:ext cx="1458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>
                <a:solidFill>
                  <a:schemeClr val="tx1">
                    <a:lumMod val="95000"/>
                  </a:schemeClr>
                </a:solidFill>
              </a:rPr>
              <a:t>On-boarding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810B704-BD23-40B3-B4E4-3A624BB0EB84}"/>
              </a:ext>
            </a:extLst>
          </p:cNvPr>
          <p:cNvSpPr txBox="1"/>
          <p:nvPr/>
        </p:nvSpPr>
        <p:spPr>
          <a:xfrm>
            <a:off x="1829641" y="4311645"/>
            <a:ext cx="14588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>
                <a:solidFill>
                  <a:schemeClr val="tx1">
                    <a:lumMod val="95000"/>
                  </a:schemeClr>
                </a:solidFill>
              </a:rPr>
              <a:t>Authentication</a:t>
            </a:r>
          </a:p>
          <a:p>
            <a:r>
              <a:rPr lang="en-GB">
                <a:solidFill>
                  <a:schemeClr val="tx1">
                    <a:lumMod val="95000"/>
                  </a:schemeClr>
                </a:solidFill>
              </a:rPr>
              <a:t>	+</a:t>
            </a:r>
          </a:p>
          <a:p>
            <a:r>
              <a:rPr lang="en-GB">
                <a:solidFill>
                  <a:schemeClr val="tx1">
                    <a:lumMod val="95000"/>
                  </a:schemeClr>
                </a:solidFill>
              </a:rPr>
              <a:t>Authorisation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085C4BCF-CDB0-4010-A02A-3C6C2AC76122}"/>
              </a:ext>
            </a:extLst>
          </p:cNvPr>
          <p:cNvCxnSpPr>
            <a:cxnSpLocks/>
          </p:cNvCxnSpPr>
          <p:nvPr/>
        </p:nvCxnSpPr>
        <p:spPr>
          <a:xfrm flipV="1">
            <a:off x="4333652" y="3957054"/>
            <a:ext cx="3920068" cy="1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EF1ADAAD-B65E-494A-A98C-FB1D06B69A1A}"/>
              </a:ext>
            </a:extLst>
          </p:cNvPr>
          <p:cNvGrpSpPr/>
          <p:nvPr/>
        </p:nvGrpSpPr>
        <p:grpSpPr>
          <a:xfrm>
            <a:off x="5437696" y="1682418"/>
            <a:ext cx="1946843" cy="1946843"/>
            <a:chOff x="5437696" y="1776688"/>
            <a:chExt cx="1946843" cy="1946843"/>
          </a:xfrm>
        </p:grpSpPr>
        <p:pic>
          <p:nvPicPr>
            <p:cNvPr id="98" name="Graphic 97" descr="Cloud">
              <a:extLst>
                <a:ext uri="{FF2B5EF4-FFF2-40B4-BE49-F238E27FC236}">
                  <a16:creationId xmlns:a16="http://schemas.microsoft.com/office/drawing/2014/main" id="{7F6EDDC8-1DD2-4B50-81A2-C11A818E65C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437696" y="1776688"/>
              <a:ext cx="1946843" cy="1946843"/>
            </a:xfrm>
            <a:prstGeom prst="rect">
              <a:avLst/>
            </a:prstGeom>
          </p:spPr>
        </p:pic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4C508276-9F47-4E33-B334-19B57308904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5588297" y="2190778"/>
              <a:ext cx="831129" cy="831129"/>
            </a:xfrm>
            <a:prstGeom prst="rect">
              <a:avLst/>
            </a:prstGeom>
          </p:spPr>
        </p:pic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DE803369-9817-45DA-866F-B89235E4EB24}"/>
                </a:ext>
              </a:extLst>
            </p:cNvPr>
            <p:cNvSpPr txBox="1"/>
            <p:nvPr/>
          </p:nvSpPr>
          <p:spPr>
            <a:xfrm>
              <a:off x="6311695" y="2573446"/>
              <a:ext cx="7393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/>
                <a:t>Azure Public</a:t>
              </a:r>
            </a:p>
          </p:txBody>
        </p:sp>
      </p:grpSp>
      <p:sp>
        <p:nvSpPr>
          <p:cNvPr id="102" name="TextBox 101">
            <a:extLst>
              <a:ext uri="{FF2B5EF4-FFF2-40B4-BE49-F238E27FC236}">
                <a16:creationId xmlns:a16="http://schemas.microsoft.com/office/drawing/2014/main" id="{073079C6-7DA1-4BAD-9E39-054A801C0FEA}"/>
              </a:ext>
            </a:extLst>
          </p:cNvPr>
          <p:cNvSpPr txBox="1"/>
          <p:nvPr/>
        </p:nvSpPr>
        <p:spPr>
          <a:xfrm>
            <a:off x="9276235" y="3844959"/>
            <a:ext cx="739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Azure Stack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4CCCC07-AA33-4B13-BD98-02A3AB7787F8}"/>
              </a:ext>
            </a:extLst>
          </p:cNvPr>
          <p:cNvSpPr/>
          <p:nvPr/>
        </p:nvSpPr>
        <p:spPr>
          <a:xfrm>
            <a:off x="1907169" y="5914635"/>
            <a:ext cx="4852965" cy="676918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Custom CMDB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827A70-03B8-4AA3-8CEF-247515725B3E}"/>
              </a:ext>
            </a:extLst>
          </p:cNvPr>
          <p:cNvSpPr txBox="1"/>
          <p:nvPr/>
        </p:nvSpPr>
        <p:spPr>
          <a:xfrm>
            <a:off x="3856654" y="5021484"/>
            <a:ext cx="11559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>
                <a:solidFill>
                  <a:schemeClr val="tx1">
                    <a:lumMod val="95000"/>
                  </a:schemeClr>
                </a:solidFill>
              </a:rPr>
              <a:t>VS</a:t>
            </a:r>
          </a:p>
        </p:txBody>
      </p:sp>
      <p:pic>
        <p:nvPicPr>
          <p:cNvPr id="36" name="Picture 2" descr="Image result for powershell logo">
            <a:extLst>
              <a:ext uri="{FF2B5EF4-FFF2-40B4-BE49-F238E27FC236}">
                <a16:creationId xmlns:a16="http://schemas.microsoft.com/office/drawing/2014/main" id="{14DB69EF-CF5D-4B04-815B-FFA43EBFF1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5369" y="1809299"/>
            <a:ext cx="833255" cy="833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69835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">
            <a:extLst>
              <a:ext uri="{FF2B5EF4-FFF2-40B4-BE49-F238E27FC236}">
                <a16:creationId xmlns:a16="http://schemas.microsoft.com/office/drawing/2014/main" id="{678E285C-BE9E-45B7-A3EE-B9792DAE9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AB86F577-8905-4B21-8AF3-C1BB343377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5" name="Rectangle 5">
              <a:extLst>
                <a:ext uri="{FF2B5EF4-FFF2-40B4-BE49-F238E27FC236}">
                  <a16:creationId xmlns:a16="http://schemas.microsoft.com/office/drawing/2014/main" id="{D2F1CFF3-A579-4D24-B5F9-1C71BA6FE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6" name="Freeform 6">
              <a:extLst>
                <a:ext uri="{FF2B5EF4-FFF2-40B4-BE49-F238E27FC236}">
                  <a16:creationId xmlns:a16="http://schemas.microsoft.com/office/drawing/2014/main" id="{57601B50-7EB1-43FA-8360-4297BCD76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7">
              <a:extLst>
                <a:ext uri="{FF2B5EF4-FFF2-40B4-BE49-F238E27FC236}">
                  <a16:creationId xmlns:a16="http://schemas.microsoft.com/office/drawing/2014/main" id="{60BD8B7A-CD01-4638-A2C9-299AC68B9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Rectangle 8">
              <a:extLst>
                <a:ext uri="{FF2B5EF4-FFF2-40B4-BE49-F238E27FC236}">
                  <a16:creationId xmlns:a16="http://schemas.microsoft.com/office/drawing/2014/main" id="{095B58F9-6C29-48BE-9DA6-3855080521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9" name="Freeform 9">
              <a:extLst>
                <a:ext uri="{FF2B5EF4-FFF2-40B4-BE49-F238E27FC236}">
                  <a16:creationId xmlns:a16="http://schemas.microsoft.com/office/drawing/2014/main" id="{0C84674F-2E8A-4B70-B801-00722CDD58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0">
              <a:extLst>
                <a:ext uri="{FF2B5EF4-FFF2-40B4-BE49-F238E27FC236}">
                  <a16:creationId xmlns:a16="http://schemas.microsoft.com/office/drawing/2014/main" id="{34F320BB-D6A9-45FE-8556-498B763B1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1">
              <a:extLst>
                <a:ext uri="{FF2B5EF4-FFF2-40B4-BE49-F238E27FC236}">
                  <a16:creationId xmlns:a16="http://schemas.microsoft.com/office/drawing/2014/main" id="{5493D54A-532A-46ED-AF63-A0A54818EF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12">
              <a:extLst>
                <a:ext uri="{FF2B5EF4-FFF2-40B4-BE49-F238E27FC236}">
                  <a16:creationId xmlns:a16="http://schemas.microsoft.com/office/drawing/2014/main" id="{EAF2EDFA-9C0B-44E2-B4BB-312B58BCA8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13">
              <a:extLst>
                <a:ext uri="{FF2B5EF4-FFF2-40B4-BE49-F238E27FC236}">
                  <a16:creationId xmlns:a16="http://schemas.microsoft.com/office/drawing/2014/main" id="{A3641113-CE35-42A4-B605-41BC06BF4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14">
              <a:extLst>
                <a:ext uri="{FF2B5EF4-FFF2-40B4-BE49-F238E27FC236}">
                  <a16:creationId xmlns:a16="http://schemas.microsoft.com/office/drawing/2014/main" id="{DA2E5B2C-BAC4-4440-9B7E-F38783197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15">
              <a:extLst>
                <a:ext uri="{FF2B5EF4-FFF2-40B4-BE49-F238E27FC236}">
                  <a16:creationId xmlns:a16="http://schemas.microsoft.com/office/drawing/2014/main" id="{D8A506DF-2E53-42C9-94BE-B98E32E057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16">
              <a:extLst>
                <a:ext uri="{FF2B5EF4-FFF2-40B4-BE49-F238E27FC236}">
                  <a16:creationId xmlns:a16="http://schemas.microsoft.com/office/drawing/2014/main" id="{12934FF8-5F70-40BF-BBB6-5EB941FB9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17">
              <a:extLst>
                <a:ext uri="{FF2B5EF4-FFF2-40B4-BE49-F238E27FC236}">
                  <a16:creationId xmlns:a16="http://schemas.microsoft.com/office/drawing/2014/main" id="{8EB3FB08-D01D-4E24-BE40-C16269DF6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18">
              <a:extLst>
                <a:ext uri="{FF2B5EF4-FFF2-40B4-BE49-F238E27FC236}">
                  <a16:creationId xmlns:a16="http://schemas.microsoft.com/office/drawing/2014/main" id="{D24E50D7-2753-4169-AD51-C106DA1B7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19">
              <a:extLst>
                <a:ext uri="{FF2B5EF4-FFF2-40B4-BE49-F238E27FC236}">
                  <a16:creationId xmlns:a16="http://schemas.microsoft.com/office/drawing/2014/main" id="{DF94B7E0-D9B6-4096-94D0-18D3AC0EF6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0">
              <a:extLst>
                <a:ext uri="{FF2B5EF4-FFF2-40B4-BE49-F238E27FC236}">
                  <a16:creationId xmlns:a16="http://schemas.microsoft.com/office/drawing/2014/main" id="{EBC05ADE-BBA2-4387-B005-3196E2E198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1">
              <a:extLst>
                <a:ext uri="{FF2B5EF4-FFF2-40B4-BE49-F238E27FC236}">
                  <a16:creationId xmlns:a16="http://schemas.microsoft.com/office/drawing/2014/main" id="{BBED1CEE-14D2-442F-AB08-401ABE3EFB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2">
              <a:extLst>
                <a:ext uri="{FF2B5EF4-FFF2-40B4-BE49-F238E27FC236}">
                  <a16:creationId xmlns:a16="http://schemas.microsoft.com/office/drawing/2014/main" id="{4F6574C0-78E8-49EA-84BC-EE9D55707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23">
              <a:extLst>
                <a:ext uri="{FF2B5EF4-FFF2-40B4-BE49-F238E27FC236}">
                  <a16:creationId xmlns:a16="http://schemas.microsoft.com/office/drawing/2014/main" id="{65BCDB0B-615E-4CA1-AFD5-6B121CB7CE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24">
              <a:extLst>
                <a:ext uri="{FF2B5EF4-FFF2-40B4-BE49-F238E27FC236}">
                  <a16:creationId xmlns:a16="http://schemas.microsoft.com/office/drawing/2014/main" id="{40627863-B7FC-44D1-9E53-E728FFF675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25">
              <a:extLst>
                <a:ext uri="{FF2B5EF4-FFF2-40B4-BE49-F238E27FC236}">
                  <a16:creationId xmlns:a16="http://schemas.microsoft.com/office/drawing/2014/main" id="{52FD6F8C-3AF1-487E-91F4-6E55146F1F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26">
              <a:extLst>
                <a:ext uri="{FF2B5EF4-FFF2-40B4-BE49-F238E27FC236}">
                  <a16:creationId xmlns:a16="http://schemas.microsoft.com/office/drawing/2014/main" id="{50323CF3-93CB-4E03-95C0-B180BB87A8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27">
              <a:extLst>
                <a:ext uri="{FF2B5EF4-FFF2-40B4-BE49-F238E27FC236}">
                  <a16:creationId xmlns:a16="http://schemas.microsoft.com/office/drawing/2014/main" id="{EB47D82F-CF1B-47E6-9FA2-F3A9C5F945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28">
              <a:extLst>
                <a:ext uri="{FF2B5EF4-FFF2-40B4-BE49-F238E27FC236}">
                  <a16:creationId xmlns:a16="http://schemas.microsoft.com/office/drawing/2014/main" id="{0606708F-F2D4-4678-8ED2-39041BC64D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29">
              <a:extLst>
                <a:ext uri="{FF2B5EF4-FFF2-40B4-BE49-F238E27FC236}">
                  <a16:creationId xmlns:a16="http://schemas.microsoft.com/office/drawing/2014/main" id="{D7EB95B4-15E4-433D-B36F-21FF341AD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30">
              <a:extLst>
                <a:ext uri="{FF2B5EF4-FFF2-40B4-BE49-F238E27FC236}">
                  <a16:creationId xmlns:a16="http://schemas.microsoft.com/office/drawing/2014/main" id="{500A541B-4C75-497C-A489-097ED2996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31">
              <a:extLst>
                <a:ext uri="{FF2B5EF4-FFF2-40B4-BE49-F238E27FC236}">
                  <a16:creationId xmlns:a16="http://schemas.microsoft.com/office/drawing/2014/main" id="{5789326F-12A4-48B8-B0ED-A6A2AE0C27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32">
              <a:extLst>
                <a:ext uri="{FF2B5EF4-FFF2-40B4-BE49-F238E27FC236}">
                  <a16:creationId xmlns:a16="http://schemas.microsoft.com/office/drawing/2014/main" id="{25FA672E-2B65-477F-AA75-6261CE652F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Rectangle 33">
              <a:extLst>
                <a:ext uri="{FF2B5EF4-FFF2-40B4-BE49-F238E27FC236}">
                  <a16:creationId xmlns:a16="http://schemas.microsoft.com/office/drawing/2014/main" id="{BB09AF8D-E68B-499C-B9F5-2F365813D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4" name="Freeform 34">
              <a:extLst>
                <a:ext uri="{FF2B5EF4-FFF2-40B4-BE49-F238E27FC236}">
                  <a16:creationId xmlns:a16="http://schemas.microsoft.com/office/drawing/2014/main" id="{7991AEAD-B5F3-47BA-9F1B-86C16A84AD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35">
              <a:extLst>
                <a:ext uri="{FF2B5EF4-FFF2-40B4-BE49-F238E27FC236}">
                  <a16:creationId xmlns:a16="http://schemas.microsoft.com/office/drawing/2014/main" id="{19A85F58-4C3A-4388-B55C-2329EEAECF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36">
              <a:extLst>
                <a:ext uri="{FF2B5EF4-FFF2-40B4-BE49-F238E27FC236}">
                  <a16:creationId xmlns:a16="http://schemas.microsoft.com/office/drawing/2014/main" id="{05652F38-94D9-41B7-A699-7E8F0C78D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37">
              <a:extLst>
                <a:ext uri="{FF2B5EF4-FFF2-40B4-BE49-F238E27FC236}">
                  <a16:creationId xmlns:a16="http://schemas.microsoft.com/office/drawing/2014/main" id="{3C043852-C250-4518-BB89-C91A34917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38">
              <a:extLst>
                <a:ext uri="{FF2B5EF4-FFF2-40B4-BE49-F238E27FC236}">
                  <a16:creationId xmlns:a16="http://schemas.microsoft.com/office/drawing/2014/main" id="{0CAB9A07-ECF2-416C-8528-F75DACB138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39">
              <a:extLst>
                <a:ext uri="{FF2B5EF4-FFF2-40B4-BE49-F238E27FC236}">
                  <a16:creationId xmlns:a16="http://schemas.microsoft.com/office/drawing/2014/main" id="{904A314C-A829-4AA6-92E2-529BCCF95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40">
              <a:extLst>
                <a:ext uri="{FF2B5EF4-FFF2-40B4-BE49-F238E27FC236}">
                  <a16:creationId xmlns:a16="http://schemas.microsoft.com/office/drawing/2014/main" id="{244EE6BA-4569-43ED-9E2E-1FB66201B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41">
              <a:extLst>
                <a:ext uri="{FF2B5EF4-FFF2-40B4-BE49-F238E27FC236}">
                  <a16:creationId xmlns:a16="http://schemas.microsoft.com/office/drawing/2014/main" id="{BEB8252E-FB2A-4BB5-BEC6-CA10FF6F7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42">
              <a:extLst>
                <a:ext uri="{FF2B5EF4-FFF2-40B4-BE49-F238E27FC236}">
                  <a16:creationId xmlns:a16="http://schemas.microsoft.com/office/drawing/2014/main" id="{91414711-C3A4-4E96-854A-DDDEB2F2E3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43">
              <a:extLst>
                <a:ext uri="{FF2B5EF4-FFF2-40B4-BE49-F238E27FC236}">
                  <a16:creationId xmlns:a16="http://schemas.microsoft.com/office/drawing/2014/main" id="{86815BA8-3055-4B42-98C3-4202FD92E0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44">
              <a:extLst>
                <a:ext uri="{FF2B5EF4-FFF2-40B4-BE49-F238E27FC236}">
                  <a16:creationId xmlns:a16="http://schemas.microsoft.com/office/drawing/2014/main" id="{44457813-E991-44AE-9A83-B7488D1F36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Rectangle 45">
              <a:extLst>
                <a:ext uri="{FF2B5EF4-FFF2-40B4-BE49-F238E27FC236}">
                  <a16:creationId xmlns:a16="http://schemas.microsoft.com/office/drawing/2014/main" id="{8CE1CF47-A73F-4560-8835-AE1DC51E5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6" name="Freeform 46">
              <a:extLst>
                <a:ext uri="{FF2B5EF4-FFF2-40B4-BE49-F238E27FC236}">
                  <a16:creationId xmlns:a16="http://schemas.microsoft.com/office/drawing/2014/main" id="{C2A935E4-AACC-4CB9-995E-D286178873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47">
              <a:extLst>
                <a:ext uri="{FF2B5EF4-FFF2-40B4-BE49-F238E27FC236}">
                  <a16:creationId xmlns:a16="http://schemas.microsoft.com/office/drawing/2014/main" id="{93B5B778-8ACB-4004-932D-BD95997BA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48">
              <a:extLst>
                <a:ext uri="{FF2B5EF4-FFF2-40B4-BE49-F238E27FC236}">
                  <a16:creationId xmlns:a16="http://schemas.microsoft.com/office/drawing/2014/main" id="{1434AF34-0919-40AD-84B1-446D4FF2D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49">
              <a:extLst>
                <a:ext uri="{FF2B5EF4-FFF2-40B4-BE49-F238E27FC236}">
                  <a16:creationId xmlns:a16="http://schemas.microsoft.com/office/drawing/2014/main" id="{29546CF3-6DDD-4073-AB7F-C6E722257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50">
              <a:extLst>
                <a:ext uri="{FF2B5EF4-FFF2-40B4-BE49-F238E27FC236}">
                  <a16:creationId xmlns:a16="http://schemas.microsoft.com/office/drawing/2014/main" id="{289D46AB-128A-477F-B6C9-F40F115D6C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51">
              <a:extLst>
                <a:ext uri="{FF2B5EF4-FFF2-40B4-BE49-F238E27FC236}">
                  <a16:creationId xmlns:a16="http://schemas.microsoft.com/office/drawing/2014/main" id="{A7DA7E67-3368-44AD-AACD-EB64AE3487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52">
              <a:extLst>
                <a:ext uri="{FF2B5EF4-FFF2-40B4-BE49-F238E27FC236}">
                  <a16:creationId xmlns:a16="http://schemas.microsoft.com/office/drawing/2014/main" id="{78BB1152-AB85-4AD8-BBA1-07CEA1F508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53">
              <a:extLst>
                <a:ext uri="{FF2B5EF4-FFF2-40B4-BE49-F238E27FC236}">
                  <a16:creationId xmlns:a16="http://schemas.microsoft.com/office/drawing/2014/main" id="{A982E7F2-DD68-4093-B9C5-3E42B475A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54">
              <a:extLst>
                <a:ext uri="{FF2B5EF4-FFF2-40B4-BE49-F238E27FC236}">
                  <a16:creationId xmlns:a16="http://schemas.microsoft.com/office/drawing/2014/main" id="{A682E224-4CD6-420B-897A-B23D50B82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55">
              <a:extLst>
                <a:ext uri="{FF2B5EF4-FFF2-40B4-BE49-F238E27FC236}">
                  <a16:creationId xmlns:a16="http://schemas.microsoft.com/office/drawing/2014/main" id="{31B90F10-06CD-480E-8D35-6E0FFFB894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56">
              <a:extLst>
                <a:ext uri="{FF2B5EF4-FFF2-40B4-BE49-F238E27FC236}">
                  <a16:creationId xmlns:a16="http://schemas.microsoft.com/office/drawing/2014/main" id="{7BC977DB-69B0-4D8D-B77C-E1127EC417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57">
              <a:extLst>
                <a:ext uri="{FF2B5EF4-FFF2-40B4-BE49-F238E27FC236}">
                  <a16:creationId xmlns:a16="http://schemas.microsoft.com/office/drawing/2014/main" id="{24127454-3FCB-41D6-ACFB-81D7E05A79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58">
              <a:extLst>
                <a:ext uri="{FF2B5EF4-FFF2-40B4-BE49-F238E27FC236}">
                  <a16:creationId xmlns:a16="http://schemas.microsoft.com/office/drawing/2014/main" id="{7AA80D42-B8A8-475B-ADBF-99719CE9F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80" name="Rectangle 79">
            <a:extLst>
              <a:ext uri="{FF2B5EF4-FFF2-40B4-BE49-F238E27FC236}">
                <a16:creationId xmlns:a16="http://schemas.microsoft.com/office/drawing/2014/main" id="{81B1BC20-CC70-4C30-B9BE-C23E121CA6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2" name="Picture 2">
            <a:extLst>
              <a:ext uri="{FF2B5EF4-FFF2-40B4-BE49-F238E27FC236}">
                <a16:creationId xmlns:a16="http://schemas.microsoft.com/office/drawing/2014/main" id="{BED7CCD5-D3A4-4162-9CC4-03DF5AB89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" y="-3747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4" name="Group 83">
            <a:extLst>
              <a:ext uri="{FF2B5EF4-FFF2-40B4-BE49-F238E27FC236}">
                <a16:creationId xmlns:a16="http://schemas.microsoft.com/office/drawing/2014/main" id="{D5E95061-A9DC-4C67-BCAF-F560690997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85" name="Rectangle 5">
              <a:extLst>
                <a:ext uri="{FF2B5EF4-FFF2-40B4-BE49-F238E27FC236}">
                  <a16:creationId xmlns:a16="http://schemas.microsoft.com/office/drawing/2014/main" id="{92D4D96C-8395-4198-90A3-2363570D4D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86" name="Freeform 6">
              <a:extLst>
                <a:ext uri="{FF2B5EF4-FFF2-40B4-BE49-F238E27FC236}">
                  <a16:creationId xmlns:a16="http://schemas.microsoft.com/office/drawing/2014/main" id="{EF229BAE-A3AA-4095-A3F8-65181A713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7">
              <a:extLst>
                <a:ext uri="{FF2B5EF4-FFF2-40B4-BE49-F238E27FC236}">
                  <a16:creationId xmlns:a16="http://schemas.microsoft.com/office/drawing/2014/main" id="{C71621C3-B057-4E50-808A-EF718590D2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Rectangle 8">
              <a:extLst>
                <a:ext uri="{FF2B5EF4-FFF2-40B4-BE49-F238E27FC236}">
                  <a16:creationId xmlns:a16="http://schemas.microsoft.com/office/drawing/2014/main" id="{37D3BCDA-C38C-4B10-A653-0210E85978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89" name="Freeform 9">
              <a:extLst>
                <a:ext uri="{FF2B5EF4-FFF2-40B4-BE49-F238E27FC236}">
                  <a16:creationId xmlns:a16="http://schemas.microsoft.com/office/drawing/2014/main" id="{CE4DC5B4-793A-4E8B-A3F7-53EB548F45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10">
              <a:extLst>
                <a:ext uri="{FF2B5EF4-FFF2-40B4-BE49-F238E27FC236}">
                  <a16:creationId xmlns:a16="http://schemas.microsoft.com/office/drawing/2014/main" id="{2664DA82-4469-42CC-93F4-662128EC65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11">
              <a:extLst>
                <a:ext uri="{FF2B5EF4-FFF2-40B4-BE49-F238E27FC236}">
                  <a16:creationId xmlns:a16="http://schemas.microsoft.com/office/drawing/2014/main" id="{ED439A82-9407-4694-886D-7447BDFFD9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12">
              <a:extLst>
                <a:ext uri="{FF2B5EF4-FFF2-40B4-BE49-F238E27FC236}">
                  <a16:creationId xmlns:a16="http://schemas.microsoft.com/office/drawing/2014/main" id="{C35292A7-2459-4132-8FE8-54BF071CCE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13">
              <a:extLst>
                <a:ext uri="{FF2B5EF4-FFF2-40B4-BE49-F238E27FC236}">
                  <a16:creationId xmlns:a16="http://schemas.microsoft.com/office/drawing/2014/main" id="{8A55D4A9-1B6E-409D-BF10-201C8A8292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14">
              <a:extLst>
                <a:ext uri="{FF2B5EF4-FFF2-40B4-BE49-F238E27FC236}">
                  <a16:creationId xmlns:a16="http://schemas.microsoft.com/office/drawing/2014/main" id="{FDA8F85E-07E7-45C0-A165-6DB771A53D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15">
              <a:extLst>
                <a:ext uri="{FF2B5EF4-FFF2-40B4-BE49-F238E27FC236}">
                  <a16:creationId xmlns:a16="http://schemas.microsoft.com/office/drawing/2014/main" id="{09508E73-6AA1-460C-97B9-8EF00855A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16">
              <a:extLst>
                <a:ext uri="{FF2B5EF4-FFF2-40B4-BE49-F238E27FC236}">
                  <a16:creationId xmlns:a16="http://schemas.microsoft.com/office/drawing/2014/main" id="{5913AD99-4A77-44C3-ACDF-8410765B76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17">
              <a:extLst>
                <a:ext uri="{FF2B5EF4-FFF2-40B4-BE49-F238E27FC236}">
                  <a16:creationId xmlns:a16="http://schemas.microsoft.com/office/drawing/2014/main" id="{413BDF5F-2CC6-47A3-B422-38D6E292DC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18">
              <a:extLst>
                <a:ext uri="{FF2B5EF4-FFF2-40B4-BE49-F238E27FC236}">
                  <a16:creationId xmlns:a16="http://schemas.microsoft.com/office/drawing/2014/main" id="{6F69599A-544F-4B1D-91C3-762B09CF78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19">
              <a:extLst>
                <a:ext uri="{FF2B5EF4-FFF2-40B4-BE49-F238E27FC236}">
                  <a16:creationId xmlns:a16="http://schemas.microsoft.com/office/drawing/2014/main" id="{DFAE31B2-DF2A-4FD2-B98E-3657F825C9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20">
              <a:extLst>
                <a:ext uri="{FF2B5EF4-FFF2-40B4-BE49-F238E27FC236}">
                  <a16:creationId xmlns:a16="http://schemas.microsoft.com/office/drawing/2014/main" id="{9D7B120D-680C-4AC9-A263-A7DE0F5F1F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21">
              <a:extLst>
                <a:ext uri="{FF2B5EF4-FFF2-40B4-BE49-F238E27FC236}">
                  <a16:creationId xmlns:a16="http://schemas.microsoft.com/office/drawing/2014/main" id="{DC8A9F99-D409-4E13-8D58-6A34BE714D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22">
              <a:extLst>
                <a:ext uri="{FF2B5EF4-FFF2-40B4-BE49-F238E27FC236}">
                  <a16:creationId xmlns:a16="http://schemas.microsoft.com/office/drawing/2014/main" id="{EB955E41-680C-44AA-B602-C1A69E951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23">
              <a:extLst>
                <a:ext uri="{FF2B5EF4-FFF2-40B4-BE49-F238E27FC236}">
                  <a16:creationId xmlns:a16="http://schemas.microsoft.com/office/drawing/2014/main" id="{332ED336-B831-4A24-9181-CC63707A4E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24">
              <a:extLst>
                <a:ext uri="{FF2B5EF4-FFF2-40B4-BE49-F238E27FC236}">
                  <a16:creationId xmlns:a16="http://schemas.microsoft.com/office/drawing/2014/main" id="{1A8B6B8C-5265-4AD1-9A67-B3CFFF4A9C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25">
              <a:extLst>
                <a:ext uri="{FF2B5EF4-FFF2-40B4-BE49-F238E27FC236}">
                  <a16:creationId xmlns:a16="http://schemas.microsoft.com/office/drawing/2014/main" id="{9E8ED6FD-8796-48CB-98ED-0E729E16BF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26">
              <a:extLst>
                <a:ext uri="{FF2B5EF4-FFF2-40B4-BE49-F238E27FC236}">
                  <a16:creationId xmlns:a16="http://schemas.microsoft.com/office/drawing/2014/main" id="{DE668E67-2522-4B6B-A8BF-C3CD36F891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27">
              <a:extLst>
                <a:ext uri="{FF2B5EF4-FFF2-40B4-BE49-F238E27FC236}">
                  <a16:creationId xmlns:a16="http://schemas.microsoft.com/office/drawing/2014/main" id="{B2474CAA-635F-43E4-AFFF-B24637DC6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Freeform 28">
              <a:extLst>
                <a:ext uri="{FF2B5EF4-FFF2-40B4-BE49-F238E27FC236}">
                  <a16:creationId xmlns:a16="http://schemas.microsoft.com/office/drawing/2014/main" id="{1C1B778D-83CB-443C-B463-7EE26603E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29">
              <a:extLst>
                <a:ext uri="{FF2B5EF4-FFF2-40B4-BE49-F238E27FC236}">
                  <a16:creationId xmlns:a16="http://schemas.microsoft.com/office/drawing/2014/main" id="{654DEAB4-B194-4182-A7BE-E247F19AAE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30">
              <a:extLst>
                <a:ext uri="{FF2B5EF4-FFF2-40B4-BE49-F238E27FC236}">
                  <a16:creationId xmlns:a16="http://schemas.microsoft.com/office/drawing/2014/main" id="{D8E3CE4C-0C48-485B-8EA0-B036FCC33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31">
              <a:extLst>
                <a:ext uri="{FF2B5EF4-FFF2-40B4-BE49-F238E27FC236}">
                  <a16:creationId xmlns:a16="http://schemas.microsoft.com/office/drawing/2014/main" id="{7958BBBD-B721-4DA1-8764-D8188EB706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32">
              <a:extLst>
                <a:ext uri="{FF2B5EF4-FFF2-40B4-BE49-F238E27FC236}">
                  <a16:creationId xmlns:a16="http://schemas.microsoft.com/office/drawing/2014/main" id="{23180B75-7F19-41E5-A4C3-9096FF7D19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Rectangle 33">
              <a:extLst>
                <a:ext uri="{FF2B5EF4-FFF2-40B4-BE49-F238E27FC236}">
                  <a16:creationId xmlns:a16="http://schemas.microsoft.com/office/drawing/2014/main" id="{57F706CF-8096-494C-A6E1-5BE7F62306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4" name="Freeform 34">
              <a:extLst>
                <a:ext uri="{FF2B5EF4-FFF2-40B4-BE49-F238E27FC236}">
                  <a16:creationId xmlns:a16="http://schemas.microsoft.com/office/drawing/2014/main" id="{8B4065A5-6701-492B-BE7F-9E00FE6156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35">
              <a:extLst>
                <a:ext uri="{FF2B5EF4-FFF2-40B4-BE49-F238E27FC236}">
                  <a16:creationId xmlns:a16="http://schemas.microsoft.com/office/drawing/2014/main" id="{66E06571-DDD0-47CB-97CF-FF84324673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36">
              <a:extLst>
                <a:ext uri="{FF2B5EF4-FFF2-40B4-BE49-F238E27FC236}">
                  <a16:creationId xmlns:a16="http://schemas.microsoft.com/office/drawing/2014/main" id="{50F0D75F-DE36-46A5-8FEB-00CF9D01A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37">
              <a:extLst>
                <a:ext uri="{FF2B5EF4-FFF2-40B4-BE49-F238E27FC236}">
                  <a16:creationId xmlns:a16="http://schemas.microsoft.com/office/drawing/2014/main" id="{C7AF11B9-2298-41D7-9878-99E19E8274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38">
              <a:extLst>
                <a:ext uri="{FF2B5EF4-FFF2-40B4-BE49-F238E27FC236}">
                  <a16:creationId xmlns:a16="http://schemas.microsoft.com/office/drawing/2014/main" id="{7B43B683-4229-4623-A504-56FE6CCB55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39">
              <a:extLst>
                <a:ext uri="{FF2B5EF4-FFF2-40B4-BE49-F238E27FC236}">
                  <a16:creationId xmlns:a16="http://schemas.microsoft.com/office/drawing/2014/main" id="{7B4CC276-9BB9-4394-A369-F7DB2BD8E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40">
              <a:extLst>
                <a:ext uri="{FF2B5EF4-FFF2-40B4-BE49-F238E27FC236}">
                  <a16:creationId xmlns:a16="http://schemas.microsoft.com/office/drawing/2014/main" id="{98010162-18EE-455C-AABD-0B715C2BBF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1" name="Freeform 41">
              <a:extLst>
                <a:ext uri="{FF2B5EF4-FFF2-40B4-BE49-F238E27FC236}">
                  <a16:creationId xmlns:a16="http://schemas.microsoft.com/office/drawing/2014/main" id="{5950D288-22B2-4286-B4FB-D6665C103E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2" name="Freeform 42">
              <a:extLst>
                <a:ext uri="{FF2B5EF4-FFF2-40B4-BE49-F238E27FC236}">
                  <a16:creationId xmlns:a16="http://schemas.microsoft.com/office/drawing/2014/main" id="{E0A686CA-B0EF-4B0C-B69B-E715EA3E54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3" name="Freeform 43">
              <a:extLst>
                <a:ext uri="{FF2B5EF4-FFF2-40B4-BE49-F238E27FC236}">
                  <a16:creationId xmlns:a16="http://schemas.microsoft.com/office/drawing/2014/main" id="{75D61EE6-C405-433B-AEC8-6241D54720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4" name="Freeform 44">
              <a:extLst>
                <a:ext uri="{FF2B5EF4-FFF2-40B4-BE49-F238E27FC236}">
                  <a16:creationId xmlns:a16="http://schemas.microsoft.com/office/drawing/2014/main" id="{4C718553-7221-4BFF-AFEE-64E166C6A8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5" name="Rectangle 45">
              <a:extLst>
                <a:ext uri="{FF2B5EF4-FFF2-40B4-BE49-F238E27FC236}">
                  <a16:creationId xmlns:a16="http://schemas.microsoft.com/office/drawing/2014/main" id="{9F00A845-A7BB-4253-8C15-0FF3D05980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6" name="Freeform 46">
              <a:extLst>
                <a:ext uri="{FF2B5EF4-FFF2-40B4-BE49-F238E27FC236}">
                  <a16:creationId xmlns:a16="http://schemas.microsoft.com/office/drawing/2014/main" id="{53476DBF-E7E4-46E9-AAF2-8810E14EEC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7" name="Freeform 47">
              <a:extLst>
                <a:ext uri="{FF2B5EF4-FFF2-40B4-BE49-F238E27FC236}">
                  <a16:creationId xmlns:a16="http://schemas.microsoft.com/office/drawing/2014/main" id="{4F608C86-9940-444C-B200-155DF4E02B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8" name="Freeform 48">
              <a:extLst>
                <a:ext uri="{FF2B5EF4-FFF2-40B4-BE49-F238E27FC236}">
                  <a16:creationId xmlns:a16="http://schemas.microsoft.com/office/drawing/2014/main" id="{BB49A08B-2E6F-4B8C-8F61-6869B069BA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9" name="Freeform 49">
              <a:extLst>
                <a:ext uri="{FF2B5EF4-FFF2-40B4-BE49-F238E27FC236}">
                  <a16:creationId xmlns:a16="http://schemas.microsoft.com/office/drawing/2014/main" id="{03A08195-C526-497F-89D0-566E91704B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0" name="Freeform 50">
              <a:extLst>
                <a:ext uri="{FF2B5EF4-FFF2-40B4-BE49-F238E27FC236}">
                  <a16:creationId xmlns:a16="http://schemas.microsoft.com/office/drawing/2014/main" id="{235FDAAF-2063-40C9-BE1C-7E116C8A30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1" name="Freeform 51">
              <a:extLst>
                <a:ext uri="{FF2B5EF4-FFF2-40B4-BE49-F238E27FC236}">
                  <a16:creationId xmlns:a16="http://schemas.microsoft.com/office/drawing/2014/main" id="{2EAF15FA-570E-412B-992B-CAAB833844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2" name="Freeform 52">
              <a:extLst>
                <a:ext uri="{FF2B5EF4-FFF2-40B4-BE49-F238E27FC236}">
                  <a16:creationId xmlns:a16="http://schemas.microsoft.com/office/drawing/2014/main" id="{91FCA14D-FA3E-44C1-B8CB-8C8B730486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3" name="Freeform 53">
              <a:extLst>
                <a:ext uri="{FF2B5EF4-FFF2-40B4-BE49-F238E27FC236}">
                  <a16:creationId xmlns:a16="http://schemas.microsoft.com/office/drawing/2014/main" id="{A889215B-3708-4985-A1D7-42A99B3575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4" name="Freeform 54">
              <a:extLst>
                <a:ext uri="{FF2B5EF4-FFF2-40B4-BE49-F238E27FC236}">
                  <a16:creationId xmlns:a16="http://schemas.microsoft.com/office/drawing/2014/main" id="{5C58C66E-AFD4-4A37-9646-FF8A511A6C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5" name="Freeform 55">
              <a:extLst>
                <a:ext uri="{FF2B5EF4-FFF2-40B4-BE49-F238E27FC236}">
                  <a16:creationId xmlns:a16="http://schemas.microsoft.com/office/drawing/2014/main" id="{F99DC7ED-E983-4ACA-B702-727C2A5939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6" name="Freeform 56">
              <a:extLst>
                <a:ext uri="{FF2B5EF4-FFF2-40B4-BE49-F238E27FC236}">
                  <a16:creationId xmlns:a16="http://schemas.microsoft.com/office/drawing/2014/main" id="{918FC910-5BDA-49AE-95A5-774012D2D6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7" name="Freeform 57">
              <a:extLst>
                <a:ext uri="{FF2B5EF4-FFF2-40B4-BE49-F238E27FC236}">
                  <a16:creationId xmlns:a16="http://schemas.microsoft.com/office/drawing/2014/main" id="{AA1E286C-EECB-46DC-9505-501CCDD8B8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8" name="Freeform 58">
              <a:extLst>
                <a:ext uri="{FF2B5EF4-FFF2-40B4-BE49-F238E27FC236}">
                  <a16:creationId xmlns:a16="http://schemas.microsoft.com/office/drawing/2014/main" id="{A838D816-F9F3-4AB2-92C6-1F986D0B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8CBB8AC-8BB2-4B3F-8E1B-E1090699A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7233" y="4539573"/>
            <a:ext cx="8957534" cy="118283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>
                <a:solidFill>
                  <a:srgbClr val="FFFFFF"/>
                </a:solidFill>
              </a:rPr>
              <a:t>Service Fabric flow</a:t>
            </a:r>
          </a:p>
        </p:txBody>
      </p:sp>
      <p:sp useBgFill="1">
        <p:nvSpPr>
          <p:cNvPr id="140" name="Round Diagonal Corner Rectangle 6">
            <a:extLst>
              <a:ext uri="{FF2B5EF4-FFF2-40B4-BE49-F238E27FC236}">
                <a16:creationId xmlns:a16="http://schemas.microsoft.com/office/drawing/2014/main" id="{4683B8BC-85C4-41F2-9CD3-B074823B6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974" y="639965"/>
            <a:ext cx="10879991" cy="3598548"/>
          </a:xfrm>
          <a:prstGeom prst="round2DiagRect">
            <a:avLst>
              <a:gd name="adj1" fmla="val 9529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9" name="Graphic 138">
            <a:extLst>
              <a:ext uri="{FF2B5EF4-FFF2-40B4-BE49-F238E27FC236}">
                <a16:creationId xmlns:a16="http://schemas.microsoft.com/office/drawing/2014/main" id="{2F331153-080A-48F4-AF5A-E98B111ECA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19223" y="951493"/>
            <a:ext cx="2975493" cy="2975493"/>
          </a:xfrm>
          <a:prstGeom prst="rect">
            <a:avLst/>
          </a:prstGeom>
        </p:spPr>
      </p:pic>
      <p:pic>
        <p:nvPicPr>
          <p:cNvPr id="141" name="Graphic 140">
            <a:extLst>
              <a:ext uri="{FF2B5EF4-FFF2-40B4-BE49-F238E27FC236}">
                <a16:creationId xmlns:a16="http://schemas.microsoft.com/office/drawing/2014/main" id="{E19974B6-A25C-4AC9-8FD3-1323B604126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947213" y="2156661"/>
            <a:ext cx="590550" cy="590550"/>
          </a:xfrm>
          <a:prstGeom prst="rect">
            <a:avLst/>
          </a:prstGeom>
        </p:spPr>
      </p:pic>
      <p:pic>
        <p:nvPicPr>
          <p:cNvPr id="142" name="Picture 141" descr="A picture containing drawing&#10;&#10;Description automatically generated">
            <a:extLst>
              <a:ext uri="{FF2B5EF4-FFF2-40B4-BE49-F238E27FC236}">
                <a16:creationId xmlns:a16="http://schemas.microsoft.com/office/drawing/2014/main" id="{A6AB6EE8-4DF7-440B-A603-27E4106B5B2D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789" y="2063034"/>
            <a:ext cx="780290" cy="780290"/>
          </a:xfrm>
          <a:prstGeom prst="rect">
            <a:avLst/>
          </a:prstGeom>
        </p:spPr>
      </p:pic>
      <p:pic>
        <p:nvPicPr>
          <p:cNvPr id="143" name="Graphic 142">
            <a:extLst>
              <a:ext uri="{FF2B5EF4-FFF2-40B4-BE49-F238E27FC236}">
                <a16:creationId xmlns:a16="http://schemas.microsoft.com/office/drawing/2014/main" id="{416D1674-453B-4E12-9790-38E82C369371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819559" y="1924262"/>
            <a:ext cx="587772" cy="671740"/>
          </a:xfrm>
          <a:prstGeom prst="rect">
            <a:avLst/>
          </a:prstGeom>
        </p:spPr>
      </p:pic>
      <p:sp>
        <p:nvSpPr>
          <p:cNvPr id="144" name="TextBox 143">
            <a:extLst>
              <a:ext uri="{FF2B5EF4-FFF2-40B4-BE49-F238E27FC236}">
                <a16:creationId xmlns:a16="http://schemas.microsoft.com/office/drawing/2014/main" id="{F2808DA0-4EB8-4CFC-AB13-CF6E87D70A11}"/>
              </a:ext>
            </a:extLst>
          </p:cNvPr>
          <p:cNvSpPr txBox="1"/>
          <p:nvPr/>
        </p:nvSpPr>
        <p:spPr>
          <a:xfrm>
            <a:off x="5395482" y="2504343"/>
            <a:ext cx="153865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/>
              <a:t>Voting App</a:t>
            </a:r>
          </a:p>
        </p:txBody>
      </p:sp>
      <p:sp>
        <p:nvSpPr>
          <p:cNvPr id="145" name="Double Brace 144">
            <a:extLst>
              <a:ext uri="{FF2B5EF4-FFF2-40B4-BE49-F238E27FC236}">
                <a16:creationId xmlns:a16="http://schemas.microsoft.com/office/drawing/2014/main" id="{19D187D2-50E9-4D86-B71A-CC32A6414A82}"/>
              </a:ext>
            </a:extLst>
          </p:cNvPr>
          <p:cNvSpPr/>
          <p:nvPr/>
        </p:nvSpPr>
        <p:spPr>
          <a:xfrm>
            <a:off x="4115145" y="784225"/>
            <a:ext cx="3961705" cy="3335423"/>
          </a:xfrm>
          <a:prstGeom prst="bracePair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89F70D26-50D7-448C-B937-9877E0381215}"/>
              </a:ext>
            </a:extLst>
          </p:cNvPr>
          <p:cNvSpPr txBox="1"/>
          <p:nvPr/>
        </p:nvSpPr>
        <p:spPr>
          <a:xfrm>
            <a:off x="720971" y="2777196"/>
            <a:ext cx="145913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/>
              <a:t>Certificate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2960C0EC-B017-44CF-962D-E7A12BAC3890}"/>
              </a:ext>
            </a:extLst>
          </p:cNvPr>
          <p:cNvSpPr txBox="1"/>
          <p:nvPr/>
        </p:nvSpPr>
        <p:spPr>
          <a:xfrm>
            <a:off x="2615023" y="2793086"/>
            <a:ext cx="124808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/>
              <a:t>Key Vault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D32D0E68-E7D3-44BF-B67B-E0FF63ABB853}"/>
              </a:ext>
            </a:extLst>
          </p:cNvPr>
          <p:cNvSpPr txBox="1"/>
          <p:nvPr/>
        </p:nvSpPr>
        <p:spPr>
          <a:xfrm>
            <a:off x="4619220" y="2001322"/>
            <a:ext cx="1072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ASP.NET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90B5825F-F827-4356-AA0A-86146912856B}"/>
              </a:ext>
            </a:extLst>
          </p:cNvPr>
          <p:cNvSpPr txBox="1"/>
          <p:nvPr/>
        </p:nvSpPr>
        <p:spPr>
          <a:xfrm>
            <a:off x="6827236" y="2001322"/>
            <a:ext cx="1538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.NET</a:t>
            </a:r>
          </a:p>
        </p:txBody>
      </p:sp>
      <p:pic>
        <p:nvPicPr>
          <p:cNvPr id="152" name="Picture 2" descr="Image result for powershell logo">
            <a:extLst>
              <a:ext uri="{FF2B5EF4-FFF2-40B4-BE49-F238E27FC236}">
                <a16:creationId xmlns:a16="http://schemas.microsoft.com/office/drawing/2014/main" id="{2CA7C722-C358-4810-A5F6-C3570FDA78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0550" y="3111730"/>
            <a:ext cx="694814" cy="694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" name="Graphic 152">
            <a:extLst>
              <a:ext uri="{FF2B5EF4-FFF2-40B4-BE49-F238E27FC236}">
                <a16:creationId xmlns:a16="http://schemas.microsoft.com/office/drawing/2014/main" id="{C8811D56-8FC3-45E0-BC01-71D9D6C0015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486966" y="3144620"/>
            <a:ext cx="627787" cy="627787"/>
          </a:xfrm>
          <a:prstGeom prst="rect">
            <a:avLst/>
          </a:prstGeom>
        </p:spPr>
      </p:pic>
      <p:pic>
        <p:nvPicPr>
          <p:cNvPr id="79" name="Picture 78" descr="A close up of a sign&#10;&#10;Description automatically generated">
            <a:extLst>
              <a:ext uri="{FF2B5EF4-FFF2-40B4-BE49-F238E27FC236}">
                <a16:creationId xmlns:a16="http://schemas.microsoft.com/office/drawing/2014/main" id="{2E6983A8-4073-4C27-9BA9-CE057DF23E57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047" y="1135589"/>
            <a:ext cx="1072663" cy="532871"/>
          </a:xfrm>
          <a:prstGeom prst="rect">
            <a:avLst/>
          </a:prstGeom>
        </p:spPr>
      </p:pic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44D35D3A-F007-4CD9-82E4-347DEA5D96B3}"/>
              </a:ext>
            </a:extLst>
          </p:cNvPr>
          <p:cNvCxnSpPr>
            <a:cxnSpLocks/>
            <a:stCxn id="142" idx="3"/>
            <a:endCxn id="141" idx="1"/>
          </p:cNvCxnSpPr>
          <p:nvPr/>
        </p:nvCxnSpPr>
        <p:spPr>
          <a:xfrm flipV="1">
            <a:off x="1723079" y="2451936"/>
            <a:ext cx="1224134" cy="124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2FE8C35E-916A-4F01-88E2-B1E6CA69E930}"/>
              </a:ext>
            </a:extLst>
          </p:cNvPr>
          <p:cNvCxnSpPr>
            <a:cxnSpLocks/>
            <a:stCxn id="141" idx="3"/>
            <a:endCxn id="145" idx="1"/>
          </p:cNvCxnSpPr>
          <p:nvPr/>
        </p:nvCxnSpPr>
        <p:spPr>
          <a:xfrm>
            <a:off x="3537763" y="2451936"/>
            <a:ext cx="577382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picture containing building&#10;&#10;Description automatically generated">
            <a:hlinkClick r:id="rId15"/>
            <a:extLst>
              <a:ext uri="{FF2B5EF4-FFF2-40B4-BE49-F238E27FC236}">
                <a16:creationId xmlns:a16="http://schemas.microsoft.com/office/drawing/2014/main" id="{DC00997B-B4FB-4BDD-A7A3-8915E11BDB6B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129304" y="2129729"/>
            <a:ext cx="570586" cy="557519"/>
          </a:xfrm>
          <a:prstGeom prst="rect">
            <a:avLst/>
          </a:prstGeom>
        </p:spPr>
      </p:pic>
      <p:pic>
        <p:nvPicPr>
          <p:cNvPr id="6" name="Graphic 5">
            <a:hlinkClick r:id="rId17"/>
            <a:extLst>
              <a:ext uri="{FF2B5EF4-FFF2-40B4-BE49-F238E27FC236}">
                <a16:creationId xmlns:a16="http://schemas.microsoft.com/office/drawing/2014/main" id="{530EAC69-9C2F-4044-81EB-FA6C4F89F82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898330" y="2123195"/>
            <a:ext cx="570586" cy="570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1246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Oval 29">
            <a:extLst>
              <a:ext uri="{FF2B5EF4-FFF2-40B4-BE49-F238E27FC236}">
                <a16:creationId xmlns:a16="http://schemas.microsoft.com/office/drawing/2014/main" id="{FF782A7B-A57A-4A4D-AF49-F23A1D28CD68}"/>
              </a:ext>
            </a:extLst>
          </p:cNvPr>
          <p:cNvSpPr/>
          <p:nvPr/>
        </p:nvSpPr>
        <p:spPr>
          <a:xfrm>
            <a:off x="1339376" y="2115010"/>
            <a:ext cx="2930966" cy="2577545"/>
          </a:xfrm>
          <a:prstGeom prst="ellipse">
            <a:avLst/>
          </a:prstGeom>
          <a:solidFill>
            <a:srgbClr val="F2F2F2">
              <a:alpha val="61176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08F945-ADE4-4E36-ABFF-E632439FE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Terraforming the Hybrid Cloud</a:t>
            </a:r>
          </a:p>
        </p:txBody>
      </p:sp>
      <p:pic>
        <p:nvPicPr>
          <p:cNvPr id="4" name="Picture 4" descr="Image result for Terraform logo">
            <a:extLst>
              <a:ext uri="{FF2B5EF4-FFF2-40B4-BE49-F238E27FC236}">
                <a16:creationId xmlns:a16="http://schemas.microsoft.com/office/drawing/2014/main" id="{7F81109C-BA17-494D-8BEE-2E7A9318E47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9093" y="2240353"/>
            <a:ext cx="2579354" cy="25793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03CD9F18-DCA3-46C0-96B7-7955AF1500E3}"/>
              </a:ext>
            </a:extLst>
          </p:cNvPr>
          <p:cNvGrpSpPr/>
          <p:nvPr/>
        </p:nvGrpSpPr>
        <p:grpSpPr>
          <a:xfrm>
            <a:off x="7913188" y="3260637"/>
            <a:ext cx="2673894" cy="2978845"/>
            <a:chOff x="7715225" y="3666741"/>
            <a:chExt cx="2673894" cy="2978845"/>
          </a:xfrm>
        </p:grpSpPr>
        <p:sp>
          <p:nvSpPr>
            <p:cNvPr id="5" name="Flowchart: Process 4">
              <a:extLst>
                <a:ext uri="{FF2B5EF4-FFF2-40B4-BE49-F238E27FC236}">
                  <a16:creationId xmlns:a16="http://schemas.microsoft.com/office/drawing/2014/main" id="{90986D01-F609-466E-9172-E86E433EC3F1}"/>
                </a:ext>
              </a:extLst>
            </p:cNvPr>
            <p:cNvSpPr/>
            <p:nvPr/>
          </p:nvSpPr>
          <p:spPr>
            <a:xfrm>
              <a:off x="9325258" y="3666741"/>
              <a:ext cx="1063861" cy="2281444"/>
            </a:xfrm>
            <a:prstGeom prst="flowChartProcess">
              <a:avLst/>
            </a:prstGeom>
            <a:solidFill>
              <a:schemeClr val="bg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C759373-DBA0-4852-B947-2E92B4BF34FF}"/>
                </a:ext>
              </a:extLst>
            </p:cNvPr>
            <p:cNvSpPr/>
            <p:nvPr/>
          </p:nvSpPr>
          <p:spPr>
            <a:xfrm>
              <a:off x="9389195" y="3756743"/>
              <a:ext cx="260148" cy="405660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A9CD7DA-9C5F-4781-B628-326A367F8C7D}"/>
                </a:ext>
              </a:extLst>
            </p:cNvPr>
            <p:cNvSpPr/>
            <p:nvPr/>
          </p:nvSpPr>
          <p:spPr>
            <a:xfrm>
              <a:off x="9734591" y="3758217"/>
              <a:ext cx="260148" cy="405660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57BFC3F-24AA-4B67-B4E8-C32045F87C15}"/>
                </a:ext>
              </a:extLst>
            </p:cNvPr>
            <p:cNvSpPr/>
            <p:nvPr/>
          </p:nvSpPr>
          <p:spPr>
            <a:xfrm>
              <a:off x="10065301" y="3758205"/>
              <a:ext cx="260148" cy="405660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C2B9B3C-EFA1-472D-BA4C-61A499E51549}"/>
                </a:ext>
              </a:extLst>
            </p:cNvPr>
            <p:cNvSpPr/>
            <p:nvPr/>
          </p:nvSpPr>
          <p:spPr>
            <a:xfrm>
              <a:off x="9390660" y="4225598"/>
              <a:ext cx="260148" cy="405660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C7F3852-1423-4B40-9C69-D5F107754E75}"/>
                </a:ext>
              </a:extLst>
            </p:cNvPr>
            <p:cNvSpPr/>
            <p:nvPr/>
          </p:nvSpPr>
          <p:spPr>
            <a:xfrm>
              <a:off x="9731646" y="4227072"/>
              <a:ext cx="260148" cy="405660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4C15374-E254-4BAF-B0D8-A4ED806BBD30}"/>
                </a:ext>
              </a:extLst>
            </p:cNvPr>
            <p:cNvSpPr/>
            <p:nvPr/>
          </p:nvSpPr>
          <p:spPr>
            <a:xfrm>
              <a:off x="10062356" y="4227061"/>
              <a:ext cx="260148" cy="405660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EDB9921-FFDB-4843-AA11-DA8147DBE8AF}"/>
                </a:ext>
              </a:extLst>
            </p:cNvPr>
            <p:cNvSpPr/>
            <p:nvPr/>
          </p:nvSpPr>
          <p:spPr>
            <a:xfrm>
              <a:off x="9390663" y="4692999"/>
              <a:ext cx="260148" cy="405660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0E9C303-44B8-4FB0-BAE2-97D660307B3A}"/>
                </a:ext>
              </a:extLst>
            </p:cNvPr>
            <p:cNvSpPr/>
            <p:nvPr/>
          </p:nvSpPr>
          <p:spPr>
            <a:xfrm>
              <a:off x="9731651" y="4694472"/>
              <a:ext cx="260148" cy="405660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93CBA21-9D44-4BAB-9A33-582C54F3F2B5}"/>
                </a:ext>
              </a:extLst>
            </p:cNvPr>
            <p:cNvSpPr/>
            <p:nvPr/>
          </p:nvSpPr>
          <p:spPr>
            <a:xfrm>
              <a:off x="10062361" y="4694462"/>
              <a:ext cx="260148" cy="405660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5" name="Graphic 14" descr="Cloud">
              <a:extLst>
                <a:ext uri="{FF2B5EF4-FFF2-40B4-BE49-F238E27FC236}">
                  <a16:creationId xmlns:a16="http://schemas.microsoft.com/office/drawing/2014/main" id="{589FB5D5-B294-42B0-BCA2-EBFEC687DC9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715225" y="4066232"/>
              <a:ext cx="2579353" cy="2579354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46B1CA0-20D3-4109-AE08-C5EC088BC669}"/>
                </a:ext>
              </a:extLst>
            </p:cNvPr>
            <p:cNvSpPr txBox="1"/>
            <p:nvPr/>
          </p:nvSpPr>
          <p:spPr>
            <a:xfrm>
              <a:off x="8616355" y="5124298"/>
              <a:ext cx="7393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/>
                <a:t>Azure Stack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F26BC34-513D-43B4-8F77-2F51565B998F}"/>
              </a:ext>
            </a:extLst>
          </p:cNvPr>
          <p:cNvGrpSpPr/>
          <p:nvPr/>
        </p:nvGrpSpPr>
        <p:grpSpPr>
          <a:xfrm>
            <a:off x="7860050" y="435525"/>
            <a:ext cx="3100402" cy="3100402"/>
            <a:chOff x="7662087" y="841629"/>
            <a:chExt cx="3100402" cy="3100402"/>
          </a:xfrm>
        </p:grpSpPr>
        <p:pic>
          <p:nvPicPr>
            <p:cNvPr id="21" name="Graphic 20" descr="Cloud">
              <a:extLst>
                <a:ext uri="{FF2B5EF4-FFF2-40B4-BE49-F238E27FC236}">
                  <a16:creationId xmlns:a16="http://schemas.microsoft.com/office/drawing/2014/main" id="{2101CC26-4EED-4C77-B868-7D2577D879D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662087" y="841629"/>
              <a:ext cx="3100402" cy="3100402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AF6E023-3006-46FB-86C7-6192DF9C8D69}"/>
                </a:ext>
              </a:extLst>
            </p:cNvPr>
            <p:cNvSpPr txBox="1"/>
            <p:nvPr/>
          </p:nvSpPr>
          <p:spPr>
            <a:xfrm>
              <a:off x="8616354" y="2197949"/>
              <a:ext cx="1177489" cy="646331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/>
                <a:t>Azure Public</a:t>
              </a:r>
            </a:p>
          </p:txBody>
        </p:sp>
      </p:grp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4362E93-F3A6-459E-A9DA-C25F63CD65A2}"/>
              </a:ext>
            </a:extLst>
          </p:cNvPr>
          <p:cNvCxnSpPr>
            <a:cxnSpLocks/>
            <a:stCxn id="38" idx="3"/>
          </p:cNvCxnSpPr>
          <p:nvPr/>
        </p:nvCxnSpPr>
        <p:spPr>
          <a:xfrm flipV="1">
            <a:off x="6116632" y="2432452"/>
            <a:ext cx="1705218" cy="984454"/>
          </a:xfrm>
          <a:prstGeom prst="straightConnector1">
            <a:avLst/>
          </a:prstGeom>
          <a:ln w="38100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0E0A9A8-2DC0-4FB4-A46C-DBE7EDBCFA2E}"/>
              </a:ext>
            </a:extLst>
          </p:cNvPr>
          <p:cNvCxnSpPr>
            <a:cxnSpLocks/>
            <a:stCxn id="38" idx="3"/>
          </p:cNvCxnSpPr>
          <p:nvPr/>
        </p:nvCxnSpPr>
        <p:spPr>
          <a:xfrm>
            <a:off x="6116632" y="3416906"/>
            <a:ext cx="1732886" cy="984453"/>
          </a:xfrm>
          <a:prstGeom prst="straightConnector1">
            <a:avLst/>
          </a:prstGeom>
          <a:ln w="38100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Graphic 37" descr="Document">
            <a:extLst>
              <a:ext uri="{FF2B5EF4-FFF2-40B4-BE49-F238E27FC236}">
                <a16:creationId xmlns:a16="http://schemas.microsoft.com/office/drawing/2014/main" id="{E9EBA197-0237-48A5-A2E2-7EFBE534388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979245" y="2848212"/>
            <a:ext cx="1137387" cy="1137387"/>
          </a:xfrm>
          <a:prstGeom prst="rect">
            <a:avLst/>
          </a:prstGeom>
        </p:spPr>
      </p:pic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FD0CDB2-CE89-4DF1-AE84-D37BD4D61568}"/>
              </a:ext>
            </a:extLst>
          </p:cNvPr>
          <p:cNvCxnSpPr>
            <a:cxnSpLocks/>
            <a:stCxn id="30" idx="6"/>
            <a:endCxn id="38" idx="1"/>
          </p:cNvCxnSpPr>
          <p:nvPr/>
        </p:nvCxnSpPr>
        <p:spPr>
          <a:xfrm>
            <a:off x="4270342" y="3403783"/>
            <a:ext cx="708903" cy="13123"/>
          </a:xfrm>
          <a:prstGeom prst="straightConnector1">
            <a:avLst/>
          </a:prstGeom>
          <a:ln w="38100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68861218-B0FD-426D-9B6E-2F6D9EE58299}"/>
              </a:ext>
            </a:extLst>
          </p:cNvPr>
          <p:cNvSpPr txBox="1"/>
          <p:nvPr/>
        </p:nvSpPr>
        <p:spPr>
          <a:xfrm>
            <a:off x="4722829" y="3985599"/>
            <a:ext cx="1634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/>
              <a:t>1 Template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AFAB491-B3AC-4179-87C1-D890774BE4E4}"/>
              </a:ext>
            </a:extLst>
          </p:cNvPr>
          <p:cNvSpPr txBox="1"/>
          <p:nvPr/>
        </p:nvSpPr>
        <p:spPr>
          <a:xfrm>
            <a:off x="1339376" y="4907804"/>
            <a:ext cx="647927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/>
              <a:t>Why automate deployment?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/>
              <a:t>True hybrid deployment of infrastructure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/>
              <a:t>Infrastructure as Code (</a:t>
            </a:r>
            <a:r>
              <a:rPr lang="en-GB" sz="2400" err="1"/>
              <a:t>IaaC</a:t>
            </a:r>
            <a:r>
              <a:rPr lang="en-GB" sz="2400"/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/>
              <a:t>Teardown and replicate anywhere</a:t>
            </a:r>
            <a:endParaRPr lang="en-GB" sz="1600"/>
          </a:p>
        </p:txBody>
      </p:sp>
    </p:spTree>
    <p:extLst>
      <p:ext uri="{BB962C8B-B14F-4D97-AF65-F5344CB8AC3E}">
        <p14:creationId xmlns:p14="http://schemas.microsoft.com/office/powerpoint/2010/main" val="7043533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ustom 3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22F3AA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87266CEEE363444BBE7F6D7FCD4B29E" ma:contentTypeVersion="9" ma:contentTypeDescription="Create a new document." ma:contentTypeScope="" ma:versionID="ec8b3841d1f84821ee5749a99b123006">
  <xsd:schema xmlns:xsd="http://www.w3.org/2001/XMLSchema" xmlns:xs="http://www.w3.org/2001/XMLSchema" xmlns:p="http://schemas.microsoft.com/office/2006/metadata/properties" xmlns:ns2="e7921506-acd2-4264-bee0-eb292e03dbf2" xmlns:ns3="a38871dd-6a3d-41b9-abb8-5b2fec642284" targetNamespace="http://schemas.microsoft.com/office/2006/metadata/properties" ma:root="true" ma:fieldsID="6e7fe383d959af8c5f1fc8683970680a" ns2:_="" ns3:_="">
    <xsd:import namespace="e7921506-acd2-4264-bee0-eb292e03dbf2"/>
    <xsd:import namespace="a38871dd-6a3d-41b9-abb8-5b2fec64228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7921506-acd2-4264-bee0-eb292e03dbf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38871dd-6a3d-41b9-abb8-5b2fec642284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AD1F17A-BE56-48D9-88E2-7FAE8C0E2F59}">
  <ds:schemaRefs>
    <ds:schemaRef ds:uri="a38871dd-6a3d-41b9-abb8-5b2fec642284"/>
    <ds:schemaRef ds:uri="e7921506-acd2-4264-bee0-eb292e03dbf2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24671160-3638-4528-868E-FD01D9006DC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FFCFA2A-8751-4DA4-8BC2-60119C70E9F5}">
  <ds:schemaRefs>
    <ds:schemaRef ds:uri="a38871dd-6a3d-41b9-abb8-5b2fec642284"/>
    <ds:schemaRef ds:uri="e7921506-acd2-4264-bee0-eb292e03dbf2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585</Words>
  <Application>Microsoft Office PowerPoint</Application>
  <PresentationFormat>Widescreen</PresentationFormat>
  <Paragraphs>80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Aharoni</vt:lpstr>
      <vt:lpstr>Arial</vt:lpstr>
      <vt:lpstr>Calibri</vt:lpstr>
      <vt:lpstr>Tw Cen MT</vt:lpstr>
      <vt:lpstr>Circuit</vt:lpstr>
      <vt:lpstr>Azure Stack Meetup</vt:lpstr>
      <vt:lpstr>Sponsors</vt:lpstr>
      <vt:lpstr>Agenda</vt:lpstr>
      <vt:lpstr>Event Hosts – Who are We?</vt:lpstr>
      <vt:lpstr>Few questions…  - Show of hands</vt:lpstr>
      <vt:lpstr>Azure Stack related interesting new things…</vt:lpstr>
      <vt:lpstr>Automated Tenant On-boarding Demo</vt:lpstr>
      <vt:lpstr>Service Fabric flow</vt:lpstr>
      <vt:lpstr>Terraforming the Hybrid Cloud</vt:lpstr>
      <vt:lpstr>Useful Links</vt:lpstr>
      <vt:lpstr>Azure Stack is not a brand…  it is a way of life!!!!!!! 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 Stack Meetup</dc:title>
  <dc:creator>Chris Black</dc:creator>
  <cp:lastModifiedBy>Chris Black</cp:lastModifiedBy>
  <cp:revision>2</cp:revision>
  <dcterms:created xsi:type="dcterms:W3CDTF">2019-10-23T07:15:05Z</dcterms:created>
  <dcterms:modified xsi:type="dcterms:W3CDTF">2019-10-25T16:41:57Z</dcterms:modified>
</cp:coreProperties>
</file>