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96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2D2-5E49-180A-28AE-940115AC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C4DC-E3C9-AF1F-701C-A72E3A64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451B-56CE-DB72-7E8D-9AE1326E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3B19-424E-842B-D6CF-41220FE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5B34-2842-468A-9BA5-F95A18F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DF02-B0D7-5E56-CE28-4B5AFAAB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55D3-591D-3EDD-CF9A-EC34D004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A57E-6475-EE7E-AA0C-DAEAD165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47D1-0C14-A590-093C-A0B2560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C15-EFCC-EA08-6616-2C3312DF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10FE2-242D-C3EC-7A11-53206F17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E5C8A-9C8E-BF95-1388-41C69BC9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0329-2EBC-66B2-F400-4860B50E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6395-BD28-CABE-3B18-6660BF2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DF15-004A-E6D9-C910-C3D499D3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DD39-F084-3F9B-A2DB-DC01A366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266B-42DE-F362-378F-DF9B557D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5B83-460A-D3CC-9A5B-9A839F65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CDD1-D52C-255F-CE2D-D3EDF9D5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7EEC-635F-A0C3-6508-413C1803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4A92-95A3-68A0-87F9-8978948A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DE56-AC1E-2980-5751-83445A46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125B-B63A-60AF-E300-AE6C75E0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3B88-9001-6C07-5524-F3C44034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1141-DF10-D6D5-8821-532E08F9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D3B-CCA5-4497-2B28-A6A4A9AC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20AE-21B5-B311-C5E1-C7454550D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8C81B-E5B5-FC25-1C63-73335E6E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986E-CA0A-D4B5-ED6C-4D68B07D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C8E0-2B04-A840-3B04-419E277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BEF68-7D8F-099B-101A-8018B23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8FEE-F461-C6F8-64AE-4B29D634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9634-6661-5F6D-4F62-6CFF760A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05C1-8F2D-6615-3349-D92D0937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E42A-9672-7A1D-1E67-43960C3F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68779-1622-F88F-5F67-534AEED14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2B4A-C869-FA5D-925D-23E445C6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7782-FD5E-B498-E745-061659B9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F991-792D-9158-6875-CF44FF0E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DA1-1469-5F9D-9E93-14C4D7F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9C1A5-9FE2-EF22-5AFD-D90D8B43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D9193-FEB5-B9C0-701F-22FD9D60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AFA7-5F74-F208-851D-9D8885C5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6C9E3-F149-765C-67F7-B47B5B7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FED2-7150-BA68-6613-5981A04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FB79-D549-F4FF-D860-C6002F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999-B696-3006-214F-D652E9CC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1E81-F6E0-1A87-BAD4-DF67F87B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74DD-10A3-3428-F47B-5AC5E45F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4668A-8779-37C2-1F6F-5DF73970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3D66-E0DD-BCBB-180C-C4591EE8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2A2AA-BB30-F747-B859-A390278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4E4-7A4A-B313-9C9B-394C38C4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FC7D1-9C63-98D8-0CA3-8E295CA0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2F02-BAE5-6D3E-3565-A9F2074D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1072-8A0D-4EFE-6A5E-A3AF94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749D-4DBF-4823-C42D-93E7DDA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DEBF-B794-BB3B-5728-3832C370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04B47-CA28-469A-E4CC-D69525E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D7C8-B2D3-B9EE-D11A-C01D4F85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4989-28F4-8624-87EC-84CCA6D9C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11E14-F277-104B-B12A-E6EB0569B259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9814-43DC-A951-4C8F-1D774FC9D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20EC-5A37-3525-FE36-05675596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AA3-69EB-2E4E-224C-BDE7C3C1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82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8453-8A53-20E6-D2C8-75792C6E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Committee charter &amp; roles</a:t>
            </a:r>
          </a:p>
          <a:p>
            <a:r>
              <a:rPr lang="en-US" dirty="0"/>
              <a:t>Timeline for the coming year</a:t>
            </a:r>
          </a:p>
          <a:p>
            <a:r>
              <a:rPr lang="en-US" dirty="0"/>
              <a:t>Task division</a:t>
            </a:r>
          </a:p>
          <a:p>
            <a:r>
              <a:rPr lang="en-US" dirty="0"/>
              <a:t>Feedback to participants symposium</a:t>
            </a:r>
          </a:p>
          <a:p>
            <a:pPr lvl="1"/>
            <a:r>
              <a:rPr lang="en-US" dirty="0"/>
              <a:t>Summary/outlook for the coming year to participants</a:t>
            </a:r>
          </a:p>
          <a:p>
            <a:pPr lvl="1"/>
            <a:r>
              <a:rPr lang="en-US" dirty="0"/>
              <a:t>Spread the word about the Informatics ECR theme!</a:t>
            </a:r>
          </a:p>
          <a:p>
            <a:pPr lvl="1"/>
            <a:r>
              <a:rPr lang="en-US" dirty="0"/>
              <a:t>To do: formal report/summary (to </a:t>
            </a:r>
            <a:r>
              <a:rPr lang="en-US" dirty="0" err="1"/>
              <a:t>Siddhartan</a:t>
            </a:r>
            <a:r>
              <a:rPr lang="en-US" dirty="0"/>
              <a:t>) &amp; email to participants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16003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BCA4-D617-C7E9-773C-27F5686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US" dirty="0"/>
              <a:t>2 co-chairs</a:t>
            </a:r>
          </a:p>
          <a:p>
            <a:pPr lvl="1"/>
            <a:r>
              <a:rPr lang="en-US" dirty="0"/>
              <a:t>Name(s): …</a:t>
            </a:r>
          </a:p>
          <a:p>
            <a:r>
              <a:rPr lang="en-US" dirty="0"/>
              <a:t>Count the year from connectome to connectome</a:t>
            </a:r>
          </a:p>
          <a:p>
            <a:r>
              <a:rPr lang="en-US" dirty="0"/>
              <a:t>Rota for the secretary:</a:t>
            </a:r>
          </a:p>
          <a:p>
            <a:pPr lvl="1"/>
            <a:r>
              <a:rPr lang="en-US" dirty="0"/>
              <a:t>Assuming ~1 meeting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Timeline until connectome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128DC-9C92-8175-D4A6-FE471145C111}"/>
              </a:ext>
            </a:extLst>
          </p:cNvPr>
          <p:cNvSpPr/>
          <p:nvPr/>
        </p:nvSpPr>
        <p:spPr>
          <a:xfrm>
            <a:off x="643093" y="1497208"/>
            <a:ext cx="4501662" cy="884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C83A66-B711-EFF4-BE58-BA3E8D262BC4}"/>
              </a:ext>
            </a:extLst>
          </p:cNvPr>
          <p:cNvCxnSpPr/>
          <p:nvPr/>
        </p:nvCxnSpPr>
        <p:spPr>
          <a:xfrm>
            <a:off x="5144755" y="1497208"/>
            <a:ext cx="0" cy="884255"/>
          </a:xfrm>
          <a:prstGeom prst="line">
            <a:avLst/>
          </a:prstGeom>
          <a:ln w="76200">
            <a:solidFill>
              <a:srgbClr val="FF2F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326AE8-D438-87F6-1A46-1C103755465C}"/>
              </a:ext>
            </a:extLst>
          </p:cNvPr>
          <p:cNvSpPr txBox="1"/>
          <p:nvPr/>
        </p:nvSpPr>
        <p:spPr>
          <a:xfrm>
            <a:off x="3984173" y="1189431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F92"/>
                </a:solidFill>
              </a:rPr>
              <a:t>Connectome 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E5527-C021-B6BB-7171-3B8C038491E5}"/>
              </a:ext>
            </a:extLst>
          </p:cNvPr>
          <p:cNvSpPr/>
          <p:nvPr/>
        </p:nvSpPr>
        <p:spPr>
          <a:xfrm>
            <a:off x="5176575" y="1497208"/>
            <a:ext cx="6358929" cy="884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2122D4-4C84-B419-01FB-35C625B26609}"/>
              </a:ext>
            </a:extLst>
          </p:cNvPr>
          <p:cNvCxnSpPr/>
          <p:nvPr/>
        </p:nvCxnSpPr>
        <p:spPr>
          <a:xfrm>
            <a:off x="11535504" y="1492556"/>
            <a:ext cx="0" cy="884255"/>
          </a:xfrm>
          <a:prstGeom prst="line">
            <a:avLst/>
          </a:prstGeom>
          <a:ln w="76200">
            <a:solidFill>
              <a:srgbClr val="FF8AD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4DCB4-4DFA-87C4-1141-4BCBA8D4CE4A}"/>
              </a:ext>
            </a:extLst>
          </p:cNvPr>
          <p:cNvSpPr txBox="1"/>
          <p:nvPr/>
        </p:nvSpPr>
        <p:spPr>
          <a:xfrm>
            <a:off x="10193218" y="1180127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8AD8"/>
                </a:solidFill>
              </a:rPr>
              <a:t>Connectome 2025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0C38FF-3E18-F60F-47D0-52EE887E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73814"/>
              </p:ext>
            </p:extLst>
          </p:nvPr>
        </p:nvGraphicFramePr>
        <p:xfrm>
          <a:off x="838199" y="2689240"/>
          <a:ext cx="3944814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23">
                  <a:extLst>
                    <a:ext uri="{9D8B030D-6E8A-4147-A177-3AD203B41FA5}">
                      <a16:colId xmlns:a16="http://schemas.microsoft.com/office/drawing/2014/main" val="1784156665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932370830"/>
                    </a:ext>
                  </a:extLst>
                </a:gridCol>
                <a:gridCol w="1314938">
                  <a:extLst>
                    <a:ext uri="{9D8B030D-6E8A-4147-A177-3AD203B41FA5}">
                      <a16:colId xmlns:a16="http://schemas.microsoft.com/office/drawing/2014/main" val="4269348331"/>
                    </a:ext>
                  </a:extLst>
                </a:gridCol>
              </a:tblGrid>
              <a:tr h="253963">
                <a:tc>
                  <a:txBody>
                    <a:bodyPr/>
                    <a:lstStyle/>
                    <a:p>
                      <a:r>
                        <a:rPr lang="en-US" sz="1400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organize?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9790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EMBL-DRI workshop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20727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22695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473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8445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5423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83460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0587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November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2F92"/>
                          </a:solidFill>
                        </a:rPr>
                        <a:t>Connectome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429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EA368-7E62-9360-39C5-DC3C5D5E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8645"/>
              </p:ext>
            </p:extLst>
          </p:nvPr>
        </p:nvGraphicFramePr>
        <p:xfrm>
          <a:off x="6383632" y="2689240"/>
          <a:ext cx="3944814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23">
                  <a:extLst>
                    <a:ext uri="{9D8B030D-6E8A-4147-A177-3AD203B41FA5}">
                      <a16:colId xmlns:a16="http://schemas.microsoft.com/office/drawing/2014/main" val="1784156665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932370830"/>
                    </a:ext>
                  </a:extLst>
                </a:gridCol>
                <a:gridCol w="1314938">
                  <a:extLst>
                    <a:ext uri="{9D8B030D-6E8A-4147-A177-3AD203B41FA5}">
                      <a16:colId xmlns:a16="http://schemas.microsoft.com/office/drawing/2014/main" val="4269348331"/>
                    </a:ext>
                  </a:extLst>
                </a:gridCol>
              </a:tblGrid>
              <a:tr h="253963">
                <a:tc>
                  <a:txBody>
                    <a:bodyPr/>
                    <a:lstStyle/>
                    <a:p>
                      <a:r>
                        <a:rPr lang="en-US" sz="1400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organize?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9790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December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20727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22695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ECR event?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473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8445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5423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Hackathon?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83460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0587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4292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52219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0506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9002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CCF2BD-836F-5AD7-85F7-AE36C311350C}"/>
              </a:ext>
            </a:extLst>
          </p:cNvPr>
          <p:cNvSpPr txBox="1"/>
          <p:nvPr/>
        </p:nvSpPr>
        <p:spPr>
          <a:xfrm>
            <a:off x="838199" y="5846544"/>
            <a:ext cx="413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Ideas</a:t>
            </a:r>
            <a:r>
              <a:rPr lang="en-US" sz="1200" dirty="0"/>
              <a:t>: data analysis technical seminar/webinar (series), specific workshops (software development/workflow managers/Docker/…), Hackathon….</a:t>
            </a:r>
          </a:p>
          <a:p>
            <a:r>
              <a:rPr lang="en-US" sz="1200" dirty="0"/>
              <a:t>1) WIP meeting 2) training events 3) Hackathon</a:t>
            </a:r>
          </a:p>
        </p:txBody>
      </p:sp>
    </p:spTree>
    <p:extLst>
      <p:ext uri="{BB962C8B-B14F-4D97-AF65-F5344CB8AC3E}">
        <p14:creationId xmlns:p14="http://schemas.microsoft.com/office/powerpoint/2010/main" val="242705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Task division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61DE06-DF1C-113C-E27F-D75F66810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7916"/>
              </p:ext>
            </p:extLst>
          </p:nvPr>
        </p:nvGraphicFramePr>
        <p:xfrm>
          <a:off x="838200" y="1493389"/>
          <a:ext cx="9451312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468">
                  <a:extLst>
                    <a:ext uri="{9D8B030D-6E8A-4147-A177-3AD203B41FA5}">
                      <a16:colId xmlns:a16="http://schemas.microsoft.com/office/drawing/2014/main" val="4155638999"/>
                    </a:ext>
                  </a:extLst>
                </a:gridCol>
                <a:gridCol w="3104941">
                  <a:extLst>
                    <a:ext uri="{9D8B030D-6E8A-4147-A177-3AD203B41FA5}">
                      <a16:colId xmlns:a16="http://schemas.microsoft.com/office/drawing/2014/main" val="1609131693"/>
                    </a:ext>
                  </a:extLst>
                </a:gridCol>
                <a:gridCol w="4551903">
                  <a:extLst>
                    <a:ext uri="{9D8B030D-6E8A-4147-A177-3AD203B41FA5}">
                      <a16:colId xmlns:a16="http://schemas.microsoft.com/office/drawing/2014/main" val="305938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6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Amonida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HQ-link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8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Hackathon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8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DEMON-link: topic specific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Career &amp; Wellbeing</a:t>
                      </a:r>
                    </a:p>
                    <a:p>
                      <a:r>
                        <a:rPr lang="en-US" dirty="0"/>
                        <a:t>(Topic specific workshops)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Contact EDI committee (together with Charlotte?)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9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Samaneh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WIP talks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7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198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Agenda</vt:lpstr>
      <vt:lpstr>Charter</vt:lpstr>
      <vt:lpstr>Timeline until connectome 2025</vt:lpstr>
      <vt:lpstr>Task division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Maat, Christina</dc:creator>
  <cp:lastModifiedBy>Maat, Christina</cp:lastModifiedBy>
  <cp:revision>2</cp:revision>
  <dcterms:created xsi:type="dcterms:W3CDTF">2024-03-13T13:22:15Z</dcterms:created>
  <dcterms:modified xsi:type="dcterms:W3CDTF">2024-03-13T15:01:14Z</dcterms:modified>
</cp:coreProperties>
</file>