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0" r:id="rId2"/>
    <p:sldMasterId id="2147483660" r:id="rId3"/>
    <p:sldMasterId id="2147483696" r:id="rId4"/>
    <p:sldMasterId id="2147483662" r:id="rId5"/>
    <p:sldMasterId id="2147483698" r:id="rId6"/>
    <p:sldMasterId id="2147483684" r:id="rId7"/>
  </p:sldMasterIdLst>
  <p:notesMasterIdLst>
    <p:notesMasterId r:id="rId10"/>
  </p:notesMasterIdLst>
  <p:handoutMasterIdLst>
    <p:handoutMasterId r:id="rId11"/>
  </p:handoutMasterIdLst>
  <p:sldIdLst>
    <p:sldId id="349" r:id="rId8"/>
    <p:sldId id="3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6E"/>
    <a:srgbClr val="0AC9FF"/>
    <a:srgbClr val="FA2C6E"/>
    <a:srgbClr val="461E8C"/>
    <a:srgbClr val="FFFFFF"/>
    <a:srgbClr val="AA0050"/>
    <a:srgbClr val="C3D1D9"/>
    <a:srgbClr val="00326E"/>
    <a:srgbClr val="FFED00"/>
    <a:srgbClr val="007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9"/>
    <p:restoredTop sz="86507"/>
  </p:normalViewPr>
  <p:slideViewPr>
    <p:cSldViewPr snapToGrid="0" snapToObjects="1">
      <p:cViewPr varScale="1">
        <p:scale>
          <a:sx n="109" d="100"/>
          <a:sy n="109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0" dirty="0"/>
              <a:t>X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0" dirty="0"/>
              <a:t>X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E70BB9BC-6DFB-9C42-8F49-2392CFF584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D0D02C6-6DE6-5FDC-CEE4-413AE74CC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34" r="3067"/>
          <a:stretch/>
        </p:blipFill>
        <p:spPr>
          <a:xfrm>
            <a:off x="2348260" y="3157588"/>
            <a:ext cx="7518925" cy="13177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B86AFA-9CA0-8D8F-0448-D92EE8623CE5}"/>
              </a:ext>
            </a:extLst>
          </p:cNvPr>
          <p:cNvSpPr/>
          <p:nvPr/>
        </p:nvSpPr>
        <p:spPr>
          <a:xfrm>
            <a:off x="336884" y="294774"/>
            <a:ext cx="11518232" cy="6268453"/>
          </a:xfrm>
          <a:prstGeom prst="rect">
            <a:avLst/>
          </a:prstGeom>
          <a:noFill/>
          <a:ln w="101600">
            <a:gradFill>
              <a:gsLst>
                <a:gs pos="0">
                  <a:srgbClr val="00316E"/>
                </a:gs>
                <a:gs pos="100000">
                  <a:srgbClr val="0AC9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2980-AC54-A344-3E15-FC007751BBC1}"/>
              </a:ext>
            </a:extLst>
          </p:cNvPr>
          <p:cNvSpPr txBox="1"/>
          <p:nvPr/>
        </p:nvSpPr>
        <p:spPr>
          <a:xfrm>
            <a:off x="990079" y="551711"/>
            <a:ext cx="10297372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ADDI/UKDRI Prize for </a:t>
            </a:r>
            <a:br>
              <a:rPr lang="en-GB" sz="28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</a:br>
            <a:r>
              <a:rPr lang="en-GB" sz="3600" b="1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Best Poster </a:t>
            </a:r>
            <a:r>
              <a:rPr lang="en-GB" sz="36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at </a:t>
            </a:r>
          </a:p>
          <a:p>
            <a:pPr algn="ctr"/>
            <a:r>
              <a:rPr lang="en-GB" sz="36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Informatics theme ECR symposium: Integrative informatics for targeting dementia</a:t>
            </a:r>
          </a:p>
          <a:p>
            <a:pPr algn="ctr"/>
            <a:endParaRPr lang="en-GB" sz="2800" b="0" i="0" dirty="0">
              <a:gradFill>
                <a:gsLst>
                  <a:gs pos="0">
                    <a:srgbClr val="00316E"/>
                  </a:gs>
                  <a:gs pos="100000">
                    <a:srgbClr val="0AC9FF"/>
                  </a:gs>
                </a:gsLst>
                <a:lin ang="4200000" scaled="0"/>
              </a:gradFill>
              <a:effectLst/>
              <a:latin typeface="FSUntitl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BCB89-FE8D-F9A3-ABBE-03D636ED9F51}"/>
              </a:ext>
            </a:extLst>
          </p:cNvPr>
          <p:cNvSpPr txBox="1"/>
          <p:nvPr/>
        </p:nvSpPr>
        <p:spPr>
          <a:xfrm>
            <a:off x="4950333" y="5818084"/>
            <a:ext cx="23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S Untitled Regular 450" panose="020B0603030202040504" pitchFamily="34" charset="77"/>
              </a:rPr>
              <a:t>Siddharthan</a:t>
            </a:r>
            <a:r>
              <a:rPr lang="en-US" dirty="0">
                <a:latin typeface="FS Untitled Regular 450" panose="020B0603030202040504" pitchFamily="34" charset="77"/>
              </a:rPr>
              <a:t> Chandran</a:t>
            </a:r>
          </a:p>
          <a:p>
            <a:pPr algn="ctr"/>
            <a:r>
              <a:rPr lang="en-US" sz="1400" dirty="0">
                <a:latin typeface="FS Untitled Regular 450" panose="020B0603030202040504" pitchFamily="34" charset="77"/>
              </a:rPr>
              <a:t>UK DRI Director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F82927-4A28-1911-2B4E-505E4347DF43}"/>
              </a:ext>
            </a:extLst>
          </p:cNvPr>
          <p:cNvCxnSpPr>
            <a:cxnSpLocks/>
          </p:cNvCxnSpPr>
          <p:nvPr/>
        </p:nvCxnSpPr>
        <p:spPr>
          <a:xfrm>
            <a:off x="2379304" y="4915467"/>
            <a:ext cx="7518925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84E6-9468-7081-E9FC-373A0FCA72D8}"/>
              </a:ext>
            </a:extLst>
          </p:cNvPr>
          <p:cNvSpPr txBox="1"/>
          <p:nvPr/>
        </p:nvSpPr>
        <p:spPr>
          <a:xfrm>
            <a:off x="5605366" y="42506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for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17FF4BD1-2C6D-A898-CC29-E4AD33CB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277E-6136-03B5-AD7A-CDE1CA56A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9" y="5012008"/>
            <a:ext cx="1600613" cy="7146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D40AE-69BE-8C8B-12B8-CA44A49568E2}"/>
              </a:ext>
            </a:extLst>
          </p:cNvPr>
          <p:cNvSpPr txBox="1"/>
          <p:nvPr/>
        </p:nvSpPr>
        <p:spPr>
          <a:xfrm>
            <a:off x="2652085" y="2650780"/>
            <a:ext cx="69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18-19 January 2024, International Student House, London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DF126-957F-ADA9-9E6B-B5F603BE008C}"/>
              </a:ext>
            </a:extLst>
          </p:cNvPr>
          <p:cNvSpPr txBox="1"/>
          <p:nvPr/>
        </p:nvSpPr>
        <p:spPr>
          <a:xfrm>
            <a:off x="4972318" y="3156555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Sponsored by:</a:t>
            </a:r>
          </a:p>
        </p:txBody>
      </p:sp>
      <p:pic>
        <p:nvPicPr>
          <p:cNvPr id="12" name="Picture 11" descr="A blue flower with a yellow center&#10;&#10;Description automatically generated">
            <a:extLst>
              <a:ext uri="{FF2B5EF4-FFF2-40B4-BE49-F238E27FC236}">
                <a16:creationId xmlns:a16="http://schemas.microsoft.com/office/drawing/2014/main" id="{888FE441-0A31-E5EA-39C7-669541D9E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899" y="5498702"/>
            <a:ext cx="3682659" cy="9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D0D02C6-6DE6-5FDC-CEE4-413AE74CC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34" r="3067"/>
          <a:stretch/>
        </p:blipFill>
        <p:spPr>
          <a:xfrm>
            <a:off x="2348260" y="3157588"/>
            <a:ext cx="7518925" cy="13177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B86AFA-9CA0-8D8F-0448-D92EE8623CE5}"/>
              </a:ext>
            </a:extLst>
          </p:cNvPr>
          <p:cNvSpPr/>
          <p:nvPr/>
        </p:nvSpPr>
        <p:spPr>
          <a:xfrm>
            <a:off x="336884" y="294774"/>
            <a:ext cx="11518232" cy="6268453"/>
          </a:xfrm>
          <a:prstGeom prst="rect">
            <a:avLst/>
          </a:prstGeom>
          <a:noFill/>
          <a:ln w="101600">
            <a:gradFill>
              <a:gsLst>
                <a:gs pos="0">
                  <a:srgbClr val="00316E"/>
                </a:gs>
                <a:gs pos="100000">
                  <a:srgbClr val="0AC9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2980-AC54-A344-3E15-FC007751BBC1}"/>
              </a:ext>
            </a:extLst>
          </p:cNvPr>
          <p:cNvSpPr txBox="1"/>
          <p:nvPr/>
        </p:nvSpPr>
        <p:spPr>
          <a:xfrm>
            <a:off x="990079" y="551711"/>
            <a:ext cx="10297372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ADDI/UKDRI Prize for </a:t>
            </a:r>
            <a:br>
              <a:rPr lang="en-GB" sz="28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</a:br>
            <a:r>
              <a:rPr lang="en-GB" sz="3600" b="1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Best Talk </a:t>
            </a:r>
            <a:r>
              <a:rPr lang="en-GB" sz="36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at </a:t>
            </a:r>
          </a:p>
          <a:p>
            <a:pPr algn="ctr"/>
            <a:r>
              <a:rPr lang="en-GB" sz="3600" b="0" i="0" dirty="0">
                <a:gradFill>
                  <a:gsLst>
                    <a:gs pos="0">
                      <a:srgbClr val="00316E"/>
                    </a:gs>
                    <a:gs pos="100000">
                      <a:srgbClr val="0AC9FF"/>
                    </a:gs>
                  </a:gsLst>
                  <a:lin ang="4200000" scaled="0"/>
                </a:gradFill>
                <a:effectLst/>
                <a:latin typeface="FSUntitled"/>
              </a:rPr>
              <a:t>Informatics theme ECR symposium: Integrative informatics for targeting dementia</a:t>
            </a:r>
          </a:p>
          <a:p>
            <a:pPr algn="ctr"/>
            <a:endParaRPr lang="en-GB" sz="2800" b="0" i="0" dirty="0">
              <a:gradFill>
                <a:gsLst>
                  <a:gs pos="0">
                    <a:srgbClr val="00316E"/>
                  </a:gs>
                  <a:gs pos="100000">
                    <a:srgbClr val="0AC9FF"/>
                  </a:gs>
                </a:gsLst>
                <a:lin ang="4200000" scaled="0"/>
              </a:gradFill>
              <a:effectLst/>
              <a:latin typeface="FSUntitl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BCB89-FE8D-F9A3-ABBE-03D636ED9F51}"/>
              </a:ext>
            </a:extLst>
          </p:cNvPr>
          <p:cNvSpPr txBox="1"/>
          <p:nvPr/>
        </p:nvSpPr>
        <p:spPr>
          <a:xfrm>
            <a:off x="4950333" y="5818084"/>
            <a:ext cx="23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S Untitled Regular 450" panose="020B0603030202040504" pitchFamily="34" charset="77"/>
              </a:rPr>
              <a:t>Siddharthan</a:t>
            </a:r>
            <a:r>
              <a:rPr lang="en-US" dirty="0">
                <a:latin typeface="FS Untitled Regular 450" panose="020B0603030202040504" pitchFamily="34" charset="77"/>
              </a:rPr>
              <a:t> Chandran</a:t>
            </a:r>
          </a:p>
          <a:p>
            <a:pPr algn="ctr"/>
            <a:r>
              <a:rPr lang="en-US" sz="1400" dirty="0">
                <a:latin typeface="FS Untitled Regular 450" panose="020B0603030202040504" pitchFamily="34" charset="77"/>
              </a:rPr>
              <a:t>UK DRI Director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F82927-4A28-1911-2B4E-505E4347DF43}"/>
              </a:ext>
            </a:extLst>
          </p:cNvPr>
          <p:cNvCxnSpPr>
            <a:cxnSpLocks/>
          </p:cNvCxnSpPr>
          <p:nvPr/>
        </p:nvCxnSpPr>
        <p:spPr>
          <a:xfrm>
            <a:off x="2379304" y="4915467"/>
            <a:ext cx="7518925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84E6-9468-7081-E9FC-373A0FCA72D8}"/>
              </a:ext>
            </a:extLst>
          </p:cNvPr>
          <p:cNvSpPr txBox="1"/>
          <p:nvPr/>
        </p:nvSpPr>
        <p:spPr>
          <a:xfrm>
            <a:off x="5605366" y="42506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for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17FF4BD1-2C6D-A898-CC29-E4AD33CB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277E-6136-03B5-AD7A-CDE1CA56A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9" y="5012008"/>
            <a:ext cx="1600613" cy="7146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D40AE-69BE-8C8B-12B8-CA44A49568E2}"/>
              </a:ext>
            </a:extLst>
          </p:cNvPr>
          <p:cNvSpPr txBox="1"/>
          <p:nvPr/>
        </p:nvSpPr>
        <p:spPr>
          <a:xfrm>
            <a:off x="2652085" y="2650780"/>
            <a:ext cx="69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18-19 January 2024, International Student House, London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DF126-957F-ADA9-9E6B-B5F603BE008C}"/>
              </a:ext>
            </a:extLst>
          </p:cNvPr>
          <p:cNvSpPr txBox="1"/>
          <p:nvPr/>
        </p:nvSpPr>
        <p:spPr>
          <a:xfrm>
            <a:off x="4972318" y="3156555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Sponsored by:</a:t>
            </a:r>
          </a:p>
        </p:txBody>
      </p:sp>
      <p:pic>
        <p:nvPicPr>
          <p:cNvPr id="12" name="Picture 11" descr="A blue flower with a yellow center&#10;&#10;Description automatically generated">
            <a:extLst>
              <a:ext uri="{FF2B5EF4-FFF2-40B4-BE49-F238E27FC236}">
                <a16:creationId xmlns:a16="http://schemas.microsoft.com/office/drawing/2014/main" id="{888FE441-0A31-E5EA-39C7-669541D9E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899" y="5498702"/>
            <a:ext cx="3682659" cy="9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7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9620</TotalTime>
  <Words>80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FSUntitled</vt:lpstr>
      <vt:lpstr>Arial</vt:lpstr>
      <vt:lpstr>Calibri</vt:lpstr>
      <vt:lpstr>FS Untitled Regular 450</vt:lpstr>
      <vt:lpstr>Title slide</vt:lpstr>
      <vt:lpstr>1_Title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Maat, Christina</cp:lastModifiedBy>
  <cp:revision>445</cp:revision>
  <cp:lastPrinted>2023-09-28T13:30:15Z</cp:lastPrinted>
  <dcterms:created xsi:type="dcterms:W3CDTF">2020-07-22T15:04:25Z</dcterms:created>
  <dcterms:modified xsi:type="dcterms:W3CDTF">2024-01-17T13:50:02Z</dcterms:modified>
</cp:coreProperties>
</file>