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7" r:id="rId2"/>
    <p:sldId id="278" r:id="rId3"/>
    <p:sldId id="263" r:id="rId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>
      <p:cViewPr varScale="1">
        <p:scale>
          <a:sx n="114" d="100"/>
          <a:sy n="114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D654E-4131-A345-93EE-129259C816A6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F1EC2-0B19-C548-88A2-EBB3552C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9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9ECC-6C21-3F1F-CFF9-45BDA85F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74C61-6A2B-ADAC-FBEE-57DCC0B5F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4E19-AD2F-BFC4-1255-F8BAD6F1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40285-B43B-ECF8-28E3-B03D1444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0FA9-5CB4-524D-C023-5C8A7301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2F31-710C-199B-F132-959BA0C9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AD876-0C66-6052-AC6F-9E41E3A11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9F6D-2D3F-61A2-4CB1-8FB7C11C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502F-7821-2CDB-4AD4-2A4B4409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DA34C-3B1C-35B4-4D4E-B18A5634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EC0E1-88E9-FC27-A2A0-2C6C4EF01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2535A-ADF2-B2A9-76D1-A10A8785B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461A-D2DA-EAE5-4E24-E2B198D9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61F6-9599-CB69-3332-1E1C32A0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F46D-E491-7F7A-A2C4-C5D8CC7F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06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DFB4-2D80-9B10-6B14-BE1A4721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FB91F-50BD-FC9C-8DCF-D5612E36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A991-4153-8C60-DD34-FDA0B5BC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6BCA5-EF8D-CEE9-6143-FD346F3B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466A-309A-0117-A85D-BC7C7018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923C-89F4-52DF-4EBC-4DAF3928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BC6DA-C5C7-6205-E9DB-FBB24131F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B266-EC7A-4B0A-472B-12396FFD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0D10-BD57-F0E9-BACD-C2FD8FC8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0154-3443-C871-02F7-291407A0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1A03-2281-BFC4-686A-E7660E42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E5C0-8217-6DF1-1827-4C17E2253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05C3F-4C23-8028-F962-07BC1D92E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08284-63F5-21C1-5EB7-66803636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EC71F-9C8C-9B3A-FF74-5AAF907D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49FE-D779-5E1B-E7C8-81A264A4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B4C9-2B54-1AD8-B2AC-A052DDBD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C7957-B1FA-6E67-9D16-E3FF176EC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E5E51-B0D6-B18E-B25B-345FEFD5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CF48B-C5F9-E6CE-0FCB-7BBA49D39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BB93-C890-8370-0210-B339657AE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BBD96-E014-4257-03FF-B1E4F6FF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4A0109-4002-BCC0-5ECF-141F1205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9269C-4F14-9E6F-C4C9-60BAA933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8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2563-B5C7-93AA-AF46-BF88A74E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35F69-79D3-B3B7-F579-0F5D65C8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9067A-4D06-A4A3-EA08-B3BDCD85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0EE6-2A39-B48C-569F-195BBCC7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CFC22-686D-34B7-4630-C386B68B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F286B-1122-EFFD-96CD-52BA16D7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C62A1-A277-6102-6D2E-EE4A8D42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9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5484-4231-45CC-6D5F-793D801B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210F-CC1F-5404-12C1-520D8352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E0318-9154-9A6C-E650-B1DD846DD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53F9-A50F-7802-D9FF-463E4C7F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07720-9B0C-67E2-46F5-E84A26053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7C2CA-DF50-8F24-5966-BD5D1248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1365-E8BB-F072-8B41-787FF7F0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803DF-7F63-76C0-FBC4-2169E1DEC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35466-A6A4-8868-3676-842FBBE68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41921-AD94-24B4-7BA6-01DEC623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B9CDF-AA83-301C-C927-09F7668D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84EB6-AA34-B64E-D930-72527FBA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8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201BA-3197-2A7F-8E51-9A7BA4A6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0DAC4-A63F-829E-7F13-BF8139496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388C-A2B2-821D-C51A-008C6B7AA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26186-C88E-F842-BCFC-9B263A81B0C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D2C8-BDED-8C22-1582-C484777A7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1DA5-4572-5473-F211-FAF43EFFC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D224-8DC6-C343-8236-F168250CE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9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">
            <a:extLst>
              <a:ext uri="{FF2B5EF4-FFF2-40B4-BE49-F238E27FC236}">
                <a16:creationId xmlns:a16="http://schemas.microsoft.com/office/drawing/2014/main" id="{2A969C89-1B67-4CF6-8607-8494AAC2F9F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75003" r="28300" b="19681"/>
          <a:stretch>
            <a:fillRect/>
          </a:stretch>
        </p:blipFill>
        <p:spPr bwMode="auto">
          <a:xfrm>
            <a:off x="559410" y="1415648"/>
            <a:ext cx="10982973" cy="4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Box 81">
            <a:extLst>
              <a:ext uri="{FF2B5EF4-FFF2-40B4-BE49-F238E27FC236}">
                <a16:creationId xmlns:a16="http://schemas.microsoft.com/office/drawing/2014/main" id="{7880D4ED-9625-4117-8A97-6F1DEACF1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713" y="928721"/>
            <a:ext cx="1430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200" dirty="0"/>
              <a:t>3 x Digital Screen </a:t>
            </a:r>
          </a:p>
        </p:txBody>
      </p:sp>
      <p:sp>
        <p:nvSpPr>
          <p:cNvPr id="104" name="Rectangle 4">
            <a:extLst>
              <a:ext uri="{FF2B5EF4-FFF2-40B4-BE49-F238E27FC236}">
                <a16:creationId xmlns:a16="http://schemas.microsoft.com/office/drawing/2014/main" id="{B0B392DD-2FB8-4660-9911-784F2CDCAE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05013" y="1540775"/>
            <a:ext cx="1018800" cy="46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01B0CF6F-FB27-4C1F-8302-D018FC531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817" y="1540775"/>
            <a:ext cx="889200" cy="1746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E559-F8AC-52E6-866B-4605D9D8365E}"/>
              </a:ext>
            </a:extLst>
          </p:cNvPr>
          <p:cNvSpPr txBox="1"/>
          <p:nvPr/>
        </p:nvSpPr>
        <p:spPr>
          <a:xfrm>
            <a:off x="9529762" y="438150"/>
            <a:ext cx="18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1.5cm = 1m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BDB0881-0014-D061-B064-DDEE57743728}"/>
              </a:ext>
            </a:extLst>
          </p:cNvPr>
          <p:cNvSpPr>
            <a:spLocks noChangeArrowheads="1"/>
          </p:cNvSpPr>
          <p:nvPr/>
        </p:nvSpPr>
        <p:spPr bwMode="auto">
          <a:xfrm rot="21341094">
            <a:off x="3119409" y="1693175"/>
            <a:ext cx="889200" cy="1746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B485B8-7667-C79D-5F65-F1B7AB414E02}"/>
              </a:ext>
            </a:extLst>
          </p:cNvPr>
          <p:cNvSpPr>
            <a:spLocks noChangeAspect="1"/>
          </p:cNvSpPr>
          <p:nvPr/>
        </p:nvSpPr>
        <p:spPr bwMode="auto">
          <a:xfrm rot="5213790">
            <a:off x="445318" y="4425751"/>
            <a:ext cx="97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6ft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FB9303-0D2F-D35D-EF64-016A878E857A}"/>
              </a:ext>
            </a:extLst>
          </p:cNvPr>
          <p:cNvSpPr>
            <a:spLocks noChangeAspect="1"/>
          </p:cNvSpPr>
          <p:nvPr/>
        </p:nvSpPr>
        <p:spPr bwMode="auto">
          <a:xfrm rot="5213790">
            <a:off x="391324" y="3429053"/>
            <a:ext cx="97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0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6ft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8" name="TextBox 267">
            <a:extLst>
              <a:ext uri="{FF2B5EF4-FFF2-40B4-BE49-F238E27FC236}">
                <a16:creationId xmlns:a16="http://schemas.microsoft.com/office/drawing/2014/main" id="{27729390-6368-EF7B-818A-117317880B3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35601" y="499081"/>
            <a:ext cx="3857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 x Cabaret</a:t>
            </a:r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1DC78A69-91BA-9049-5152-ACD65C08A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826" y="432128"/>
            <a:ext cx="31515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PORTLAND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0A51AB-A68F-1D33-C60F-E2CFA5298C19}"/>
              </a:ext>
            </a:extLst>
          </p:cNvPr>
          <p:cNvSpPr>
            <a:spLocks noChangeAspect="1"/>
          </p:cNvSpPr>
          <p:nvPr/>
        </p:nvSpPr>
        <p:spPr bwMode="auto">
          <a:xfrm>
            <a:off x="6022793" y="1937017"/>
            <a:ext cx="97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68CD81-A926-0A9C-076F-B134C46EDB8F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6584462" y="1571790"/>
            <a:ext cx="242880" cy="31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C9B4A11-91AA-825A-2B0C-76385FE249A0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6152039" y="1565671"/>
            <a:ext cx="242880" cy="31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ED5697-1E3E-0AE5-45BE-65B04DF8909F}"/>
              </a:ext>
            </a:extLst>
          </p:cNvPr>
          <p:cNvSpPr>
            <a:spLocks noChangeAspect="1"/>
          </p:cNvSpPr>
          <p:nvPr/>
        </p:nvSpPr>
        <p:spPr>
          <a:xfrm>
            <a:off x="5509881" y="2153017"/>
            <a:ext cx="264592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1C33CCC-8555-6354-929D-44EED80BF505}"/>
              </a:ext>
            </a:extLst>
          </p:cNvPr>
          <p:cNvGrpSpPr/>
          <p:nvPr/>
        </p:nvGrpSpPr>
        <p:grpSpPr>
          <a:xfrm>
            <a:off x="3675536" y="1194105"/>
            <a:ext cx="1661140" cy="985580"/>
            <a:chOff x="4755252" y="1158469"/>
            <a:chExt cx="1661140" cy="985580"/>
          </a:xfrm>
        </p:grpSpPr>
        <p:sp>
          <p:nvSpPr>
            <p:cNvPr id="96" name="TextBox 81">
              <a:extLst>
                <a:ext uri="{FF2B5EF4-FFF2-40B4-BE49-F238E27FC236}">
                  <a16:creationId xmlns:a16="http://schemas.microsoft.com/office/drawing/2014/main" id="{61D1FBC5-8415-345F-4CF3-E2D7F3193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252" y="1158469"/>
              <a:ext cx="13773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 dirty="0"/>
                <a:t>Speakers podium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AEF7314-8E27-07C5-25C8-390C68A6519B}"/>
                </a:ext>
              </a:extLst>
            </p:cNvPr>
            <p:cNvCxnSpPr>
              <a:cxnSpLocks/>
              <a:stCxn id="96" idx="2"/>
            </p:cNvCxnSpPr>
            <p:nvPr/>
          </p:nvCxnSpPr>
          <p:spPr>
            <a:xfrm>
              <a:off x="5443902" y="1435468"/>
              <a:ext cx="972490" cy="7085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B3EB2F5-F24C-A249-2C79-D8855C6B6912}"/>
              </a:ext>
            </a:extLst>
          </p:cNvPr>
          <p:cNvGrpSpPr/>
          <p:nvPr/>
        </p:nvGrpSpPr>
        <p:grpSpPr>
          <a:xfrm>
            <a:off x="6764414" y="1052151"/>
            <a:ext cx="1917513" cy="851933"/>
            <a:chOff x="6988517" y="1109457"/>
            <a:chExt cx="1917513" cy="851933"/>
          </a:xfrm>
        </p:grpSpPr>
        <p:sp>
          <p:nvSpPr>
            <p:cNvPr id="99" name="TextBox 81">
              <a:extLst>
                <a:ext uri="{FF2B5EF4-FFF2-40B4-BE49-F238E27FC236}">
                  <a16:creationId xmlns:a16="http://schemas.microsoft.com/office/drawing/2014/main" id="{38D24398-5B43-487C-F794-70D27C244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8517" y="1109457"/>
              <a:ext cx="191751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200" dirty="0"/>
                <a:t>1 x top table with 2 chairs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FCFC158-9EA3-A6FD-4526-210D6E841D28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 flipH="1">
              <a:off x="7343869" y="1386456"/>
              <a:ext cx="603405" cy="5749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B08E2C8-9E95-456C-BA03-FA25C80C6C8E}"/>
              </a:ext>
            </a:extLst>
          </p:cNvPr>
          <p:cNvGrpSpPr/>
          <p:nvPr/>
        </p:nvGrpSpPr>
        <p:grpSpPr>
          <a:xfrm rot="15401664">
            <a:off x="6976891" y="3613669"/>
            <a:ext cx="1600089" cy="1414588"/>
            <a:chOff x="1640052" y="2061129"/>
            <a:chExt cx="1600089" cy="1414588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D22B053-6E93-4704-BD5D-89BEAF04B2D4}"/>
                </a:ext>
              </a:extLst>
            </p:cNvPr>
            <p:cNvGrpSpPr/>
            <p:nvPr/>
          </p:nvGrpSpPr>
          <p:grpSpPr>
            <a:xfrm rot="3720353">
              <a:off x="1732803" y="1968378"/>
              <a:ext cx="1414588" cy="1600089"/>
              <a:chOff x="2566804" y="3257399"/>
              <a:chExt cx="1414588" cy="1600089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E69D7FF-B728-4B7F-90CF-751CBCAF75B3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b="1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F646E5A-4829-4C22-9430-B41FFAE6F3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740335" y="442176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96ADD95-2E5D-4D92-98F1-9A4722D96B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21129" y="45406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4EF4962-B864-4C9C-A5FC-519C1D0E97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24332" y="440810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3E44113-0AD7-4E9F-926D-C5AE6BA66E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738512" y="3617200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9ACAD15-402D-42D3-8B2E-B96A520AF6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432677" y="3257399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B987C88-D3B7-4636-B39D-D697EAECD7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66804" y="403849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26F4B90C-5EA1-4F46-963E-701842E2F1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90651" y="3624454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4A1FE55-6125-44B9-AD99-F3448B1495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866615" y="3273066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A5816DC-49BB-4D01-9D6D-2BB270E157C0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688272" y="280809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347707F-A33F-43E6-8D17-7B9A60FF96A4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2474245" y="3169009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5E485A2-0925-42CE-9CB1-9E74F43E0316}"/>
              </a:ext>
            </a:extLst>
          </p:cNvPr>
          <p:cNvGrpSpPr/>
          <p:nvPr/>
        </p:nvGrpSpPr>
        <p:grpSpPr>
          <a:xfrm rot="13463222">
            <a:off x="7803803" y="2184665"/>
            <a:ext cx="1600089" cy="1414588"/>
            <a:chOff x="1640052" y="2061129"/>
            <a:chExt cx="1600089" cy="141458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9AD08C64-2AA8-4E41-9E26-0AEEF4DDE3AE}"/>
                </a:ext>
              </a:extLst>
            </p:cNvPr>
            <p:cNvGrpSpPr/>
            <p:nvPr/>
          </p:nvGrpSpPr>
          <p:grpSpPr>
            <a:xfrm rot="3720353">
              <a:off x="1732803" y="1968378"/>
              <a:ext cx="1414588" cy="1600089"/>
              <a:chOff x="2566804" y="3257399"/>
              <a:chExt cx="1414588" cy="1600089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4AFFC3A-00F5-454A-A6A0-695DC5EB5303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b="1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94EFEB62-9C84-4C8E-8CB0-7B0A1D3349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740335" y="442176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97E80C26-F92E-420E-B1AE-0158853646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21129" y="45406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2A47130-0F79-43C6-A5D8-04AF1FA1CE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24332" y="440810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C777EFB-FED8-497C-8054-4A56220C16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738512" y="3617200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DA34EA5-0119-4242-92B0-342B4CD9EF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432677" y="3257399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49CAE59-7041-46BA-8A8A-156AE347B9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66804" y="403849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44466AFE-5CFB-451F-8EFC-95226A6DE0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90651" y="3624454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5A673F3-6DBD-43E2-B444-3841D1A6E6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866615" y="3273066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</p:grp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AC1839D-1485-4CFF-B2AD-24AE958393E8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688272" y="280809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CD02F83-A3CF-4B43-AE9D-DCC3266E3846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2474245" y="3169009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45B034C-C3CD-466A-A7A6-BFB901F0E57E}"/>
              </a:ext>
            </a:extLst>
          </p:cNvPr>
          <p:cNvGrpSpPr/>
          <p:nvPr/>
        </p:nvGrpSpPr>
        <p:grpSpPr>
          <a:xfrm rot="17771486">
            <a:off x="5248214" y="3600291"/>
            <a:ext cx="1600089" cy="1414588"/>
            <a:chOff x="1640052" y="2061129"/>
            <a:chExt cx="1600089" cy="1414588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03F49F2C-F79D-447C-90B0-9A10EBBA9D80}"/>
                </a:ext>
              </a:extLst>
            </p:cNvPr>
            <p:cNvGrpSpPr/>
            <p:nvPr/>
          </p:nvGrpSpPr>
          <p:grpSpPr>
            <a:xfrm rot="3720353">
              <a:off x="1732803" y="1968378"/>
              <a:ext cx="1414588" cy="1600089"/>
              <a:chOff x="2566804" y="3257399"/>
              <a:chExt cx="1414588" cy="1600089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302E4A7C-CDE6-49E7-90EB-B9886D0B085F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b="1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D6AB878F-BEAE-4C6E-B278-45CC3702DE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740335" y="442176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EEE4405-1FCF-428B-8C25-36CFE8F4D7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21129" y="45406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4A1D2BD7-F486-428C-9FAD-DDE310A745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24332" y="440810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D9FA7A7D-4A90-487F-8194-8EC618BA4B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738512" y="3617200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CC52C44-301E-4C0B-AA5E-33F6B11EF2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432677" y="3257399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50673D6-25A8-4351-B1A3-9EA87B8CDB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66804" y="403849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48A02679-D569-4EC3-8C7D-8262824FDA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90651" y="3624454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E593848E-2FD2-4DB8-BD33-D04D4C5305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866615" y="3273066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EA8029F-3D5B-4C3D-92FF-361D87942D2C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688272" y="280809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A03B7D6-8678-49A6-9E6A-222097972724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2474245" y="3169009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4884C70-8B60-4B88-8052-3968B9C895C2}"/>
              </a:ext>
            </a:extLst>
          </p:cNvPr>
          <p:cNvGrpSpPr/>
          <p:nvPr/>
        </p:nvGrpSpPr>
        <p:grpSpPr>
          <a:xfrm rot="17771486">
            <a:off x="3556102" y="3684803"/>
            <a:ext cx="1600089" cy="1414588"/>
            <a:chOff x="1640052" y="2061129"/>
            <a:chExt cx="1600089" cy="1414588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285F2162-6941-4715-864B-13205882379A}"/>
                </a:ext>
              </a:extLst>
            </p:cNvPr>
            <p:cNvGrpSpPr/>
            <p:nvPr/>
          </p:nvGrpSpPr>
          <p:grpSpPr>
            <a:xfrm rot="3720353">
              <a:off x="1732803" y="1968378"/>
              <a:ext cx="1414588" cy="1600089"/>
              <a:chOff x="2566804" y="3257399"/>
              <a:chExt cx="1414588" cy="1600089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5DD492EE-9082-412E-9870-B799313F242D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b="1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D108B13-D56B-4760-919E-462E450366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740335" y="442176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55E6FCAF-067E-4AD7-97C9-8171CF886B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21129" y="45406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2FE9D1E9-7E37-4B2D-B757-4053285FA5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24332" y="440810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3601FAB3-718A-42BA-A839-FDB328A8AC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738512" y="3617200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1C7FAF67-7799-4C16-8252-6A404A1F50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432677" y="3257399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221D25E7-5803-4031-A05A-2DFBB99E2D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66804" y="403849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576440BA-0E8B-49B1-B4BC-58DF006CA1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90651" y="3624454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839BA1C0-5829-40FF-B7B8-933A311EFC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866615" y="3273066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</p:grp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C68F3D8-F587-4639-B12A-C6709067E8CC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688272" y="280809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81B5B25-12FA-4DF7-9BF6-BA64C6CE05D3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2474245" y="3169009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0C8B312-F48E-4F03-992D-4BB486649068}"/>
              </a:ext>
            </a:extLst>
          </p:cNvPr>
          <p:cNvGrpSpPr/>
          <p:nvPr/>
        </p:nvGrpSpPr>
        <p:grpSpPr>
          <a:xfrm rot="20182870">
            <a:off x="1820155" y="3741584"/>
            <a:ext cx="1600089" cy="1414588"/>
            <a:chOff x="1640052" y="2061129"/>
            <a:chExt cx="1600089" cy="1414588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35C514AC-1E56-46E2-9931-B7F494A2DD31}"/>
                </a:ext>
              </a:extLst>
            </p:cNvPr>
            <p:cNvGrpSpPr/>
            <p:nvPr/>
          </p:nvGrpSpPr>
          <p:grpSpPr>
            <a:xfrm rot="3720353">
              <a:off x="1732803" y="1968378"/>
              <a:ext cx="1414588" cy="1600089"/>
              <a:chOff x="2566804" y="3257399"/>
              <a:chExt cx="1414588" cy="1600089"/>
            </a:xfrm>
          </p:grpSpPr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C20CAB08-F0B1-4D66-850A-9C87DCEC5E47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b="1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F1038BEC-B03B-4395-8181-108C40259D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740335" y="442176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954BC52-E5BB-4FE9-A989-77F6BF6B86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21129" y="45406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1CDF4E0B-E711-4187-8E93-3ADE6FB369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24332" y="440810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412CE182-1DA7-4F8A-9F7C-7E3F95889B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738512" y="3617200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31999D95-92D3-49B4-8343-F1ECB30E23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432677" y="3257399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19AC9A50-81AE-420C-9E28-7AEF9B8B28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66804" y="403849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39CE3B1C-D2B9-4D2C-8346-554CCC0EA7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90651" y="3624454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E7B55E18-5517-4C30-9352-6BB7704EE1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866615" y="3273066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3FF7477-5AD9-41EF-957D-23B79F2AB740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688272" y="280809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795ECC9-2E47-4339-964B-37107843957E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2474245" y="3169009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8B1BCA85-E921-4345-B984-6D5A032B5BC9}"/>
              </a:ext>
            </a:extLst>
          </p:cNvPr>
          <p:cNvGrpSpPr/>
          <p:nvPr/>
        </p:nvGrpSpPr>
        <p:grpSpPr>
          <a:xfrm>
            <a:off x="1680208" y="2017564"/>
            <a:ext cx="1600089" cy="1414588"/>
            <a:chOff x="1640052" y="2061129"/>
            <a:chExt cx="1600089" cy="1414588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6EE25715-943B-4CB9-9E66-B5608E98C549}"/>
                </a:ext>
              </a:extLst>
            </p:cNvPr>
            <p:cNvGrpSpPr/>
            <p:nvPr/>
          </p:nvGrpSpPr>
          <p:grpSpPr>
            <a:xfrm rot="3720353">
              <a:off x="1732803" y="1968378"/>
              <a:ext cx="1414588" cy="1600089"/>
              <a:chOff x="2566804" y="3257399"/>
              <a:chExt cx="1414588" cy="1600089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35F1BD95-870A-41E0-8382-61DB9095B76B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b="1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03D1A025-9740-48FD-8027-35C98ACB1B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740335" y="442176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2ED97DC6-2CA9-49B3-AE4F-C1B9C91D44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321129" y="45406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A8044D1A-3936-43FB-906E-5A755A77A08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624332" y="440810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E0EE61AA-2E67-480E-9D0C-57BAB020EB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738512" y="3617200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AFCE43D-AB6F-4A8F-BAE1-1B7297F6FF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3432677" y="3257399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D86B1008-3894-4650-8948-4D4C843605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66804" y="403849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A9B22BB-ECC6-4F25-A962-64295DB2E5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590651" y="3624454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63984595-6B3E-4BCE-8B5D-153F9E4C3C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0800000">
                <a:off x="2866615" y="3273066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 b="1"/>
              </a:p>
            </p:txBody>
          </p:sp>
        </p:grp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2760604-B8D3-4A13-A008-4C019199D784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688272" y="280809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41E698C2-C845-46E7-B786-FCA9D0CD7D50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2474245" y="3169009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b="1"/>
            </a:p>
          </p:txBody>
        </p:sp>
      </p:grpSp>
    </p:spTree>
    <p:extLst>
      <p:ext uri="{BB962C8B-B14F-4D97-AF65-F5344CB8AC3E}">
        <p14:creationId xmlns:p14="http://schemas.microsoft.com/office/powerpoint/2010/main" val="5087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">
            <a:extLst>
              <a:ext uri="{FF2B5EF4-FFF2-40B4-BE49-F238E27FC236}">
                <a16:creationId xmlns:a16="http://schemas.microsoft.com/office/drawing/2014/main" id="{2A969C89-1B67-4CF6-8607-8494AAC2F9F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0" t="75003" r="28300" b="19681"/>
          <a:stretch>
            <a:fillRect/>
          </a:stretch>
        </p:blipFill>
        <p:spPr bwMode="auto">
          <a:xfrm>
            <a:off x="559410" y="1415648"/>
            <a:ext cx="10982973" cy="4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Box 81">
            <a:extLst>
              <a:ext uri="{FF2B5EF4-FFF2-40B4-BE49-F238E27FC236}">
                <a16:creationId xmlns:a16="http://schemas.microsoft.com/office/drawing/2014/main" id="{7880D4ED-9625-4117-8A97-6F1DEACF1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713" y="928721"/>
            <a:ext cx="217239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200" dirty="0"/>
              <a:t>ISH to provide table numbers</a:t>
            </a:r>
          </a:p>
        </p:txBody>
      </p:sp>
      <p:sp>
        <p:nvSpPr>
          <p:cNvPr id="104" name="Rectangle 4">
            <a:extLst>
              <a:ext uri="{FF2B5EF4-FFF2-40B4-BE49-F238E27FC236}">
                <a16:creationId xmlns:a16="http://schemas.microsoft.com/office/drawing/2014/main" id="{B0B392DD-2FB8-4660-9911-784F2CDCAE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05013" y="1540775"/>
            <a:ext cx="1018800" cy="468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105" name="Rectangle 4">
            <a:extLst>
              <a:ext uri="{FF2B5EF4-FFF2-40B4-BE49-F238E27FC236}">
                <a16:creationId xmlns:a16="http://schemas.microsoft.com/office/drawing/2014/main" id="{01B0CF6F-FB27-4C1F-8302-D018FC531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817" y="1540775"/>
            <a:ext cx="889200" cy="1746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6E559-F8AC-52E6-866B-4605D9D8365E}"/>
              </a:ext>
            </a:extLst>
          </p:cNvPr>
          <p:cNvSpPr txBox="1"/>
          <p:nvPr/>
        </p:nvSpPr>
        <p:spPr>
          <a:xfrm>
            <a:off x="9529762" y="438150"/>
            <a:ext cx="181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1.5cm = 1m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BDB0881-0014-D061-B064-DDEE57743728}"/>
              </a:ext>
            </a:extLst>
          </p:cNvPr>
          <p:cNvSpPr>
            <a:spLocks noChangeArrowheads="1"/>
          </p:cNvSpPr>
          <p:nvPr/>
        </p:nvSpPr>
        <p:spPr bwMode="auto">
          <a:xfrm rot="21341094">
            <a:off x="3119409" y="1693175"/>
            <a:ext cx="889200" cy="1746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88" name="TextBox 267">
            <a:extLst>
              <a:ext uri="{FF2B5EF4-FFF2-40B4-BE49-F238E27FC236}">
                <a16:creationId xmlns:a16="http://schemas.microsoft.com/office/drawing/2014/main" id="{27729390-6368-EF7B-818A-117317880B3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835601" y="499081"/>
            <a:ext cx="3857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53 x Rounds - Dinner</a:t>
            </a:r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1DC78A69-91BA-9049-5152-ACD65C08A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826" y="432128"/>
            <a:ext cx="31515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/>
              <a:t>PORTLAND 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0FBF5E9-7B00-4D54-B5E0-037FD903C3C5}"/>
              </a:ext>
            </a:extLst>
          </p:cNvPr>
          <p:cNvGrpSpPr/>
          <p:nvPr/>
        </p:nvGrpSpPr>
        <p:grpSpPr>
          <a:xfrm>
            <a:off x="7710082" y="1787330"/>
            <a:ext cx="1567465" cy="1698615"/>
            <a:chOff x="1683766" y="1905325"/>
            <a:chExt cx="1567465" cy="169861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DAA12EF-E653-4441-97BB-F901DD8B83E7}"/>
                </a:ext>
              </a:extLst>
            </p:cNvPr>
            <p:cNvGrpSpPr/>
            <p:nvPr/>
          </p:nvGrpSpPr>
          <p:grpSpPr>
            <a:xfrm rot="3720353">
              <a:off x="1675046" y="1963753"/>
              <a:ext cx="1634613" cy="1517757"/>
              <a:chOff x="2440886" y="3230931"/>
              <a:chExt cx="1634613" cy="1517757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A6AE1DF-0FB5-463F-8DF9-D186D2201AAC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/>
                  <a:t>1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078448A-3B2E-4E88-855C-380CF7657F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3553707">
                <a:off x="2705686" y="441719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186691F-8BEA-4FC8-A618-0B5E2F74F6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8670447">
                <a:off x="3615324" y="44318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526BE0F-47F7-4E9C-A0A5-26D30B0744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907634">
                <a:off x="3795659" y="361607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C91BE87-16DB-47CC-A64A-93475765E9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975579">
                <a:off x="3510371" y="3306475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DF42FB7-BC9D-40E5-AB88-FF2D2F672F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5446645">
                <a:off x="2477846" y="40076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BF44E73-187C-42A6-A694-60FF9804E4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079647">
                <a:off x="2596446" y="351122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E729576-A05C-4FF6-821E-C5414CC674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883965">
                <a:off x="2983673" y="32309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2A1FBBA-7E9F-4C34-904A-3812C7EAFC7B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720726" y="2933972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AB154D-7641-42CB-9D51-0B0183D0B618}"/>
                </a:ext>
              </a:extLst>
            </p:cNvPr>
            <p:cNvSpPr>
              <a:spLocks noChangeAspect="1"/>
            </p:cNvSpPr>
            <p:nvPr/>
          </p:nvSpPr>
          <p:spPr bwMode="auto">
            <a:xfrm rot="9649131">
              <a:off x="2508876" y="328714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508BE70-66BC-4650-A297-A3702711C932}"/>
              </a:ext>
            </a:extLst>
          </p:cNvPr>
          <p:cNvGrpSpPr/>
          <p:nvPr/>
        </p:nvGrpSpPr>
        <p:grpSpPr>
          <a:xfrm>
            <a:off x="5281142" y="1858438"/>
            <a:ext cx="1567465" cy="1698615"/>
            <a:chOff x="1683766" y="1905325"/>
            <a:chExt cx="1567465" cy="169861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72164F0-3331-411D-AC30-73ACBEC196B8}"/>
                </a:ext>
              </a:extLst>
            </p:cNvPr>
            <p:cNvGrpSpPr/>
            <p:nvPr/>
          </p:nvGrpSpPr>
          <p:grpSpPr>
            <a:xfrm rot="3720353">
              <a:off x="1675046" y="1963753"/>
              <a:ext cx="1634613" cy="1517757"/>
              <a:chOff x="2440886" y="3230931"/>
              <a:chExt cx="1634613" cy="1517757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DF75A58-24F8-4AEC-AEF8-732A664D9E74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/>
                  <a:t>3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072833-EC06-4FD5-A583-0548DE8FBF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3553707">
                <a:off x="2705686" y="441719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9625211-3B47-442C-8B06-488A68C2ED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8670447">
                <a:off x="3615324" y="44318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C652C2E-28FA-4606-A965-A88BEFE097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907634">
                <a:off x="3795659" y="361607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A9228FD-40B9-40AB-AFB3-A75CAEA1D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975579">
                <a:off x="3510371" y="3306475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A485270-038D-4D87-AAAA-BBC4673E7C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5446645">
                <a:off x="2477846" y="40076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44444E0-E9EC-4908-B3C9-BC5273F63A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079647">
                <a:off x="2596446" y="351122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0B341059-EC7B-4FF5-AFA5-A6C58BD4D3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883965">
                <a:off x="2983673" y="32309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12F3F8A-ED25-4C77-9A91-5892C791A675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720726" y="2933972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C5B6699-3427-4938-925F-678FE05EE7B4}"/>
                </a:ext>
              </a:extLst>
            </p:cNvPr>
            <p:cNvSpPr>
              <a:spLocks noChangeAspect="1"/>
            </p:cNvSpPr>
            <p:nvPr/>
          </p:nvSpPr>
          <p:spPr bwMode="auto">
            <a:xfrm rot="9649131">
              <a:off x="2508876" y="328714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191C3D2-8EE0-4FF1-AE71-8D4A7CE330DF}"/>
              </a:ext>
            </a:extLst>
          </p:cNvPr>
          <p:cNvGrpSpPr/>
          <p:nvPr/>
        </p:nvGrpSpPr>
        <p:grpSpPr>
          <a:xfrm>
            <a:off x="2690849" y="1902187"/>
            <a:ext cx="1567465" cy="1698615"/>
            <a:chOff x="1683766" y="1905325"/>
            <a:chExt cx="1567465" cy="1698615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A089CD6-EA03-4A4B-A767-61FA63A35CE1}"/>
                </a:ext>
              </a:extLst>
            </p:cNvPr>
            <p:cNvGrpSpPr/>
            <p:nvPr/>
          </p:nvGrpSpPr>
          <p:grpSpPr>
            <a:xfrm rot="3720353">
              <a:off x="1675046" y="1963753"/>
              <a:ext cx="1634613" cy="1517757"/>
              <a:chOff x="2440886" y="3230931"/>
              <a:chExt cx="1634613" cy="1517757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3B0753E4-E968-49FE-A91F-3FE700B36108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/>
                  <a:t>5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F2AF620-6C56-4BF0-A422-5A967E1F8D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3553707">
                <a:off x="2705686" y="441719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3966B8C7-108E-4EB1-89F2-F7F0F64AEF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8670447">
                <a:off x="3615324" y="44318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BAC7F11-1C92-4FDA-881C-BB1323617F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907634">
                <a:off x="3795659" y="361607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BC112EE-377C-4BC8-8228-D2C6EBF166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975579">
                <a:off x="3510371" y="3306475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76E0BDDB-0C44-4A87-A483-DB41A7D7BF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5446645">
                <a:off x="2477846" y="40076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461BB39-5656-496F-B91B-79C5AACF4B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079647">
                <a:off x="2596446" y="351122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BF2F08B-503C-4864-8A9B-F1A7FE855E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883965">
                <a:off x="2983673" y="32309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050AD5-9A8D-4C96-AE0A-C5481773826F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720726" y="2933972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B3D56C9-5EA1-43E0-B02D-CC6A0E3C552D}"/>
                </a:ext>
              </a:extLst>
            </p:cNvPr>
            <p:cNvSpPr>
              <a:spLocks noChangeAspect="1"/>
            </p:cNvSpPr>
            <p:nvPr/>
          </p:nvSpPr>
          <p:spPr bwMode="auto">
            <a:xfrm rot="9649131">
              <a:off x="2508876" y="328714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CD80200-5D64-4C9A-9BB8-970D4C0F1B3B}"/>
              </a:ext>
            </a:extLst>
          </p:cNvPr>
          <p:cNvGrpSpPr/>
          <p:nvPr/>
        </p:nvGrpSpPr>
        <p:grpSpPr>
          <a:xfrm>
            <a:off x="1332071" y="3500412"/>
            <a:ext cx="1567465" cy="1698615"/>
            <a:chOff x="1683766" y="1905325"/>
            <a:chExt cx="1567465" cy="1698615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E17ACDA-F8BC-4656-9E3B-2B6BF0BCC524}"/>
                </a:ext>
              </a:extLst>
            </p:cNvPr>
            <p:cNvGrpSpPr/>
            <p:nvPr/>
          </p:nvGrpSpPr>
          <p:grpSpPr>
            <a:xfrm rot="3720353">
              <a:off x="1675046" y="1963753"/>
              <a:ext cx="1634613" cy="1517757"/>
              <a:chOff x="2440886" y="3230931"/>
              <a:chExt cx="1634613" cy="1517757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C40D2AA0-F9B5-4B79-A27D-14A6F48B75AB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/>
                  <a:t>6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744D5A71-ABBE-4B0E-9F1D-A974BB282F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3553707">
                <a:off x="2705686" y="441719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7E2A043-6F19-47D7-9AAA-E5B5FF647C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8670447">
                <a:off x="3615324" y="44318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53B279E-A349-4C3C-863B-850071C925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907634">
                <a:off x="3795659" y="361607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4DE29E0-7298-4FD8-A8AF-F66952BE78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975579">
                <a:off x="3510371" y="3306475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37EF301D-753A-4926-AB96-102FCE8FD7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5446645">
                <a:off x="2477846" y="40076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39CAA4E0-63AC-42EA-A277-F4E004B6FC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079647">
                <a:off x="2596446" y="351122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F55C6D6-6EEE-4985-A6D6-03187C8BA6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883965">
                <a:off x="2983673" y="32309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BA30746-9245-470D-A0B4-DED0684E643D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720726" y="2933972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72EF39A-A706-47B9-8D20-535418DC9D3C}"/>
                </a:ext>
              </a:extLst>
            </p:cNvPr>
            <p:cNvSpPr>
              <a:spLocks noChangeAspect="1"/>
            </p:cNvSpPr>
            <p:nvPr/>
          </p:nvSpPr>
          <p:spPr bwMode="auto">
            <a:xfrm rot="9649131">
              <a:off x="2508876" y="328714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C021650-2006-467A-B908-5F804EB8CCAF}"/>
              </a:ext>
            </a:extLst>
          </p:cNvPr>
          <p:cNvGrpSpPr/>
          <p:nvPr/>
        </p:nvGrpSpPr>
        <p:grpSpPr>
          <a:xfrm>
            <a:off x="4129559" y="3465651"/>
            <a:ext cx="1567465" cy="1698615"/>
            <a:chOff x="1683766" y="1905325"/>
            <a:chExt cx="1567465" cy="1698615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5A97DD7-7A0B-4E8F-8A59-892E6C0A39A8}"/>
                </a:ext>
              </a:extLst>
            </p:cNvPr>
            <p:cNvGrpSpPr/>
            <p:nvPr/>
          </p:nvGrpSpPr>
          <p:grpSpPr>
            <a:xfrm rot="3720353">
              <a:off x="1675046" y="1963753"/>
              <a:ext cx="1634613" cy="1517757"/>
              <a:chOff x="2440886" y="3230931"/>
              <a:chExt cx="1634613" cy="1517757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A5A7A4B0-9958-4550-AE90-FF5408168456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/>
                  <a:t>4</a:t>
                </a:r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E22C901F-3EB6-4C51-8FEB-7F56C60791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3553707">
                <a:off x="2705686" y="441719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4B564E2-25DF-413F-AD31-EC193FC7C0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8670447">
                <a:off x="3615324" y="44318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CCE0591F-128E-424A-85A0-A0CF30964F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907634">
                <a:off x="3795659" y="361607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38202BD9-BCDC-452B-BCD1-071BE64B41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975579">
                <a:off x="3510371" y="3306475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5567DEED-2F17-46D0-9A61-C9D242413E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5446645">
                <a:off x="2477846" y="40076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958B5CB3-B3C5-4116-9FDC-CA78958D3E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079647">
                <a:off x="2596446" y="351122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06057136-53DA-4AEF-A079-003E4EB6C0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883965">
                <a:off x="2983673" y="32309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A93C123-B36E-4B2A-AD1F-8999D7547E23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720726" y="2933972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141227E-F720-4C83-BC6F-4B1534C9C3E4}"/>
                </a:ext>
              </a:extLst>
            </p:cNvPr>
            <p:cNvSpPr>
              <a:spLocks noChangeAspect="1"/>
            </p:cNvSpPr>
            <p:nvPr/>
          </p:nvSpPr>
          <p:spPr bwMode="auto">
            <a:xfrm rot="9649131">
              <a:off x="2508876" y="328714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1168323-C573-4A4F-BF3C-C45CE0C0CC7F}"/>
              </a:ext>
            </a:extLst>
          </p:cNvPr>
          <p:cNvGrpSpPr/>
          <p:nvPr/>
        </p:nvGrpSpPr>
        <p:grpSpPr>
          <a:xfrm>
            <a:off x="6727729" y="3492223"/>
            <a:ext cx="1567465" cy="1698615"/>
            <a:chOff x="1683766" y="1905325"/>
            <a:chExt cx="1567465" cy="1698615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D9D73B1-B23F-47FD-AFAB-C478B04AACC9}"/>
                </a:ext>
              </a:extLst>
            </p:cNvPr>
            <p:cNvGrpSpPr/>
            <p:nvPr/>
          </p:nvGrpSpPr>
          <p:grpSpPr>
            <a:xfrm rot="3720353">
              <a:off x="1675046" y="1963753"/>
              <a:ext cx="1634613" cy="1517757"/>
              <a:chOff x="2440886" y="3230931"/>
              <a:chExt cx="1634613" cy="1517757"/>
            </a:xfrm>
          </p:grpSpPr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C04B02A0-EEAE-4011-AAF2-E172E88BEA41}"/>
                  </a:ext>
                </a:extLst>
              </p:cNvPr>
              <p:cNvSpPr/>
              <p:nvPr/>
            </p:nvSpPr>
            <p:spPr bwMode="auto">
              <a:xfrm rot="16200000">
                <a:off x="2796162" y="3560721"/>
                <a:ext cx="972000" cy="9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GB" dirty="0"/>
                  <a:t>2</a:t>
                </a: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7689AAD-C6EC-4D63-80DA-D1B7105261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3553707">
                <a:off x="2705686" y="441719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4D51E733-A8A8-44E9-8095-E33BA279A5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8670447">
                <a:off x="3615324" y="4431888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738D804-E20D-47D1-9C88-50E211E887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907634">
                <a:off x="3795659" y="3616072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35F8568-353C-4FDC-B6A7-4B835F77FE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2975579">
                <a:off x="3510371" y="3306475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879F0724-E7EF-4166-B153-4ADD100FB6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5446645">
                <a:off x="2477846" y="40076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AD5A6C23-A2A5-4C7C-82EF-57E43AF962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7079647">
                <a:off x="2596446" y="351122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C48E933-3482-4042-A5CE-B709FF6DC8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9883965">
                <a:off x="2983673" y="3230931"/>
                <a:ext cx="242880" cy="316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BF791F10-2C72-4B1F-9A4A-43DF7E0A1B21}"/>
                </a:ext>
              </a:extLst>
            </p:cNvPr>
            <p:cNvSpPr>
              <a:spLocks noChangeAspect="1"/>
            </p:cNvSpPr>
            <p:nvPr/>
          </p:nvSpPr>
          <p:spPr bwMode="auto">
            <a:xfrm rot="14520353">
              <a:off x="1720726" y="2933972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F5E5BB7-3BB3-4C6D-980D-8DB5293B4389}"/>
                </a:ext>
              </a:extLst>
            </p:cNvPr>
            <p:cNvSpPr>
              <a:spLocks noChangeAspect="1"/>
            </p:cNvSpPr>
            <p:nvPr/>
          </p:nvSpPr>
          <p:spPr bwMode="auto">
            <a:xfrm rot="9649131">
              <a:off x="2508876" y="3287140"/>
              <a:ext cx="242880" cy="31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945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63">
            <a:extLst>
              <a:ext uri="{FF2B5EF4-FFF2-40B4-BE49-F238E27FC236}">
                <a16:creationId xmlns:a16="http://schemas.microsoft.com/office/drawing/2014/main" id="{015BCE9C-9D8C-4378-A479-5DAFE5B2E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152400"/>
            <a:ext cx="6100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Arial" panose="020B0604020202020204" pitchFamily="34" charset="0"/>
              </a:rPr>
              <a:t>Venue 2 – Exhibition – 10 x Stands</a:t>
            </a:r>
          </a:p>
        </p:txBody>
      </p:sp>
      <p:grpSp>
        <p:nvGrpSpPr>
          <p:cNvPr id="2051" name="Group 24">
            <a:extLst>
              <a:ext uri="{FF2B5EF4-FFF2-40B4-BE49-F238E27FC236}">
                <a16:creationId xmlns:a16="http://schemas.microsoft.com/office/drawing/2014/main" id="{5A2FDD0D-DD2A-47A6-9171-A6DC58EE4C92}"/>
              </a:ext>
            </a:extLst>
          </p:cNvPr>
          <p:cNvGrpSpPr>
            <a:grpSpLocks/>
          </p:cNvGrpSpPr>
          <p:nvPr/>
        </p:nvGrpSpPr>
        <p:grpSpPr bwMode="auto">
          <a:xfrm>
            <a:off x="2609850" y="1590676"/>
            <a:ext cx="6980238" cy="3382963"/>
            <a:chOff x="1086003" y="1590403"/>
            <a:chExt cx="6979407" cy="3383268"/>
          </a:xfrm>
        </p:grpSpPr>
        <p:grpSp>
          <p:nvGrpSpPr>
            <p:cNvPr id="2128" name="Group 8">
              <a:extLst>
                <a:ext uri="{FF2B5EF4-FFF2-40B4-BE49-F238E27FC236}">
                  <a16:creationId xmlns:a16="http://schemas.microsoft.com/office/drawing/2014/main" id="{3399E15A-6699-4F4F-A042-CA710F311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0132" y="1830138"/>
              <a:ext cx="6414323" cy="2868871"/>
              <a:chOff x="1370132" y="1830138"/>
              <a:chExt cx="6414323" cy="2868871"/>
            </a:xfrm>
          </p:grpSpPr>
          <p:sp>
            <p:nvSpPr>
              <p:cNvPr id="2171" name="TextBox 219">
                <a:extLst>
                  <a:ext uri="{FF2B5EF4-FFF2-40B4-BE49-F238E27FC236}">
                    <a16:creationId xmlns:a16="http://schemas.microsoft.com/office/drawing/2014/main" id="{5669DAC9-F70E-4F39-A918-A5A893EE40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6668" y="3649718"/>
                <a:ext cx="1311275" cy="24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000">
                    <a:latin typeface="Arial" panose="020B0604020202020204" pitchFamily="34" charset="0"/>
                  </a:rPr>
                  <a:t>STAGE</a:t>
                </a:r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CA0FCAF4-9F73-4EA0-9938-6DE55A15F5A7}"/>
                  </a:ext>
                </a:extLst>
              </p:cNvPr>
              <p:cNvSpPr/>
              <p:nvPr/>
            </p:nvSpPr>
            <p:spPr bwMode="auto">
              <a:xfrm rot="5400000">
                <a:off x="2602661" y="3189969"/>
                <a:ext cx="166702" cy="1396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3" name="TextBox 219">
                <a:extLst>
                  <a:ext uri="{FF2B5EF4-FFF2-40B4-BE49-F238E27FC236}">
                    <a16:creationId xmlns:a16="http://schemas.microsoft.com/office/drawing/2014/main" id="{1700B7AF-0164-4135-9B79-825116978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7064" y="3289744"/>
                <a:ext cx="1311275" cy="246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000">
                    <a:latin typeface="Arial" panose="020B0604020202020204" pitchFamily="34" charset="0"/>
                  </a:rPr>
                  <a:t>AV</a:t>
                </a: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D48904B5-14C7-4DF8-ABDA-9C1A6C2F4967}"/>
                  </a:ext>
                </a:extLst>
              </p:cNvPr>
              <p:cNvSpPr/>
              <p:nvPr/>
            </p:nvSpPr>
            <p:spPr>
              <a:xfrm rot="5400000">
                <a:off x="2611352" y="3320961"/>
                <a:ext cx="541386" cy="2523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8327ABD-18A4-4776-9868-7C56CF799D32}"/>
                  </a:ext>
                </a:extLst>
              </p:cNvPr>
              <p:cNvCxnSpPr/>
              <p:nvPr/>
            </p:nvCxnSpPr>
            <p:spPr bwMode="auto">
              <a:xfrm flipH="1">
                <a:off x="1370132" y="1909520"/>
                <a:ext cx="47159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CF424B5-28AC-43D6-A372-4C216698464C}"/>
                  </a:ext>
                </a:extLst>
              </p:cNvPr>
              <p:cNvCxnSpPr/>
              <p:nvPr/>
            </p:nvCxnSpPr>
            <p:spPr bwMode="auto">
              <a:xfrm flipH="1">
                <a:off x="4882851" y="4699009"/>
                <a:ext cx="29016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EA96DE1-BD2A-484C-A6DD-77F5639D9E5C}"/>
                  </a:ext>
                </a:extLst>
              </p:cNvPr>
              <p:cNvCxnSpPr/>
              <p:nvPr/>
            </p:nvCxnSpPr>
            <p:spPr bwMode="auto">
              <a:xfrm>
                <a:off x="6086032" y="1830138"/>
                <a:ext cx="169842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F86992-29C7-4C91-B866-5D06BF7FD41B}"/>
                  </a:ext>
                </a:extLst>
              </p:cNvPr>
              <p:cNvCxnSpPr/>
              <p:nvPr/>
            </p:nvCxnSpPr>
            <p:spPr bwMode="auto">
              <a:xfrm>
                <a:off x="7782868" y="1830138"/>
                <a:ext cx="1587" cy="28688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2314B83-78D4-45A8-A85C-06FED3128361}"/>
                  </a:ext>
                </a:extLst>
              </p:cNvPr>
              <p:cNvCxnSpPr/>
              <p:nvPr/>
            </p:nvCxnSpPr>
            <p:spPr>
              <a:xfrm>
                <a:off x="1370132" y="1909520"/>
                <a:ext cx="0" cy="21671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3AFB92A-8EC5-45A2-B074-74A3B3CD3C2C}"/>
                  </a:ext>
                </a:extLst>
              </p:cNvPr>
              <p:cNvCxnSpPr/>
              <p:nvPr/>
            </p:nvCxnSpPr>
            <p:spPr>
              <a:xfrm>
                <a:off x="1711403" y="4076653"/>
                <a:ext cx="414289" cy="309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E4CBA8A-2382-4320-B5C7-28A320ADC809}"/>
                  </a:ext>
                </a:extLst>
              </p:cNvPr>
              <p:cNvCxnSpPr/>
              <p:nvPr/>
            </p:nvCxnSpPr>
            <p:spPr>
              <a:xfrm>
                <a:off x="6393971" y="2893859"/>
                <a:ext cx="0" cy="1800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E6C0FF9-99CF-42AA-A6F1-12A85FDB4A6C}"/>
                  </a:ext>
                </a:extLst>
              </p:cNvPr>
              <p:cNvCxnSpPr/>
              <p:nvPr/>
            </p:nvCxnSpPr>
            <p:spPr>
              <a:xfrm>
                <a:off x="6393971" y="2893859"/>
                <a:ext cx="138889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C3038BD-14EF-4CF7-AAFB-6D8DC5A97025}"/>
                  </a:ext>
                </a:extLst>
              </p:cNvPr>
              <p:cNvCxnSpPr/>
              <p:nvPr/>
            </p:nvCxnSpPr>
            <p:spPr>
              <a:xfrm>
                <a:off x="6086032" y="1830138"/>
                <a:ext cx="0" cy="714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0CCD937-E5EB-4F6F-8E69-321AE656F24F}"/>
                  </a:ext>
                </a:extLst>
              </p:cNvPr>
              <p:cNvCxnSpPr/>
              <p:nvPr/>
            </p:nvCxnSpPr>
            <p:spPr bwMode="auto">
              <a:xfrm flipH="1">
                <a:off x="1370132" y="4076653"/>
                <a:ext cx="34127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1FB8FCA-D2D5-4B2D-B4AF-844B57CFBA84}"/>
                  </a:ext>
                </a:extLst>
              </p:cNvPr>
              <p:cNvCxnSpPr/>
              <p:nvPr/>
            </p:nvCxnSpPr>
            <p:spPr>
              <a:xfrm>
                <a:off x="2125692" y="4386244"/>
                <a:ext cx="0" cy="2413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0520DAC-8B96-4C95-AA5C-15E1053394BD}"/>
                  </a:ext>
                </a:extLst>
              </p:cNvPr>
              <p:cNvCxnSpPr/>
              <p:nvPr/>
            </p:nvCxnSpPr>
            <p:spPr>
              <a:xfrm>
                <a:off x="4889200" y="4627566"/>
                <a:ext cx="0" cy="714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074BE43-B106-47DD-A1C8-556B2AC41EA9}"/>
                  </a:ext>
                </a:extLst>
              </p:cNvPr>
              <p:cNvCxnSpPr/>
              <p:nvPr/>
            </p:nvCxnSpPr>
            <p:spPr bwMode="auto">
              <a:xfrm>
                <a:off x="2132041" y="4627566"/>
                <a:ext cx="27571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BC27D8E-E74D-4E26-99F4-6CE6A3F6C448}"/>
                  </a:ext>
                </a:extLst>
              </p:cNvPr>
              <p:cNvCxnSpPr/>
              <p:nvPr/>
            </p:nvCxnSpPr>
            <p:spPr>
              <a:xfrm>
                <a:off x="6243177" y="3341574"/>
                <a:ext cx="1507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D2CEFBF8-05D7-43F5-931F-F14AA7A6D067}"/>
                  </a:ext>
                </a:extLst>
              </p:cNvPr>
              <p:cNvCxnSpPr/>
              <p:nvPr/>
            </p:nvCxnSpPr>
            <p:spPr>
              <a:xfrm>
                <a:off x="6243177" y="4206840"/>
                <a:ext cx="1507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0BE33ED-2AE1-4ACF-9ED0-F6DE6825EA99}"/>
                  </a:ext>
                </a:extLst>
              </p:cNvPr>
              <p:cNvCxnSpPr/>
              <p:nvPr/>
            </p:nvCxnSpPr>
            <p:spPr>
              <a:xfrm>
                <a:off x="6243177" y="3341574"/>
                <a:ext cx="0" cy="8652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9" name="Group 15">
              <a:extLst>
                <a:ext uri="{FF2B5EF4-FFF2-40B4-BE49-F238E27FC236}">
                  <a16:creationId xmlns:a16="http://schemas.microsoft.com/office/drawing/2014/main" id="{2C6D6E4D-B602-4D85-AE06-8C2F9F3A6AF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734462" y="1590403"/>
              <a:ext cx="1335467" cy="648000"/>
              <a:chOff x="4751749" y="1601684"/>
              <a:chExt cx="1335467" cy="648000"/>
            </a:xfrm>
          </p:grpSpPr>
          <p:grpSp>
            <p:nvGrpSpPr>
              <p:cNvPr id="2165" name="Group 121">
                <a:extLst>
                  <a:ext uri="{FF2B5EF4-FFF2-40B4-BE49-F238E27FC236}">
                    <a16:creationId xmlns:a16="http://schemas.microsoft.com/office/drawing/2014/main" id="{C851132F-6925-4C62-A265-D6EDD7DE93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1749" y="1601684"/>
                <a:ext cx="648000" cy="648000"/>
                <a:chOff x="7189638" y="745975"/>
                <a:chExt cx="648000" cy="64800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0A1C37D6-E3D0-469B-85EE-11776BD0A8CB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7329057" y="908157"/>
                  <a:ext cx="323879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Arc 123">
                  <a:extLst>
                    <a:ext uri="{FF2B5EF4-FFF2-40B4-BE49-F238E27FC236}">
                      <a16:creationId xmlns:a16="http://schemas.microsoft.com/office/drawing/2014/main" id="{A0023F00-5B1D-40A7-9D86-CD5D387A8BCE}"/>
                    </a:ext>
                  </a:extLst>
                </p:cNvPr>
                <p:cNvSpPr/>
                <p:nvPr/>
              </p:nvSpPr>
              <p:spPr bwMode="auto">
                <a:xfrm>
                  <a:off x="7167185" y="746217"/>
                  <a:ext cx="647623" cy="647758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  <p:grpSp>
            <p:nvGrpSpPr>
              <p:cNvPr id="2166" name="Group 124">
                <a:extLst>
                  <a:ext uri="{FF2B5EF4-FFF2-40B4-BE49-F238E27FC236}">
                    <a16:creationId xmlns:a16="http://schemas.microsoft.com/office/drawing/2014/main" id="{F3987D71-5578-4331-AB0C-233CC3A56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399749" y="1601684"/>
                <a:ext cx="687467" cy="648000"/>
                <a:chOff x="7189638" y="745975"/>
                <a:chExt cx="648000" cy="648000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E33E98A-72C9-4FD7-8E3F-E392AE1C2370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7372547" y="908157"/>
                  <a:ext cx="323879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Arc 126">
                  <a:extLst>
                    <a:ext uri="{FF2B5EF4-FFF2-40B4-BE49-F238E27FC236}">
                      <a16:creationId xmlns:a16="http://schemas.microsoft.com/office/drawing/2014/main" id="{FBE1498D-0F6E-464E-A752-7390B322D78C}"/>
                    </a:ext>
                  </a:extLst>
                </p:cNvPr>
                <p:cNvSpPr/>
                <p:nvPr/>
              </p:nvSpPr>
              <p:spPr bwMode="auto">
                <a:xfrm>
                  <a:off x="7190364" y="746217"/>
                  <a:ext cx="647847" cy="647758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</p:grpSp>
        <p:grpSp>
          <p:nvGrpSpPr>
            <p:cNvPr id="2130" name="Group 127">
              <a:extLst>
                <a:ext uri="{FF2B5EF4-FFF2-40B4-BE49-F238E27FC236}">
                  <a16:creationId xmlns:a16="http://schemas.microsoft.com/office/drawing/2014/main" id="{45B33EB1-BF1E-40EA-AB01-A5A50AF1E9E5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331640" y="1594489"/>
              <a:ext cx="1335467" cy="648000"/>
              <a:chOff x="4751749" y="1601684"/>
              <a:chExt cx="1335467" cy="648000"/>
            </a:xfrm>
          </p:grpSpPr>
          <p:grpSp>
            <p:nvGrpSpPr>
              <p:cNvPr id="2159" name="Group 128">
                <a:extLst>
                  <a:ext uri="{FF2B5EF4-FFF2-40B4-BE49-F238E27FC236}">
                    <a16:creationId xmlns:a16="http://schemas.microsoft.com/office/drawing/2014/main" id="{56D150F8-83FC-41FD-990E-5A806DC59B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1749" y="1601684"/>
                <a:ext cx="648000" cy="648000"/>
                <a:chOff x="7189638" y="745975"/>
                <a:chExt cx="648000" cy="648000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8E0306E2-3000-4DC3-9561-D3B16EC6E91C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7373874" y="907479"/>
                  <a:ext cx="323879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Arc 134">
                  <a:extLst>
                    <a:ext uri="{FF2B5EF4-FFF2-40B4-BE49-F238E27FC236}">
                      <a16:creationId xmlns:a16="http://schemas.microsoft.com/office/drawing/2014/main" id="{E0F53F21-11DB-4A2A-82A1-4884AFDF7ABF}"/>
                    </a:ext>
                  </a:extLst>
                </p:cNvPr>
                <p:cNvSpPr/>
                <p:nvPr/>
              </p:nvSpPr>
              <p:spPr bwMode="auto">
                <a:xfrm>
                  <a:off x="7189780" y="745540"/>
                  <a:ext cx="647623" cy="647758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  <p:grpSp>
            <p:nvGrpSpPr>
              <p:cNvPr id="2160" name="Group 129">
                <a:extLst>
                  <a:ext uri="{FF2B5EF4-FFF2-40B4-BE49-F238E27FC236}">
                    <a16:creationId xmlns:a16="http://schemas.microsoft.com/office/drawing/2014/main" id="{EBC2C4A5-A752-4844-BD90-EF13BC9C5F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399749" y="1601684"/>
                <a:ext cx="687467" cy="648000"/>
                <a:chOff x="7189638" y="745975"/>
                <a:chExt cx="648000" cy="648000"/>
              </a:xfrm>
            </p:grpSpPr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82D4F7F1-7980-47BD-9B18-0058D9BE6876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7330302" y="907479"/>
                  <a:ext cx="323879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Arc 131">
                  <a:extLst>
                    <a:ext uri="{FF2B5EF4-FFF2-40B4-BE49-F238E27FC236}">
                      <a16:creationId xmlns:a16="http://schemas.microsoft.com/office/drawing/2014/main" id="{1894B881-F10D-4F21-BE15-3D48F6AD1C4C}"/>
                    </a:ext>
                  </a:extLst>
                </p:cNvPr>
                <p:cNvSpPr/>
                <p:nvPr/>
              </p:nvSpPr>
              <p:spPr bwMode="auto">
                <a:xfrm>
                  <a:off x="7149615" y="745540"/>
                  <a:ext cx="647848" cy="647758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</p:grpSp>
        <p:grpSp>
          <p:nvGrpSpPr>
            <p:cNvPr id="2131" name="Group 21">
              <a:extLst>
                <a:ext uri="{FF2B5EF4-FFF2-40B4-BE49-F238E27FC236}">
                  <a16:creationId xmlns:a16="http://schemas.microsoft.com/office/drawing/2014/main" id="{56D8B90D-379A-447B-9483-72E8E3C73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0957" y="4424326"/>
              <a:ext cx="1093171" cy="549345"/>
              <a:chOff x="5067671" y="3767931"/>
              <a:chExt cx="1093171" cy="549345"/>
            </a:xfrm>
          </p:grpSpPr>
          <p:grpSp>
            <p:nvGrpSpPr>
              <p:cNvPr id="2153" name="Group 20">
                <a:extLst>
                  <a:ext uri="{FF2B5EF4-FFF2-40B4-BE49-F238E27FC236}">
                    <a16:creationId xmlns:a16="http://schemas.microsoft.com/office/drawing/2014/main" id="{37FDFE38-8C9F-41C1-BC0C-ED96D78D18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20842" y="3767931"/>
                <a:ext cx="540000" cy="543101"/>
                <a:chOff x="5620842" y="3767931"/>
                <a:chExt cx="540000" cy="543101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895F4565-87F8-40B2-A8AF-1DE8E1741C76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5756047" y="4175976"/>
                  <a:ext cx="269899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Arc 148">
                  <a:extLst>
                    <a:ext uri="{FF2B5EF4-FFF2-40B4-BE49-F238E27FC236}">
                      <a16:creationId xmlns:a16="http://schemas.microsoft.com/office/drawing/2014/main" id="{D818BDE4-60AF-4015-9E67-A8CCA49FBA9A}"/>
                    </a:ext>
                  </a:extLst>
                </p:cNvPr>
                <p:cNvSpPr/>
                <p:nvPr/>
              </p:nvSpPr>
              <p:spPr bwMode="auto">
                <a:xfrm rot="10800000">
                  <a:off x="5621154" y="3767951"/>
                  <a:ext cx="539686" cy="539799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  <p:grpSp>
            <p:nvGrpSpPr>
              <p:cNvPr id="2154" name="Group 149">
                <a:extLst>
                  <a:ext uri="{FF2B5EF4-FFF2-40B4-BE49-F238E27FC236}">
                    <a16:creationId xmlns:a16="http://schemas.microsoft.com/office/drawing/2014/main" id="{8472BC0E-DC17-488A-A9D9-3F97CB17D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067671" y="3774175"/>
                <a:ext cx="553170" cy="543101"/>
                <a:chOff x="5620842" y="3767931"/>
                <a:chExt cx="540000" cy="543101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61878CD0-784A-4F7B-9CEB-D3D424B26A83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5755204" y="4176083"/>
                  <a:ext cx="269899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Arc 159">
                  <a:extLst>
                    <a:ext uri="{FF2B5EF4-FFF2-40B4-BE49-F238E27FC236}">
                      <a16:creationId xmlns:a16="http://schemas.microsoft.com/office/drawing/2014/main" id="{95E1BCA0-4809-4E1F-B235-763F4763F14E}"/>
                    </a:ext>
                  </a:extLst>
                </p:cNvPr>
                <p:cNvSpPr/>
                <p:nvPr/>
              </p:nvSpPr>
              <p:spPr bwMode="auto">
                <a:xfrm rot="10800000">
                  <a:off x="5620536" y="3768058"/>
                  <a:ext cx="540782" cy="539799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</p:grpSp>
        <p:grpSp>
          <p:nvGrpSpPr>
            <p:cNvPr id="2132" name="Group 160">
              <a:extLst>
                <a:ext uri="{FF2B5EF4-FFF2-40B4-BE49-F238E27FC236}">
                  <a16:creationId xmlns:a16="http://schemas.microsoft.com/office/drawing/2014/main" id="{28C67B51-CC4A-4883-BBC7-C9DF11D4753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814090" y="2385553"/>
              <a:ext cx="1093171" cy="549345"/>
              <a:chOff x="5067671" y="3767931"/>
              <a:chExt cx="1093171" cy="549345"/>
            </a:xfrm>
          </p:grpSpPr>
          <p:grpSp>
            <p:nvGrpSpPr>
              <p:cNvPr id="2147" name="Group 161">
                <a:extLst>
                  <a:ext uri="{FF2B5EF4-FFF2-40B4-BE49-F238E27FC236}">
                    <a16:creationId xmlns:a16="http://schemas.microsoft.com/office/drawing/2014/main" id="{04F42512-9C9F-4FC1-B89A-7E1BE273B9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20842" y="3767931"/>
                <a:ext cx="540000" cy="543101"/>
                <a:chOff x="5620842" y="3767931"/>
                <a:chExt cx="540000" cy="543101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37187905-0DD1-4887-A628-A506E0F362DC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5755336" y="4175870"/>
                  <a:ext cx="269843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Arc 166">
                  <a:extLst>
                    <a:ext uri="{FF2B5EF4-FFF2-40B4-BE49-F238E27FC236}">
                      <a16:creationId xmlns:a16="http://schemas.microsoft.com/office/drawing/2014/main" id="{6178A971-15BB-4EDF-8381-F7967D9A7EB7}"/>
                    </a:ext>
                  </a:extLst>
                </p:cNvPr>
                <p:cNvSpPr/>
                <p:nvPr/>
              </p:nvSpPr>
              <p:spPr bwMode="auto">
                <a:xfrm rot="10800000">
                  <a:off x="5620358" y="3767931"/>
                  <a:ext cx="539799" cy="539686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  <p:grpSp>
            <p:nvGrpSpPr>
              <p:cNvPr id="2148" name="Group 162">
                <a:extLst>
                  <a:ext uri="{FF2B5EF4-FFF2-40B4-BE49-F238E27FC236}">
                    <a16:creationId xmlns:a16="http://schemas.microsoft.com/office/drawing/2014/main" id="{9C441EAE-BA8D-4EA7-9267-071B600B7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067671" y="3774175"/>
                <a:ext cx="553170" cy="543101"/>
                <a:chOff x="5620842" y="3767931"/>
                <a:chExt cx="540000" cy="543101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D51996FE-6CF8-4BD8-981E-0958523246BA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5756065" y="4175976"/>
                  <a:ext cx="269843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Arc 164">
                  <a:extLst>
                    <a:ext uri="{FF2B5EF4-FFF2-40B4-BE49-F238E27FC236}">
                      <a16:creationId xmlns:a16="http://schemas.microsoft.com/office/drawing/2014/main" id="{C16D64FE-DB03-4166-9544-302E5B0B594B}"/>
                    </a:ext>
                  </a:extLst>
                </p:cNvPr>
                <p:cNvSpPr/>
                <p:nvPr/>
              </p:nvSpPr>
              <p:spPr bwMode="auto">
                <a:xfrm rot="10800000">
                  <a:off x="5621314" y="3768036"/>
                  <a:ext cx="539346" cy="539686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</p:grpSp>
        <p:grpSp>
          <p:nvGrpSpPr>
            <p:cNvPr id="2133" name="Group 167">
              <a:extLst>
                <a:ext uri="{FF2B5EF4-FFF2-40B4-BE49-F238E27FC236}">
                  <a16:creationId xmlns:a16="http://schemas.microsoft.com/office/drawing/2014/main" id="{868DE13F-DAAA-4343-96D1-D0354D00964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7244152" y="2137713"/>
              <a:ext cx="1093171" cy="549345"/>
              <a:chOff x="5067671" y="3767931"/>
              <a:chExt cx="1093171" cy="549345"/>
            </a:xfrm>
          </p:grpSpPr>
          <p:grpSp>
            <p:nvGrpSpPr>
              <p:cNvPr id="2141" name="Group 168">
                <a:extLst>
                  <a:ext uri="{FF2B5EF4-FFF2-40B4-BE49-F238E27FC236}">
                    <a16:creationId xmlns:a16="http://schemas.microsoft.com/office/drawing/2014/main" id="{91D38BB6-0AB2-4C2A-AD53-2D6271B0EC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20842" y="3767931"/>
                <a:ext cx="540000" cy="543101"/>
                <a:chOff x="5620842" y="3767931"/>
                <a:chExt cx="540000" cy="543101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9E1C35D2-76AD-432C-BC27-01221D80A5FA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5756002" y="4175870"/>
                  <a:ext cx="269843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5" name="Arc 174">
                  <a:extLst>
                    <a:ext uri="{FF2B5EF4-FFF2-40B4-BE49-F238E27FC236}">
                      <a16:creationId xmlns:a16="http://schemas.microsoft.com/office/drawing/2014/main" id="{9BD1D674-59C4-4B60-891D-6DD160F2CA9E}"/>
                    </a:ext>
                  </a:extLst>
                </p:cNvPr>
                <p:cNvSpPr/>
                <p:nvPr/>
              </p:nvSpPr>
              <p:spPr bwMode="auto">
                <a:xfrm rot="10800000">
                  <a:off x="5621024" y="3767931"/>
                  <a:ext cx="539799" cy="539686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  <p:grpSp>
            <p:nvGrpSpPr>
              <p:cNvPr id="2142" name="Group 170">
                <a:extLst>
                  <a:ext uri="{FF2B5EF4-FFF2-40B4-BE49-F238E27FC236}">
                    <a16:creationId xmlns:a16="http://schemas.microsoft.com/office/drawing/2014/main" id="{22468EA4-D834-46C3-809B-91B477C9A6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067671" y="3774175"/>
                <a:ext cx="553170" cy="543101"/>
                <a:chOff x="5620842" y="3767931"/>
                <a:chExt cx="540000" cy="543101"/>
              </a:xfrm>
            </p:grpSpPr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1823AD8C-7C49-4EDB-AFC3-563C6D435360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5755414" y="4175976"/>
                  <a:ext cx="269843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Arc 172">
                  <a:extLst>
                    <a:ext uri="{FF2B5EF4-FFF2-40B4-BE49-F238E27FC236}">
                      <a16:creationId xmlns:a16="http://schemas.microsoft.com/office/drawing/2014/main" id="{C8A89E9B-1D12-4459-9836-134A59981D3C}"/>
                    </a:ext>
                  </a:extLst>
                </p:cNvPr>
                <p:cNvSpPr/>
                <p:nvPr/>
              </p:nvSpPr>
              <p:spPr bwMode="auto">
                <a:xfrm rot="10800000">
                  <a:off x="5620662" y="3768037"/>
                  <a:ext cx="540895" cy="539686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</p:grpSp>
        <p:grpSp>
          <p:nvGrpSpPr>
            <p:cNvPr id="2134" name="Group 175">
              <a:extLst>
                <a:ext uri="{FF2B5EF4-FFF2-40B4-BE49-F238E27FC236}">
                  <a16:creationId xmlns:a16="http://schemas.microsoft.com/office/drawing/2014/main" id="{D74FA28C-5A87-48D5-A0FF-50C6FB273278}"/>
                </a:ext>
              </a:extLst>
            </p:cNvPr>
            <p:cNvGrpSpPr>
              <a:grpSpLocks/>
            </p:cNvGrpSpPr>
            <p:nvPr/>
          </p:nvGrpSpPr>
          <p:grpSpPr bwMode="auto">
            <a:xfrm rot="2346655">
              <a:off x="1369531" y="3956763"/>
              <a:ext cx="1093171" cy="549345"/>
              <a:chOff x="5067671" y="3767931"/>
              <a:chExt cx="1093171" cy="549345"/>
            </a:xfrm>
          </p:grpSpPr>
          <p:grpSp>
            <p:nvGrpSpPr>
              <p:cNvPr id="2135" name="Group 176">
                <a:extLst>
                  <a:ext uri="{FF2B5EF4-FFF2-40B4-BE49-F238E27FC236}">
                    <a16:creationId xmlns:a16="http://schemas.microsoft.com/office/drawing/2014/main" id="{AB66D218-E31F-4557-8E75-91972D8E0E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20842" y="3767931"/>
                <a:ext cx="540000" cy="543101"/>
                <a:chOff x="5620842" y="3767931"/>
                <a:chExt cx="540000" cy="543101"/>
              </a:xfrm>
            </p:grpSpPr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B0EB7610-2180-4B2D-BDF1-7105A51C8DE5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5716266" y="4157875"/>
                  <a:ext cx="269899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Arc 181">
                  <a:extLst>
                    <a:ext uri="{FF2B5EF4-FFF2-40B4-BE49-F238E27FC236}">
                      <a16:creationId xmlns:a16="http://schemas.microsoft.com/office/drawing/2014/main" id="{60CFDE5C-5184-401A-BEAC-5EDC6C23FBF3}"/>
                    </a:ext>
                  </a:extLst>
                </p:cNvPr>
                <p:cNvSpPr/>
                <p:nvPr/>
              </p:nvSpPr>
              <p:spPr bwMode="auto">
                <a:xfrm rot="10800000">
                  <a:off x="5588376" y="3767358"/>
                  <a:ext cx="534924" cy="538211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  <p:grpSp>
            <p:nvGrpSpPr>
              <p:cNvPr id="2136" name="Group 177">
                <a:extLst>
                  <a:ext uri="{FF2B5EF4-FFF2-40B4-BE49-F238E27FC236}">
                    <a16:creationId xmlns:a16="http://schemas.microsoft.com/office/drawing/2014/main" id="{212C1ECD-FDB7-44F2-A12D-DF4E87797D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067671" y="3774175"/>
                <a:ext cx="553170" cy="543101"/>
                <a:chOff x="5620842" y="3767931"/>
                <a:chExt cx="540000" cy="543101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6508A8A9-F0D7-4CD8-A84F-A44707A2EC6D}"/>
                    </a:ext>
                  </a:extLst>
                </p:cNvPr>
                <p:cNvCxnSpPr/>
                <p:nvPr/>
              </p:nvCxnSpPr>
              <p:spPr bwMode="auto">
                <a:xfrm rot="5400000" flipH="1">
                  <a:off x="5798721" y="4170585"/>
                  <a:ext cx="266724" cy="0"/>
                </a:xfrm>
                <a:prstGeom prst="line">
                  <a:avLst/>
                </a:prstGeom>
                <a:ln w="2857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Arc 179">
                  <a:extLst>
                    <a:ext uri="{FF2B5EF4-FFF2-40B4-BE49-F238E27FC236}">
                      <a16:creationId xmlns:a16="http://schemas.microsoft.com/office/drawing/2014/main" id="{4AA40F84-DCCD-4268-9C33-6D3CF15B06CD}"/>
                    </a:ext>
                  </a:extLst>
                </p:cNvPr>
                <p:cNvSpPr/>
                <p:nvPr/>
              </p:nvSpPr>
              <p:spPr bwMode="auto">
                <a:xfrm rot="10800000">
                  <a:off x="5667501" y="3770351"/>
                  <a:ext cx="526837" cy="536623"/>
                </a:xfrm>
                <a:prstGeom prst="arc">
                  <a:avLst/>
                </a:prstGeom>
                <a:ln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GB"/>
                </a:p>
              </p:txBody>
            </p:sp>
          </p:grpSp>
        </p:grpSp>
      </p:grpSp>
      <p:grpSp>
        <p:nvGrpSpPr>
          <p:cNvPr id="2052" name="Group 34">
            <a:extLst>
              <a:ext uri="{FF2B5EF4-FFF2-40B4-BE49-F238E27FC236}">
                <a16:creationId xmlns:a16="http://schemas.microsoft.com/office/drawing/2014/main" id="{9F38D27A-72BE-4994-9B4A-458A89A7F3FD}"/>
              </a:ext>
            </a:extLst>
          </p:cNvPr>
          <p:cNvGrpSpPr>
            <a:grpSpLocks/>
          </p:cNvGrpSpPr>
          <p:nvPr/>
        </p:nvGrpSpPr>
        <p:grpSpPr bwMode="auto">
          <a:xfrm>
            <a:off x="4406901" y="1909764"/>
            <a:ext cx="727075" cy="84137"/>
            <a:chOff x="2827070" y="1515263"/>
            <a:chExt cx="727752" cy="8372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A4C9A2-78B7-4D00-9337-6655726A6C9B}"/>
                </a:ext>
              </a:extLst>
            </p:cNvPr>
            <p:cNvCxnSpPr/>
            <p:nvPr/>
          </p:nvCxnSpPr>
          <p:spPr>
            <a:xfrm>
              <a:off x="2827070" y="1598992"/>
              <a:ext cx="7277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0435AF-1DA1-4B52-817D-EF3D3BC5177F}"/>
                </a:ext>
              </a:extLst>
            </p:cNvPr>
            <p:cNvCxnSpPr/>
            <p:nvPr/>
          </p:nvCxnSpPr>
          <p:spPr>
            <a:xfrm flipV="1">
              <a:off x="2827070" y="1520002"/>
              <a:ext cx="0" cy="78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79F9957-C32C-4761-96CA-D914F4A34CA9}"/>
                </a:ext>
              </a:extLst>
            </p:cNvPr>
            <p:cNvCxnSpPr/>
            <p:nvPr/>
          </p:nvCxnSpPr>
          <p:spPr>
            <a:xfrm flipV="1">
              <a:off x="3554822" y="1515263"/>
              <a:ext cx="0" cy="78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3" name="Text Box 6">
            <a:extLst>
              <a:ext uri="{FF2B5EF4-FFF2-40B4-BE49-F238E27FC236}">
                <a16:creationId xmlns:a16="http://schemas.microsoft.com/office/drawing/2014/main" id="{657F78CD-0C4B-40A3-A7D6-9DBA36EFD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826" y="2236789"/>
            <a:ext cx="7921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latin typeface="Arial" panose="020B0604020202020204" pitchFamily="34" charset="0"/>
              </a:rPr>
              <a:t>Emergency Exit</a:t>
            </a:r>
            <a:endParaRPr lang="en-US" altLang="en-US" sz="800">
              <a:latin typeface="Arial" panose="020B0604020202020204" pitchFamily="34" charset="0"/>
            </a:endParaRP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82324959-8226-473A-A662-739723B09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1" y="4927600"/>
            <a:ext cx="79216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800" dirty="0">
                <a:latin typeface="Arial" panose="020B0604020202020204" pitchFamily="34" charset="0"/>
              </a:rPr>
              <a:t>Towards V1</a:t>
            </a:r>
            <a:endParaRPr lang="en-US" altLang="en-US" sz="800" dirty="0">
              <a:latin typeface="Arial" panose="020B0604020202020204" pitchFamily="34" charset="0"/>
            </a:endParaRPr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DCE82A21-6304-41FD-99E1-92D4E972A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6" y="4386263"/>
            <a:ext cx="792163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latin typeface="Arial" panose="020B0604020202020204" pitchFamily="34" charset="0"/>
              </a:rPr>
              <a:t>Entrance</a:t>
            </a:r>
            <a:endParaRPr lang="en-US" altLang="en-US" sz="800">
              <a:latin typeface="Arial" panose="020B0604020202020204" pitchFamily="34" charset="0"/>
            </a:endParaRPr>
          </a:p>
        </p:txBody>
      </p:sp>
      <p:sp>
        <p:nvSpPr>
          <p:cNvPr id="2056" name="Text Box 6">
            <a:extLst>
              <a:ext uri="{FF2B5EF4-FFF2-40B4-BE49-F238E27FC236}">
                <a16:creationId xmlns:a16="http://schemas.microsoft.com/office/drawing/2014/main" id="{2B7F6AE6-9DD4-4FBA-BAF0-6FD0165C4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2513014"/>
            <a:ext cx="79216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latin typeface="Arial" panose="020B0604020202020204" pitchFamily="34" charset="0"/>
              </a:rPr>
              <a:t>Towards Nash Room</a:t>
            </a:r>
            <a:endParaRPr lang="en-US" altLang="en-US" sz="800">
              <a:latin typeface="Arial" panose="020B0604020202020204" pitchFamily="34" charset="0"/>
            </a:endParaRPr>
          </a:p>
        </p:txBody>
      </p:sp>
      <p:sp>
        <p:nvSpPr>
          <p:cNvPr id="2057" name="Text Box 6">
            <a:extLst>
              <a:ext uri="{FF2B5EF4-FFF2-40B4-BE49-F238E27FC236}">
                <a16:creationId xmlns:a16="http://schemas.microsoft.com/office/drawing/2014/main" id="{8E52E05A-875D-41E1-9FF3-7BC1A0B01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739" y="1711325"/>
            <a:ext cx="922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latin typeface="Arial" panose="020B0604020202020204" pitchFamily="34" charset="0"/>
              </a:rPr>
              <a:t>Kitchen Doors</a:t>
            </a:r>
            <a:endParaRPr lang="en-US" altLang="en-US" sz="800">
              <a:latin typeface="Arial" panose="020B0604020202020204" pitchFamily="34" charset="0"/>
            </a:endParaRPr>
          </a:p>
        </p:txBody>
      </p:sp>
      <p:sp>
        <p:nvSpPr>
          <p:cNvPr id="2058" name="Text Box 6">
            <a:extLst>
              <a:ext uri="{FF2B5EF4-FFF2-40B4-BE49-F238E27FC236}">
                <a16:creationId xmlns:a16="http://schemas.microsoft.com/office/drawing/2014/main" id="{6D601847-E00F-48BC-AE6F-5B2A62B31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4" y="1722438"/>
            <a:ext cx="9223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latin typeface="Arial" panose="020B0604020202020204" pitchFamily="34" charset="0"/>
              </a:rPr>
              <a:t>Kitchen Doors</a:t>
            </a:r>
            <a:endParaRPr lang="en-US" altLang="en-US" sz="800">
              <a:latin typeface="Arial" panose="020B0604020202020204" pitchFamily="34" charset="0"/>
            </a:endParaRPr>
          </a:p>
        </p:txBody>
      </p:sp>
      <p:grpSp>
        <p:nvGrpSpPr>
          <p:cNvPr id="105" name="Group 58">
            <a:extLst>
              <a:ext uri="{FF2B5EF4-FFF2-40B4-BE49-F238E27FC236}">
                <a16:creationId xmlns:a16="http://schemas.microsoft.com/office/drawing/2014/main" id="{18C54353-658B-458B-90B5-178E3D4558F5}"/>
              </a:ext>
            </a:extLst>
          </p:cNvPr>
          <p:cNvGrpSpPr>
            <a:grpSpLocks/>
          </p:cNvGrpSpPr>
          <p:nvPr/>
        </p:nvGrpSpPr>
        <p:grpSpPr bwMode="auto">
          <a:xfrm>
            <a:off x="3955190" y="2025865"/>
            <a:ext cx="1725612" cy="577850"/>
            <a:chOff x="3933274" y="2274704"/>
            <a:chExt cx="1724537" cy="576842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21D9986-AB0B-4931-A161-FD084122DEC9}"/>
                </a:ext>
              </a:extLst>
            </p:cNvPr>
            <p:cNvSpPr/>
            <p:nvPr/>
          </p:nvSpPr>
          <p:spPr bwMode="auto">
            <a:xfrm>
              <a:off x="3932598" y="2274223"/>
              <a:ext cx="647297" cy="270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1337EBA-446E-48B5-8C17-70C4912C3544}"/>
                </a:ext>
              </a:extLst>
            </p:cNvPr>
            <p:cNvSpPr/>
            <p:nvPr/>
          </p:nvSpPr>
          <p:spPr bwMode="auto">
            <a:xfrm>
              <a:off x="4584734" y="2270605"/>
              <a:ext cx="647297" cy="2694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219">
              <a:extLst>
                <a:ext uri="{FF2B5EF4-FFF2-40B4-BE49-F238E27FC236}">
                  <a16:creationId xmlns:a16="http://schemas.microsoft.com/office/drawing/2014/main" id="{5612F0A0-47A4-4700-B4A4-AF9E0C012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257" y="2605298"/>
              <a:ext cx="1672554" cy="246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000" dirty="0">
                  <a:latin typeface="Arial" panose="020B0604020202020204" pitchFamily="34" charset="0"/>
                </a:rPr>
                <a:t>3 x 6 ft. tables for food</a:t>
              </a:r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681F524-2246-4B53-B2F2-234F976DA1DC}"/>
              </a:ext>
            </a:extLst>
          </p:cNvPr>
          <p:cNvSpPr/>
          <p:nvPr/>
        </p:nvSpPr>
        <p:spPr bwMode="auto">
          <a:xfrm rot="16200000">
            <a:off x="7411244" y="3350480"/>
            <a:ext cx="433388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1FF0BBD-A88C-476B-B908-8F960F1F4F9D}"/>
              </a:ext>
            </a:extLst>
          </p:cNvPr>
          <p:cNvSpPr/>
          <p:nvPr/>
        </p:nvSpPr>
        <p:spPr>
          <a:xfrm>
            <a:off x="4677007" y="4005760"/>
            <a:ext cx="192947" cy="269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642AD30-83D6-49BD-895B-4D448837ED69}"/>
              </a:ext>
            </a:extLst>
          </p:cNvPr>
          <p:cNvSpPr/>
          <p:nvPr/>
        </p:nvSpPr>
        <p:spPr>
          <a:xfrm>
            <a:off x="5882728" y="3986816"/>
            <a:ext cx="192947" cy="269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97EBA3B-F161-48A5-8130-7351B5731DC3}"/>
              </a:ext>
            </a:extLst>
          </p:cNvPr>
          <p:cNvSpPr/>
          <p:nvPr/>
        </p:nvSpPr>
        <p:spPr bwMode="auto">
          <a:xfrm>
            <a:off x="5263357" y="2015392"/>
            <a:ext cx="647700" cy="269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1E6FCEE-84A2-428D-8AA5-3B125B32DD0E}"/>
              </a:ext>
            </a:extLst>
          </p:cNvPr>
          <p:cNvGrpSpPr/>
          <p:nvPr/>
        </p:nvGrpSpPr>
        <p:grpSpPr>
          <a:xfrm rot="18697880">
            <a:off x="4863475" y="3267194"/>
            <a:ext cx="360000" cy="379737"/>
            <a:chOff x="5412357" y="1845578"/>
            <a:chExt cx="360000" cy="37973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A89F06A-4F28-466B-811E-17B21C20D455}"/>
                </a:ext>
              </a:extLst>
            </p:cNvPr>
            <p:cNvCxnSpPr/>
            <p:nvPr/>
          </p:nvCxnSpPr>
          <p:spPr>
            <a:xfrm>
              <a:off x="5412357" y="1845578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8D5A3A8-E729-41BE-B6B6-423ACB473724}"/>
                </a:ext>
              </a:extLst>
            </p:cNvPr>
            <p:cNvCxnSpPr/>
            <p:nvPr/>
          </p:nvCxnSpPr>
          <p:spPr>
            <a:xfrm rot="5400000">
              <a:off x="5592357" y="2045315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0635BE-D436-4906-97E3-41D135A09F62}"/>
              </a:ext>
            </a:extLst>
          </p:cNvPr>
          <p:cNvGrpSpPr/>
          <p:nvPr/>
        </p:nvGrpSpPr>
        <p:grpSpPr>
          <a:xfrm rot="18697880">
            <a:off x="5409614" y="3257388"/>
            <a:ext cx="360000" cy="379737"/>
            <a:chOff x="5412357" y="1845578"/>
            <a:chExt cx="360000" cy="379737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B1E6C95-47FE-479E-BDC5-B3D6B3801354}"/>
                </a:ext>
              </a:extLst>
            </p:cNvPr>
            <p:cNvCxnSpPr/>
            <p:nvPr/>
          </p:nvCxnSpPr>
          <p:spPr>
            <a:xfrm>
              <a:off x="5412357" y="1845578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8241529-4B0C-4427-BE23-EF18C5FADF3B}"/>
                </a:ext>
              </a:extLst>
            </p:cNvPr>
            <p:cNvCxnSpPr/>
            <p:nvPr/>
          </p:nvCxnSpPr>
          <p:spPr>
            <a:xfrm rot="5400000">
              <a:off x="5592357" y="2045315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98C7229-71E5-4949-B983-DDCC2EC1810F}"/>
              </a:ext>
            </a:extLst>
          </p:cNvPr>
          <p:cNvGrpSpPr/>
          <p:nvPr/>
        </p:nvGrpSpPr>
        <p:grpSpPr>
          <a:xfrm rot="18697880">
            <a:off x="5964223" y="3237215"/>
            <a:ext cx="360000" cy="379737"/>
            <a:chOff x="5412357" y="1845578"/>
            <a:chExt cx="360000" cy="37973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664B450-4615-4FC3-A4E4-0FE0345139C5}"/>
                </a:ext>
              </a:extLst>
            </p:cNvPr>
            <p:cNvCxnSpPr/>
            <p:nvPr/>
          </p:nvCxnSpPr>
          <p:spPr>
            <a:xfrm>
              <a:off x="5412357" y="1845578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CA1237D-E5BF-4779-9096-66656521551B}"/>
                </a:ext>
              </a:extLst>
            </p:cNvPr>
            <p:cNvCxnSpPr/>
            <p:nvPr/>
          </p:nvCxnSpPr>
          <p:spPr>
            <a:xfrm rot="5400000">
              <a:off x="5592357" y="2045315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65EC9E0-5752-49DD-A08E-31232A2258B9}"/>
              </a:ext>
            </a:extLst>
          </p:cNvPr>
          <p:cNvGrpSpPr/>
          <p:nvPr/>
        </p:nvGrpSpPr>
        <p:grpSpPr>
          <a:xfrm rot="18697880">
            <a:off x="6493982" y="3227411"/>
            <a:ext cx="360000" cy="379737"/>
            <a:chOff x="5412357" y="1845578"/>
            <a:chExt cx="360000" cy="379737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601E470-3133-4D7A-BCA9-E8BB9A0F4549}"/>
                </a:ext>
              </a:extLst>
            </p:cNvPr>
            <p:cNvCxnSpPr/>
            <p:nvPr/>
          </p:nvCxnSpPr>
          <p:spPr>
            <a:xfrm>
              <a:off x="5412357" y="1845578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44B43D0-787D-4304-BFFB-7C28B58B022E}"/>
                </a:ext>
              </a:extLst>
            </p:cNvPr>
            <p:cNvCxnSpPr/>
            <p:nvPr/>
          </p:nvCxnSpPr>
          <p:spPr>
            <a:xfrm rot="5400000">
              <a:off x="5592357" y="2045315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63B6BA2-E6BC-492F-81FA-8DBBF0118BDF}"/>
              </a:ext>
            </a:extLst>
          </p:cNvPr>
          <p:cNvGrpSpPr/>
          <p:nvPr/>
        </p:nvGrpSpPr>
        <p:grpSpPr>
          <a:xfrm rot="5400000">
            <a:off x="2563985" y="3484669"/>
            <a:ext cx="925064" cy="0"/>
            <a:chOff x="5143909" y="1997978"/>
            <a:chExt cx="925064" cy="0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D188EB7-7B34-4AB6-95C7-B411F0564117}"/>
                </a:ext>
              </a:extLst>
            </p:cNvPr>
            <p:cNvCxnSpPr/>
            <p:nvPr/>
          </p:nvCxnSpPr>
          <p:spPr>
            <a:xfrm>
              <a:off x="5143909" y="1997978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AF2C242-5311-4B96-AAD7-E53D6B33161A}"/>
                </a:ext>
              </a:extLst>
            </p:cNvPr>
            <p:cNvCxnSpPr/>
            <p:nvPr/>
          </p:nvCxnSpPr>
          <p:spPr>
            <a:xfrm>
              <a:off x="5708973" y="1997978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219">
            <a:extLst>
              <a:ext uri="{FF2B5EF4-FFF2-40B4-BE49-F238E27FC236}">
                <a16:creationId xmlns:a16="http://schemas.microsoft.com/office/drawing/2014/main" id="{34C8798E-BBF2-4749-89BE-4CCFC00B2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223" y="4331436"/>
            <a:ext cx="1673597" cy="24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000" dirty="0">
                <a:latin typeface="Arial" panose="020B0604020202020204" pitchFamily="34" charset="0"/>
              </a:rPr>
              <a:t>2 x poseur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Durkin</dc:creator>
  <cp:lastModifiedBy>Matthew Durkin</cp:lastModifiedBy>
  <cp:revision>27</cp:revision>
  <cp:lastPrinted>2024-01-11T15:44:18Z</cp:lastPrinted>
  <dcterms:created xsi:type="dcterms:W3CDTF">2022-08-15T13:55:11Z</dcterms:created>
  <dcterms:modified xsi:type="dcterms:W3CDTF">2024-01-11T19:21:26Z</dcterms:modified>
</cp:coreProperties>
</file>